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8" r:id="rId3"/>
    <p:sldId id="256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5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2C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9" autoAdjust="0"/>
    <p:restoredTop sz="94660"/>
  </p:normalViewPr>
  <p:slideViewPr>
    <p:cSldViewPr>
      <p:cViewPr>
        <p:scale>
          <a:sx n="300" d="100"/>
          <a:sy n="300" d="100"/>
        </p:scale>
        <p:origin x="-58" y="46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180F-A059-4970-AE5A-B380904CCB83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4991-29DC-4E1B-A60A-B9688CED07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4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180F-A059-4970-AE5A-B380904CCB83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4991-29DC-4E1B-A60A-B9688CED07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420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180F-A059-4970-AE5A-B380904CCB83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4991-29DC-4E1B-A60A-B9688CED07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910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180F-A059-4970-AE5A-B380904CCB83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4991-29DC-4E1B-A60A-B9688CED07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274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180F-A059-4970-AE5A-B380904CCB83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4991-29DC-4E1B-A60A-B9688CED07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577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180F-A059-4970-AE5A-B380904CCB83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4991-29DC-4E1B-A60A-B9688CED07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824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180F-A059-4970-AE5A-B380904CCB83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4991-29DC-4E1B-A60A-B9688CED07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521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180F-A059-4970-AE5A-B380904CCB83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4991-29DC-4E1B-A60A-B9688CED07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916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180F-A059-4970-AE5A-B380904CCB83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4991-29DC-4E1B-A60A-B9688CED07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219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180F-A059-4970-AE5A-B380904CCB83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4991-29DC-4E1B-A60A-B9688CED07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703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B180F-A059-4970-AE5A-B380904CCB83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E4991-29DC-4E1B-A60A-B9688CED07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994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2000" r="2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B180F-A059-4970-AE5A-B380904CCB83}" type="datetimeFigureOut">
              <a:rPr lang="zh-TW" altLang="en-US" smtClean="0"/>
              <a:t>2019/7/15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E4991-29DC-4E1B-A60A-B9688CED075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956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2.jpeg"/><Relationship Id="rId7" Type="http://schemas.openxmlformats.org/officeDocument/2006/relationships/slide" Target="slide13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4.wav"/><Relationship Id="rId7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7.wav"/><Relationship Id="rId5" Type="http://schemas.openxmlformats.org/officeDocument/2006/relationships/audio" Target="../media/audio2.wav"/><Relationship Id="rId4" Type="http://schemas.openxmlformats.org/officeDocument/2006/relationships/audio" Target="../media/audio5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6.wav"/><Relationship Id="rId7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audio" Target="../media/audio8.wav"/><Relationship Id="rId4" Type="http://schemas.openxmlformats.org/officeDocument/2006/relationships/audio" Target="../media/audio4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4.wav"/><Relationship Id="rId7" Type="http://schemas.openxmlformats.org/officeDocument/2006/relationships/audio" Target="../media/audio9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audio" Target="../media/audio5.wav"/><Relationship Id="rId4" Type="http://schemas.openxmlformats.org/officeDocument/2006/relationships/audio" Target="../media/audio8.wav"/><Relationship Id="rId9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audio" Target="../media/audio8.wav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6.wav"/><Relationship Id="rId7" Type="http://schemas.openxmlformats.org/officeDocument/2006/relationships/audio" Target="../media/audio7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audio" Target="../media/audio8.wav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6.wav"/><Relationship Id="rId7" Type="http://schemas.openxmlformats.org/officeDocument/2006/relationships/audio" Target="../media/audio7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2.wav"/><Relationship Id="rId9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7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audio" Target="../media/audio6.wav"/><Relationship Id="rId4" Type="http://schemas.openxmlformats.org/officeDocument/2006/relationships/audio" Target="../media/audio5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4.wav"/><Relationship Id="rId7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7.wav"/><Relationship Id="rId5" Type="http://schemas.openxmlformats.org/officeDocument/2006/relationships/audio" Target="../media/audio2.wav"/><Relationship Id="rId4" Type="http://schemas.openxmlformats.org/officeDocument/2006/relationships/audio" Target="../media/audio5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audio" Target="../media/audio6.wav"/><Relationship Id="rId7" Type="http://schemas.openxmlformats.org/officeDocument/2006/relationships/image" Target="../media/image5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audio" Target="../media/audio8.wav"/><Relationship Id="rId4" Type="http://schemas.openxmlformats.org/officeDocument/2006/relationships/audio" Target="../media/audio4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4.wav"/><Relationship Id="rId7" Type="http://schemas.openxmlformats.org/officeDocument/2006/relationships/audio" Target="../media/audio9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audio" Target="../media/audio5.wav"/><Relationship Id="rId4" Type="http://schemas.openxmlformats.org/officeDocument/2006/relationships/audio" Target="../media/audio8.wav"/><Relationship Id="rId9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3"/>
          <p:cNvSpPr txBox="1">
            <a:spLocks/>
          </p:cNvSpPr>
          <p:nvPr/>
        </p:nvSpPr>
        <p:spPr>
          <a:xfrm>
            <a:off x="651201" y="368660"/>
            <a:ext cx="7772400" cy="6739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300" dirty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室內配線丙級 </a:t>
            </a:r>
            <a:r>
              <a:rPr lang="zh-TW" altLang="en-US" sz="53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第五題</a:t>
            </a:r>
            <a:endParaRPr lang="zh-TW" altLang="en-US" sz="5300" dirty="0">
              <a:solidFill>
                <a:srgbClr val="0070C0"/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3" name="標題 3"/>
          <p:cNvSpPr txBox="1">
            <a:spLocks/>
          </p:cNvSpPr>
          <p:nvPr/>
        </p:nvSpPr>
        <p:spPr>
          <a:xfrm>
            <a:off x="834859" y="1349328"/>
            <a:ext cx="7772400" cy="8280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簡易昇降機控制電路</a:t>
            </a:r>
            <a:endParaRPr lang="zh-TW" altLang="en-US" sz="4800" dirty="0">
              <a:solidFill>
                <a:srgbClr val="0070C0"/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4" name="標題 3"/>
          <p:cNvSpPr txBox="1">
            <a:spLocks/>
          </p:cNvSpPr>
          <p:nvPr/>
        </p:nvSpPr>
        <p:spPr>
          <a:xfrm>
            <a:off x="834859" y="2132856"/>
            <a:ext cx="7772400" cy="82809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48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操作步驟</a:t>
            </a:r>
            <a:endParaRPr lang="zh-TW" altLang="en-US" sz="4800" dirty="0">
              <a:solidFill>
                <a:schemeClr val="accent6">
                  <a:lumMod val="50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5" name="標題 3"/>
          <p:cNvSpPr txBox="1">
            <a:spLocks/>
          </p:cNvSpPr>
          <p:nvPr/>
        </p:nvSpPr>
        <p:spPr>
          <a:xfrm>
            <a:off x="834859" y="2960948"/>
            <a:ext cx="7772400" cy="374441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1.</a:t>
            </a:r>
            <a:r>
              <a:rPr lang="zh-TW" altLang="en-US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4" action="ppaction://hlinksldjump"/>
              </a:rPr>
              <a:t>按下</a:t>
            </a:r>
            <a:r>
              <a:rPr lang="en-US" altLang="zh-TW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4" action="ppaction://hlinksldjump"/>
              </a:rPr>
              <a:t>PB3</a:t>
            </a:r>
            <a:r>
              <a:rPr lang="zh-TW" altLang="en-US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4" action="ppaction://hlinksldjump"/>
              </a:rPr>
              <a:t>以啟動電路</a:t>
            </a:r>
            <a:endParaRPr lang="en-US" altLang="zh-TW" sz="3200" dirty="0" smtClean="0">
              <a:solidFill>
                <a:srgbClr val="0070C0"/>
              </a:solidFill>
              <a:latin typeface="華康POP1體W7" pitchFamily="81" charset="-120"/>
              <a:ea typeface="華康POP1體W7" pitchFamily="81" charset="-12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2.</a:t>
            </a:r>
            <a:r>
              <a:rPr lang="zh-TW" altLang="en-US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5" action="ppaction://hlinksldjump"/>
              </a:rPr>
              <a:t>昇降機在一樓，按</a:t>
            </a:r>
            <a:r>
              <a:rPr lang="en-US" altLang="zh-TW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5" action="ppaction://hlinksldjump"/>
              </a:rPr>
              <a:t>PB1</a:t>
            </a:r>
            <a:r>
              <a:rPr lang="zh-TW" altLang="en-US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5" action="ppaction://hlinksldjump"/>
              </a:rPr>
              <a:t>呼叫要上二樓</a:t>
            </a:r>
            <a:endParaRPr lang="en-US" altLang="zh-TW" sz="3200" dirty="0" smtClean="0">
              <a:solidFill>
                <a:srgbClr val="0070C0"/>
              </a:solidFill>
              <a:latin typeface="華康POP1體W7" pitchFamily="81" charset="-120"/>
              <a:ea typeface="華康POP1體W7" pitchFamily="81" charset="-12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3.</a:t>
            </a:r>
            <a:r>
              <a:rPr lang="zh-TW" altLang="en-US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6" action="ppaction://hlinksldjump"/>
              </a:rPr>
              <a:t>昇</a:t>
            </a:r>
            <a:r>
              <a:rPr lang="zh-TW" altLang="en-US" sz="3200" dirty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6" action="ppaction://hlinksldjump"/>
              </a:rPr>
              <a:t>降機</a:t>
            </a:r>
            <a:r>
              <a:rPr lang="zh-TW" altLang="en-US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6" action="ppaction://hlinksldjump"/>
              </a:rPr>
              <a:t>在二樓</a:t>
            </a:r>
            <a:r>
              <a:rPr lang="zh-TW" altLang="en-US" sz="3200" dirty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6" action="ppaction://hlinksldjump"/>
              </a:rPr>
              <a:t>，按</a:t>
            </a:r>
            <a:r>
              <a:rPr lang="en-US" altLang="zh-TW" sz="3200" dirty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6" action="ppaction://hlinksldjump"/>
              </a:rPr>
              <a:t>PB1</a:t>
            </a:r>
            <a:r>
              <a:rPr lang="zh-TW" altLang="en-US" sz="3200" dirty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6" action="ppaction://hlinksldjump"/>
              </a:rPr>
              <a:t>呼叫</a:t>
            </a:r>
            <a:r>
              <a:rPr lang="zh-TW" altLang="en-US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6" action="ppaction://hlinksldjump"/>
              </a:rPr>
              <a:t>要下一樓</a:t>
            </a:r>
            <a:endParaRPr lang="en-US" altLang="zh-TW" sz="3200" dirty="0" smtClean="0">
              <a:solidFill>
                <a:srgbClr val="0070C0"/>
              </a:solidFill>
              <a:latin typeface="華康POP1體W7" pitchFamily="81" charset="-120"/>
              <a:ea typeface="華康POP1體W7" pitchFamily="81" charset="-12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4.</a:t>
            </a:r>
            <a:r>
              <a:rPr lang="zh-TW" altLang="en-US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7" action="ppaction://hlinksldjump"/>
              </a:rPr>
              <a:t>昇降機動作當中，按下緊急開關</a:t>
            </a:r>
            <a:r>
              <a:rPr lang="en-US" altLang="zh-TW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7" action="ppaction://hlinksldjump"/>
              </a:rPr>
              <a:t>(EMS)</a:t>
            </a:r>
            <a:endParaRPr lang="en-US" altLang="zh-TW" sz="3200" dirty="0" smtClean="0">
              <a:solidFill>
                <a:srgbClr val="0070C0"/>
              </a:solidFill>
              <a:latin typeface="華康POP1體W7" pitchFamily="81" charset="-120"/>
              <a:ea typeface="華康POP1體W7" pitchFamily="81" charset="-120"/>
            </a:endParaRPr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en-US" altLang="zh-TW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</a:rPr>
              <a:t>5.</a:t>
            </a:r>
            <a:r>
              <a:rPr lang="zh-TW" altLang="en-US" sz="3200" dirty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8" action="ppaction://hlinksldjump"/>
              </a:rPr>
              <a:t>昇降機動作當中</a:t>
            </a:r>
            <a:r>
              <a:rPr lang="zh-TW" altLang="en-US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8" action="ppaction://hlinksldjump"/>
              </a:rPr>
              <a:t>，</a:t>
            </a:r>
            <a:r>
              <a:rPr lang="en-US" altLang="zh-TW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8" action="ppaction://hlinksldjump"/>
              </a:rPr>
              <a:t>TH-RY</a:t>
            </a:r>
            <a:r>
              <a:rPr lang="zh-TW" altLang="en-US" sz="3200" dirty="0" smtClean="0">
                <a:solidFill>
                  <a:srgbClr val="0070C0"/>
                </a:solidFill>
                <a:latin typeface="華康POP1體W7" pitchFamily="81" charset="-120"/>
                <a:ea typeface="華康POP1體W7" pitchFamily="81" charset="-120"/>
                <a:hlinkClick r:id="rId8" action="ppaction://hlinksldjump"/>
              </a:rPr>
              <a:t>跳脫</a:t>
            </a:r>
            <a:endParaRPr lang="en-US" altLang="zh-TW" sz="3200" dirty="0">
              <a:solidFill>
                <a:srgbClr val="0070C0"/>
              </a:solidFill>
              <a:latin typeface="華康POP1體W7" pitchFamily="81" charset="-120"/>
              <a:ea typeface="華康POP1體W7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915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87824" y="5157192"/>
            <a:ext cx="4496108" cy="1404156"/>
          </a:xfrm>
        </p:spPr>
        <p:txBody>
          <a:bodyPr>
            <a:normAutofit/>
          </a:bodyPr>
          <a:lstStyle/>
          <a:p>
            <a:pPr algn="l">
              <a:lnSpc>
                <a:spcPts val="31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4.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按下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PB2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按紐，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D-KR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動作，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 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MCR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動作、下行燈亮，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 電動機反轉，昇降機向下。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ea typeface="華康中圓體" pitchFamily="49" charset="-120"/>
            </a:endParaRPr>
          </a:p>
        </p:txBody>
      </p:sp>
      <p:sp>
        <p:nvSpPr>
          <p:cNvPr id="20" name="右彎箭號 19"/>
          <p:cNvSpPr/>
          <p:nvPr/>
        </p:nvSpPr>
        <p:spPr>
          <a:xfrm rot="10800000">
            <a:off x="6405030" y="2381130"/>
            <a:ext cx="254674" cy="281262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209" y="2447863"/>
            <a:ext cx="149754" cy="154434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3282742" y="5255994"/>
            <a:ext cx="2756718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3330462" y="5647109"/>
            <a:ext cx="2363320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4" name="群組 23"/>
          <p:cNvGrpSpPr/>
          <p:nvPr/>
        </p:nvGrpSpPr>
        <p:grpSpPr>
          <a:xfrm>
            <a:off x="930734" y="1316604"/>
            <a:ext cx="3968677" cy="2808177"/>
            <a:chOff x="930734" y="1316604"/>
            <a:chExt cx="3968677" cy="2808177"/>
          </a:xfrm>
        </p:grpSpPr>
        <p:cxnSp>
          <p:nvCxnSpPr>
            <p:cNvPr id="25" name="直線接點 24"/>
            <p:cNvCxnSpPr/>
            <p:nvPr/>
          </p:nvCxnSpPr>
          <p:spPr>
            <a:xfrm flipV="1">
              <a:off x="930734" y="1316604"/>
              <a:ext cx="3209218" cy="2788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3635896" y="4113076"/>
              <a:ext cx="1116124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 flipV="1">
              <a:off x="1547664" y="2222866"/>
              <a:ext cx="2088232" cy="18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3643237" y="2222866"/>
              <a:ext cx="0" cy="1901915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4737344" y="2564902"/>
              <a:ext cx="0" cy="95095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4752020" y="3861048"/>
              <a:ext cx="0" cy="26373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橢圓 30"/>
            <p:cNvSpPr/>
            <p:nvPr/>
          </p:nvSpPr>
          <p:spPr>
            <a:xfrm>
              <a:off x="4611379" y="3544216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4135090" y="1289910"/>
            <a:ext cx="625208" cy="1310998"/>
            <a:chOff x="4135090" y="1289910"/>
            <a:chExt cx="625208" cy="1310998"/>
          </a:xfrm>
        </p:grpSpPr>
        <p:cxnSp>
          <p:nvCxnSpPr>
            <p:cNvPr id="36" name="直線接點 35"/>
            <p:cNvCxnSpPr/>
            <p:nvPr/>
          </p:nvCxnSpPr>
          <p:spPr>
            <a:xfrm>
              <a:off x="4135090" y="2564904"/>
              <a:ext cx="625208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4135090" y="1289910"/>
              <a:ext cx="0" cy="1310998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群組 37"/>
          <p:cNvGrpSpPr/>
          <p:nvPr/>
        </p:nvGrpSpPr>
        <p:grpSpPr>
          <a:xfrm>
            <a:off x="3923928" y="1412776"/>
            <a:ext cx="1193870" cy="622486"/>
            <a:chOff x="3923928" y="1412776"/>
            <a:chExt cx="1193870" cy="622486"/>
          </a:xfrm>
        </p:grpSpPr>
        <p:pic>
          <p:nvPicPr>
            <p:cNvPr id="39" name="圖片 3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1880828"/>
              <a:ext cx="149754" cy="154434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8044" y="1412776"/>
              <a:ext cx="149754" cy="154434"/>
            </a:xfrm>
            <a:prstGeom prst="rect">
              <a:avLst/>
            </a:prstGeom>
          </p:spPr>
        </p:pic>
      </p:grpSp>
      <p:sp>
        <p:nvSpPr>
          <p:cNvPr id="41" name="動作按鈕: 下一項 40">
            <a:hlinkClick r:id="" action="ppaction://noaction" highlightClick="1"/>
          </p:cNvPr>
          <p:cNvSpPr/>
          <p:nvPr/>
        </p:nvSpPr>
        <p:spPr>
          <a:xfrm>
            <a:off x="8280412" y="5851775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3330462" y="6067799"/>
            <a:ext cx="3008746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3" name="群組 42"/>
          <p:cNvGrpSpPr/>
          <p:nvPr/>
        </p:nvGrpSpPr>
        <p:grpSpPr>
          <a:xfrm>
            <a:off x="4158826" y="1310729"/>
            <a:ext cx="2342076" cy="2815108"/>
            <a:chOff x="3131076" y="1302469"/>
            <a:chExt cx="2342076" cy="2815108"/>
          </a:xfrm>
        </p:grpSpPr>
        <p:cxnSp>
          <p:nvCxnSpPr>
            <p:cNvPr id="44" name="直線接點 43"/>
            <p:cNvCxnSpPr/>
            <p:nvPr/>
          </p:nvCxnSpPr>
          <p:spPr>
            <a:xfrm flipV="1">
              <a:off x="3131076" y="1302469"/>
              <a:ext cx="2233012" cy="4499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3756284" y="4104749"/>
              <a:ext cx="1607804" cy="8328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5329136" y="1322766"/>
              <a:ext cx="0" cy="2214246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>
              <a:off x="5328084" y="3765250"/>
              <a:ext cx="1052" cy="35232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橢圓 47"/>
            <p:cNvSpPr/>
            <p:nvPr/>
          </p:nvSpPr>
          <p:spPr>
            <a:xfrm>
              <a:off x="5185120" y="3546051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9" name="群組 48"/>
          <p:cNvGrpSpPr/>
          <p:nvPr/>
        </p:nvGrpSpPr>
        <p:grpSpPr>
          <a:xfrm>
            <a:off x="5117798" y="1912650"/>
            <a:ext cx="3005860" cy="1224365"/>
            <a:chOff x="4380190" y="1916832"/>
            <a:chExt cx="3005860" cy="1224365"/>
          </a:xfrm>
        </p:grpSpPr>
        <p:pic>
          <p:nvPicPr>
            <p:cNvPr id="50" name="圖片 4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1916832"/>
              <a:ext cx="149754" cy="154434"/>
            </a:xfrm>
            <a:prstGeom prst="rect">
              <a:avLst/>
            </a:prstGeom>
          </p:spPr>
        </p:pic>
        <p:pic>
          <p:nvPicPr>
            <p:cNvPr id="51" name="圖片 5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0190" y="3003095"/>
              <a:ext cx="150657" cy="138102"/>
            </a:xfrm>
            <a:prstGeom prst="rect">
              <a:avLst/>
            </a:prstGeom>
          </p:spPr>
        </p:pic>
      </p:grpSp>
      <p:grpSp>
        <p:nvGrpSpPr>
          <p:cNvPr id="52" name="群組 51"/>
          <p:cNvGrpSpPr/>
          <p:nvPr/>
        </p:nvGrpSpPr>
        <p:grpSpPr>
          <a:xfrm>
            <a:off x="6046053" y="1306968"/>
            <a:ext cx="2679993" cy="2821142"/>
            <a:chOff x="5292080" y="1298033"/>
            <a:chExt cx="2679993" cy="2821142"/>
          </a:xfrm>
        </p:grpSpPr>
        <p:cxnSp>
          <p:nvCxnSpPr>
            <p:cNvPr id="53" name="直線接點 52"/>
            <p:cNvCxnSpPr/>
            <p:nvPr/>
          </p:nvCxnSpPr>
          <p:spPr>
            <a:xfrm flipV="1">
              <a:off x="5292080" y="1298033"/>
              <a:ext cx="2169134" cy="9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 flipV="1">
              <a:off x="5364088" y="4104074"/>
              <a:ext cx="2484276" cy="9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7461214" y="1331805"/>
              <a:ext cx="0" cy="2214246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H="1">
              <a:off x="7461214" y="3834083"/>
              <a:ext cx="2105" cy="27899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橢圓 56"/>
            <p:cNvSpPr/>
            <p:nvPr/>
          </p:nvSpPr>
          <p:spPr>
            <a:xfrm>
              <a:off x="7317198" y="3546051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橢圓 57"/>
            <p:cNvSpPr/>
            <p:nvPr/>
          </p:nvSpPr>
          <p:spPr>
            <a:xfrm>
              <a:off x="7684041" y="3550367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9" name="直線接點 58"/>
            <p:cNvCxnSpPr/>
            <p:nvPr/>
          </p:nvCxnSpPr>
          <p:spPr>
            <a:xfrm>
              <a:off x="7461214" y="3329990"/>
              <a:ext cx="387150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>
              <a:off x="7832901" y="3834083"/>
              <a:ext cx="0" cy="28509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>
              <a:off x="7828057" y="3283082"/>
              <a:ext cx="0" cy="262969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群組 61"/>
          <p:cNvGrpSpPr/>
          <p:nvPr/>
        </p:nvGrpSpPr>
        <p:grpSpPr>
          <a:xfrm>
            <a:off x="2123728" y="3007335"/>
            <a:ext cx="5236471" cy="387306"/>
            <a:chOff x="2123728" y="3007335"/>
            <a:chExt cx="5236471" cy="387306"/>
          </a:xfrm>
        </p:grpSpPr>
        <p:pic>
          <p:nvPicPr>
            <p:cNvPr id="63" name="圖片 6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3728" y="3214800"/>
              <a:ext cx="149754" cy="154434"/>
            </a:xfrm>
            <a:prstGeom prst="rect">
              <a:avLst/>
            </a:prstGeom>
          </p:spPr>
        </p:pic>
        <p:pic>
          <p:nvPicPr>
            <p:cNvPr id="64" name="圖片 6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9542" y="3007335"/>
              <a:ext cx="150657" cy="138102"/>
            </a:xfrm>
            <a:prstGeom prst="rect">
              <a:avLst/>
            </a:prstGeom>
          </p:spPr>
        </p:pic>
        <p:pic>
          <p:nvPicPr>
            <p:cNvPr id="65" name="圖片 6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2026" y="3240207"/>
              <a:ext cx="149754" cy="154434"/>
            </a:xfrm>
            <a:prstGeom prst="rect">
              <a:avLst/>
            </a:prstGeom>
          </p:spPr>
        </p:pic>
        <p:pic>
          <p:nvPicPr>
            <p:cNvPr id="66" name="圖片 6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3240207"/>
              <a:ext cx="149754" cy="154434"/>
            </a:xfrm>
            <a:prstGeom prst="rect">
              <a:avLst/>
            </a:prstGeom>
          </p:spPr>
        </p:pic>
      </p:grpSp>
      <p:sp>
        <p:nvSpPr>
          <p:cNvPr id="67" name="動作按鈕: 下一項 66">
            <a:hlinkClick r:id="" action="ppaction://noaction" highlightClick="1"/>
          </p:cNvPr>
          <p:cNvSpPr/>
          <p:nvPr/>
        </p:nvSpPr>
        <p:spPr>
          <a:xfrm>
            <a:off x="8154436" y="5849779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圓角矩形圖說文字 67"/>
          <p:cNvSpPr/>
          <p:nvPr/>
        </p:nvSpPr>
        <p:spPr>
          <a:xfrm>
            <a:off x="4879112" y="2481235"/>
            <a:ext cx="327617" cy="392954"/>
          </a:xfrm>
          <a:prstGeom prst="wedgeRoundRectCallout">
            <a:avLst>
              <a:gd name="adj1" fmla="val 61613"/>
              <a:gd name="adj2" fmla="val 75478"/>
              <a:gd name="adj3" fmla="val 16667"/>
            </a:avLst>
          </a:prstGeom>
          <a:solidFill>
            <a:schemeClr val="accent1">
              <a:alpha val="4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互鎖</a:t>
            </a:r>
            <a:endParaRPr lang="zh-TW" altLang="en-US" sz="1200" dirty="0"/>
          </a:p>
        </p:txBody>
      </p:sp>
      <p:sp>
        <p:nvSpPr>
          <p:cNvPr id="69" name="圓角矩形圖說文字 68"/>
          <p:cNvSpPr/>
          <p:nvPr/>
        </p:nvSpPr>
        <p:spPr>
          <a:xfrm>
            <a:off x="7032582" y="2479870"/>
            <a:ext cx="327617" cy="392954"/>
          </a:xfrm>
          <a:prstGeom prst="wedgeRoundRectCallout">
            <a:avLst>
              <a:gd name="adj1" fmla="val 61613"/>
              <a:gd name="adj2" fmla="val 75478"/>
              <a:gd name="adj3" fmla="val 16667"/>
            </a:avLst>
          </a:prstGeom>
          <a:solidFill>
            <a:schemeClr val="accent1">
              <a:alpha val="4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互鎖</a:t>
            </a:r>
            <a:endParaRPr lang="zh-TW" altLang="en-US" sz="1200" dirty="0"/>
          </a:p>
        </p:txBody>
      </p:sp>
      <p:grpSp>
        <p:nvGrpSpPr>
          <p:cNvPr id="70" name="群組 69"/>
          <p:cNvGrpSpPr/>
          <p:nvPr/>
        </p:nvGrpSpPr>
        <p:grpSpPr>
          <a:xfrm>
            <a:off x="845586" y="496942"/>
            <a:ext cx="2165763" cy="5596354"/>
            <a:chOff x="845586" y="496942"/>
            <a:chExt cx="2165763" cy="5596354"/>
          </a:xfrm>
        </p:grpSpPr>
        <p:cxnSp>
          <p:nvCxnSpPr>
            <p:cNvPr id="71" name="直線接點 70"/>
            <p:cNvCxnSpPr/>
            <p:nvPr/>
          </p:nvCxnSpPr>
          <p:spPr>
            <a:xfrm>
              <a:off x="899592" y="512676"/>
              <a:ext cx="0" cy="230425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1588512" y="496942"/>
              <a:ext cx="0" cy="216545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>
              <a:off x="2305893" y="2816932"/>
              <a:ext cx="0" cy="87130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>
              <a:off x="942237" y="2810998"/>
              <a:ext cx="1397515" cy="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矩形 74"/>
            <p:cNvSpPr/>
            <p:nvPr/>
          </p:nvSpPr>
          <p:spPr>
            <a:xfrm>
              <a:off x="845586" y="5121188"/>
              <a:ext cx="828092" cy="972108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7" name="直線接點 76"/>
            <p:cNvCxnSpPr/>
            <p:nvPr/>
          </p:nvCxnSpPr>
          <p:spPr>
            <a:xfrm flipV="1">
              <a:off x="899592" y="3683841"/>
              <a:ext cx="1440160" cy="4391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接點 77"/>
            <p:cNvCxnSpPr/>
            <p:nvPr/>
          </p:nvCxnSpPr>
          <p:spPr>
            <a:xfrm>
              <a:off x="899592" y="3677359"/>
              <a:ext cx="0" cy="1299813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直線接點 78"/>
            <p:cNvCxnSpPr/>
            <p:nvPr/>
          </p:nvCxnSpPr>
          <p:spPr>
            <a:xfrm>
              <a:off x="1259632" y="3832248"/>
              <a:ext cx="0" cy="1111525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/>
            <p:nvPr/>
          </p:nvCxnSpPr>
          <p:spPr>
            <a:xfrm>
              <a:off x="1588512" y="3982514"/>
              <a:ext cx="0" cy="990059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/>
            <p:cNvCxnSpPr/>
            <p:nvPr/>
          </p:nvCxnSpPr>
          <p:spPr>
            <a:xfrm>
              <a:off x="2992915" y="2602297"/>
              <a:ext cx="15456" cy="1380217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>
              <a:off x="2663788" y="2609269"/>
              <a:ext cx="15456" cy="1222979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/>
            <p:nvPr/>
          </p:nvCxnSpPr>
          <p:spPr>
            <a:xfrm flipH="1">
              <a:off x="1207042" y="3809085"/>
              <a:ext cx="1504440" cy="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直線接點 83"/>
            <p:cNvCxnSpPr/>
            <p:nvPr/>
          </p:nvCxnSpPr>
          <p:spPr>
            <a:xfrm flipH="1">
              <a:off x="1547665" y="3949673"/>
              <a:ext cx="1463684" cy="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 flipH="1">
              <a:off x="1547665" y="2641644"/>
              <a:ext cx="1463684" cy="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動作按鈕: 下一項 75">
            <a:hlinkClick r:id="" action="ppaction://noaction" highlightClick="1"/>
          </p:cNvPr>
          <p:cNvSpPr/>
          <p:nvPr/>
        </p:nvSpPr>
        <p:spPr>
          <a:xfrm>
            <a:off x="8046329" y="5807866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5" name="橢圓 84"/>
          <p:cNvSpPr/>
          <p:nvPr/>
        </p:nvSpPr>
        <p:spPr>
          <a:xfrm>
            <a:off x="5887629" y="2016255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6" name="橢圓 85"/>
          <p:cNvSpPr/>
          <p:nvPr/>
        </p:nvSpPr>
        <p:spPr>
          <a:xfrm>
            <a:off x="7764660" y="1452539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橢圓 86"/>
          <p:cNvSpPr/>
          <p:nvPr/>
        </p:nvSpPr>
        <p:spPr>
          <a:xfrm>
            <a:off x="1827928" y="2728455"/>
            <a:ext cx="1591944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8" name="群組 87"/>
          <p:cNvGrpSpPr/>
          <p:nvPr/>
        </p:nvGrpSpPr>
        <p:grpSpPr>
          <a:xfrm>
            <a:off x="899592" y="440668"/>
            <a:ext cx="669170" cy="1807446"/>
            <a:chOff x="943686" y="459076"/>
            <a:chExt cx="669170" cy="1807446"/>
          </a:xfrm>
        </p:grpSpPr>
        <p:cxnSp>
          <p:nvCxnSpPr>
            <p:cNvPr id="89" name="直線接點 88"/>
            <p:cNvCxnSpPr/>
            <p:nvPr/>
          </p:nvCxnSpPr>
          <p:spPr>
            <a:xfrm flipH="1">
              <a:off x="943686" y="515366"/>
              <a:ext cx="5066" cy="85105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>
              <a:off x="1612856" y="459076"/>
              <a:ext cx="0" cy="180744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9598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accel="48000" decel="24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600"/>
                            </p:stCondLst>
                            <p:childTnLst>
                              <p:par>
                                <p:cTn id="5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1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1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1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41" grpId="0" animBg="1"/>
      <p:bldP spid="41" grpId="1" animBg="1"/>
      <p:bldP spid="42" grpId="0" animBg="1"/>
      <p:bldP spid="67" grpId="0" animBg="1"/>
      <p:bldP spid="67" grpId="1" animBg="1"/>
      <p:bldP spid="68" grpId="0" animBg="1"/>
      <p:bldP spid="69" grpId="0" animBg="1"/>
      <p:bldP spid="76" grpId="0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87824" y="5157192"/>
            <a:ext cx="4496108" cy="1404156"/>
          </a:xfrm>
        </p:spPr>
        <p:txBody>
          <a:bodyPr>
            <a:normAutofit/>
          </a:bodyPr>
          <a:lstStyle/>
          <a:p>
            <a:pPr algn="l">
              <a:lnSpc>
                <a:spcPts val="31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4.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電動機動作後將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PB2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按紐放開，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 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D-KR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的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SC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不受電，但接點依然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 動作。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ea typeface="華康中圓體" pitchFamily="49" charset="-120"/>
            </a:endParaRPr>
          </a:p>
        </p:txBody>
      </p:sp>
      <p:sp>
        <p:nvSpPr>
          <p:cNvPr id="20" name="右彎箭號 19"/>
          <p:cNvSpPr/>
          <p:nvPr/>
        </p:nvSpPr>
        <p:spPr>
          <a:xfrm rot="10800000">
            <a:off x="6465607" y="2395085"/>
            <a:ext cx="254674" cy="281262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6185" y="2455259"/>
            <a:ext cx="149754" cy="154434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3322989" y="5262853"/>
            <a:ext cx="3363740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3332496" y="5640514"/>
            <a:ext cx="1887576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4" name="群組 23"/>
          <p:cNvGrpSpPr/>
          <p:nvPr/>
        </p:nvGrpSpPr>
        <p:grpSpPr>
          <a:xfrm>
            <a:off x="930734" y="1316604"/>
            <a:ext cx="3968677" cy="2808177"/>
            <a:chOff x="930734" y="1316604"/>
            <a:chExt cx="3968677" cy="2808177"/>
          </a:xfrm>
        </p:grpSpPr>
        <p:cxnSp>
          <p:nvCxnSpPr>
            <p:cNvPr id="25" name="直線接點 24"/>
            <p:cNvCxnSpPr/>
            <p:nvPr/>
          </p:nvCxnSpPr>
          <p:spPr>
            <a:xfrm flipV="1">
              <a:off x="930734" y="1316604"/>
              <a:ext cx="3209218" cy="2788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3635896" y="4113076"/>
              <a:ext cx="1116124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 flipV="1">
              <a:off x="1547664" y="2222866"/>
              <a:ext cx="2088232" cy="18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3643237" y="2222866"/>
              <a:ext cx="0" cy="1901915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4737344" y="2564902"/>
              <a:ext cx="0" cy="95095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4752020" y="3861048"/>
              <a:ext cx="0" cy="26373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橢圓 30"/>
            <p:cNvSpPr/>
            <p:nvPr/>
          </p:nvSpPr>
          <p:spPr>
            <a:xfrm>
              <a:off x="4611379" y="3544216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4135090" y="1289910"/>
            <a:ext cx="625208" cy="1310998"/>
            <a:chOff x="4135090" y="1289910"/>
            <a:chExt cx="625208" cy="1310998"/>
          </a:xfrm>
        </p:grpSpPr>
        <p:cxnSp>
          <p:nvCxnSpPr>
            <p:cNvPr id="36" name="直線接點 35"/>
            <p:cNvCxnSpPr/>
            <p:nvPr/>
          </p:nvCxnSpPr>
          <p:spPr>
            <a:xfrm>
              <a:off x="4135090" y="2564904"/>
              <a:ext cx="625208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4135090" y="1289910"/>
              <a:ext cx="0" cy="1310998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群組 37"/>
          <p:cNvGrpSpPr/>
          <p:nvPr/>
        </p:nvGrpSpPr>
        <p:grpSpPr>
          <a:xfrm>
            <a:off x="3923928" y="1412776"/>
            <a:ext cx="1193870" cy="622486"/>
            <a:chOff x="3923928" y="1412776"/>
            <a:chExt cx="1193870" cy="622486"/>
          </a:xfrm>
        </p:grpSpPr>
        <p:pic>
          <p:nvPicPr>
            <p:cNvPr id="39" name="圖片 3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1880828"/>
              <a:ext cx="149754" cy="154434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8044" y="1412776"/>
              <a:ext cx="149754" cy="154434"/>
            </a:xfrm>
            <a:prstGeom prst="rect">
              <a:avLst/>
            </a:prstGeom>
          </p:spPr>
        </p:pic>
      </p:grpSp>
      <p:sp>
        <p:nvSpPr>
          <p:cNvPr id="41" name="動作按鈕: 下一項 40">
            <a:hlinkClick r:id="" action="ppaction://noaction" highlightClick="1"/>
          </p:cNvPr>
          <p:cNvSpPr/>
          <p:nvPr/>
        </p:nvSpPr>
        <p:spPr>
          <a:xfrm>
            <a:off x="8280412" y="5851775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5404429" y="5640514"/>
            <a:ext cx="1315852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3" name="群組 42"/>
          <p:cNvGrpSpPr/>
          <p:nvPr/>
        </p:nvGrpSpPr>
        <p:grpSpPr>
          <a:xfrm>
            <a:off x="4135090" y="1302469"/>
            <a:ext cx="2381125" cy="2819609"/>
            <a:chOff x="3090975" y="1302469"/>
            <a:chExt cx="2381125" cy="2819609"/>
          </a:xfrm>
        </p:grpSpPr>
        <p:cxnSp>
          <p:nvCxnSpPr>
            <p:cNvPr id="44" name="直線接點 43"/>
            <p:cNvCxnSpPr/>
            <p:nvPr/>
          </p:nvCxnSpPr>
          <p:spPr>
            <a:xfrm flipV="1">
              <a:off x="3090975" y="1302469"/>
              <a:ext cx="2273113" cy="12174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 flipV="1">
              <a:off x="4763416" y="4113076"/>
              <a:ext cx="600672" cy="9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5329136" y="1322766"/>
              <a:ext cx="0" cy="2214246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>
              <a:off x="5328084" y="3765250"/>
              <a:ext cx="1052" cy="35232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橢圓 47"/>
            <p:cNvSpPr/>
            <p:nvPr/>
          </p:nvSpPr>
          <p:spPr>
            <a:xfrm>
              <a:off x="5184068" y="3546051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9" name="群組 48"/>
          <p:cNvGrpSpPr/>
          <p:nvPr/>
        </p:nvGrpSpPr>
        <p:grpSpPr>
          <a:xfrm>
            <a:off x="5108739" y="1868192"/>
            <a:ext cx="3034933" cy="1269594"/>
            <a:chOff x="5108739" y="1868192"/>
            <a:chExt cx="3034933" cy="1269594"/>
          </a:xfrm>
        </p:grpSpPr>
        <p:pic>
          <p:nvPicPr>
            <p:cNvPr id="50" name="圖片 4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3918" y="1868192"/>
              <a:ext cx="149754" cy="154434"/>
            </a:xfrm>
            <a:prstGeom prst="rect">
              <a:avLst/>
            </a:prstGeom>
          </p:spPr>
        </p:pic>
        <p:pic>
          <p:nvPicPr>
            <p:cNvPr id="51" name="圖片 5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739" y="2999684"/>
              <a:ext cx="150657" cy="138102"/>
            </a:xfrm>
            <a:prstGeom prst="rect">
              <a:avLst/>
            </a:prstGeom>
          </p:spPr>
        </p:pic>
      </p:grpSp>
      <p:grpSp>
        <p:nvGrpSpPr>
          <p:cNvPr id="52" name="群組 51"/>
          <p:cNvGrpSpPr/>
          <p:nvPr/>
        </p:nvGrpSpPr>
        <p:grpSpPr>
          <a:xfrm>
            <a:off x="4135090" y="1299427"/>
            <a:ext cx="4607743" cy="2825354"/>
            <a:chOff x="3364330" y="1307550"/>
            <a:chExt cx="4607743" cy="2825354"/>
          </a:xfrm>
        </p:grpSpPr>
        <p:cxnSp>
          <p:nvCxnSpPr>
            <p:cNvPr id="53" name="直線接點 52"/>
            <p:cNvCxnSpPr/>
            <p:nvPr/>
          </p:nvCxnSpPr>
          <p:spPr>
            <a:xfrm flipV="1">
              <a:off x="3364330" y="1307550"/>
              <a:ext cx="4145322" cy="760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3966584" y="4113076"/>
              <a:ext cx="3861473" cy="19828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7461214" y="1331805"/>
              <a:ext cx="0" cy="2214246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H="1">
              <a:off x="7461214" y="3834083"/>
              <a:ext cx="2105" cy="27899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橢圓 56"/>
            <p:cNvSpPr/>
            <p:nvPr/>
          </p:nvSpPr>
          <p:spPr>
            <a:xfrm>
              <a:off x="7317198" y="3546051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橢圓 57"/>
            <p:cNvSpPr/>
            <p:nvPr/>
          </p:nvSpPr>
          <p:spPr>
            <a:xfrm>
              <a:off x="7684041" y="3550367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9" name="直線接點 58"/>
            <p:cNvCxnSpPr/>
            <p:nvPr/>
          </p:nvCxnSpPr>
          <p:spPr>
            <a:xfrm>
              <a:off x="7461214" y="3329990"/>
              <a:ext cx="387150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>
              <a:off x="7832901" y="3834083"/>
              <a:ext cx="0" cy="28509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>
              <a:off x="7828057" y="3283082"/>
              <a:ext cx="0" cy="262969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群組 61"/>
          <p:cNvGrpSpPr/>
          <p:nvPr/>
        </p:nvGrpSpPr>
        <p:grpSpPr>
          <a:xfrm>
            <a:off x="2051720" y="2996952"/>
            <a:ext cx="5311223" cy="402418"/>
            <a:chOff x="2810435" y="2996952"/>
            <a:chExt cx="5311223" cy="402418"/>
          </a:xfrm>
        </p:grpSpPr>
        <p:pic>
          <p:nvPicPr>
            <p:cNvPr id="63" name="圖片 6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0435" y="3244936"/>
              <a:ext cx="149754" cy="154434"/>
            </a:xfrm>
            <a:prstGeom prst="rect">
              <a:avLst/>
            </a:prstGeom>
          </p:spPr>
        </p:pic>
        <p:pic>
          <p:nvPicPr>
            <p:cNvPr id="64" name="圖片 6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1001" y="2996952"/>
              <a:ext cx="150657" cy="138102"/>
            </a:xfrm>
            <a:prstGeom prst="rect">
              <a:avLst/>
            </a:prstGeom>
          </p:spPr>
        </p:pic>
        <p:pic>
          <p:nvPicPr>
            <p:cNvPr id="65" name="圖片 6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19181" y="3238168"/>
              <a:ext cx="149754" cy="154434"/>
            </a:xfrm>
            <a:prstGeom prst="rect">
              <a:avLst/>
            </a:prstGeom>
          </p:spPr>
        </p:pic>
        <p:pic>
          <p:nvPicPr>
            <p:cNvPr id="66" name="圖片 6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5387" y="3237220"/>
              <a:ext cx="149754" cy="154434"/>
            </a:xfrm>
            <a:prstGeom prst="rect">
              <a:avLst/>
            </a:prstGeom>
          </p:spPr>
        </p:pic>
      </p:grpSp>
      <p:sp>
        <p:nvSpPr>
          <p:cNvPr id="68" name="圓角矩形圖說文字 67"/>
          <p:cNvSpPr/>
          <p:nvPr/>
        </p:nvSpPr>
        <p:spPr>
          <a:xfrm>
            <a:off x="4827439" y="2441052"/>
            <a:ext cx="327617" cy="392954"/>
          </a:xfrm>
          <a:prstGeom prst="wedgeRoundRectCallout">
            <a:avLst>
              <a:gd name="adj1" fmla="val 61613"/>
              <a:gd name="adj2" fmla="val 75478"/>
              <a:gd name="adj3" fmla="val 16667"/>
            </a:avLst>
          </a:prstGeom>
          <a:solidFill>
            <a:schemeClr val="accent1">
              <a:alpha val="4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互鎖</a:t>
            </a:r>
            <a:endParaRPr lang="zh-TW" altLang="en-US" sz="1200" dirty="0"/>
          </a:p>
        </p:txBody>
      </p:sp>
      <p:sp>
        <p:nvSpPr>
          <p:cNvPr id="69" name="圓角矩形圖說文字 68"/>
          <p:cNvSpPr/>
          <p:nvPr/>
        </p:nvSpPr>
        <p:spPr>
          <a:xfrm>
            <a:off x="6963772" y="2481235"/>
            <a:ext cx="327617" cy="392954"/>
          </a:xfrm>
          <a:prstGeom prst="wedgeRoundRectCallout">
            <a:avLst>
              <a:gd name="adj1" fmla="val 61613"/>
              <a:gd name="adj2" fmla="val 75478"/>
              <a:gd name="adj3" fmla="val 16667"/>
            </a:avLst>
          </a:prstGeom>
          <a:solidFill>
            <a:schemeClr val="accent1">
              <a:alpha val="4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互鎖</a:t>
            </a:r>
            <a:endParaRPr lang="zh-TW" altLang="en-US" sz="1200" dirty="0"/>
          </a:p>
        </p:txBody>
      </p:sp>
      <p:sp>
        <p:nvSpPr>
          <p:cNvPr id="76" name="矩形 75"/>
          <p:cNvSpPr/>
          <p:nvPr/>
        </p:nvSpPr>
        <p:spPr>
          <a:xfrm>
            <a:off x="3321537" y="6057778"/>
            <a:ext cx="657926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7" name="圖片 7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822" y="2395085"/>
            <a:ext cx="252480" cy="231440"/>
          </a:xfrm>
          <a:prstGeom prst="rect">
            <a:avLst/>
          </a:prstGeom>
        </p:spPr>
      </p:pic>
      <p:grpSp>
        <p:nvGrpSpPr>
          <p:cNvPr id="2" name="群組 1"/>
          <p:cNvGrpSpPr/>
          <p:nvPr/>
        </p:nvGrpSpPr>
        <p:grpSpPr>
          <a:xfrm>
            <a:off x="5131385" y="1747343"/>
            <a:ext cx="3294581" cy="1537598"/>
            <a:chOff x="4389460" y="1777843"/>
            <a:chExt cx="3294581" cy="1537598"/>
          </a:xfrm>
        </p:grpSpPr>
        <p:sp>
          <p:nvSpPr>
            <p:cNvPr id="78" name="橢圓 77"/>
            <p:cNvSpPr/>
            <p:nvPr/>
          </p:nvSpPr>
          <p:spPr>
            <a:xfrm>
              <a:off x="7251993" y="1777843"/>
              <a:ext cx="432048" cy="432412"/>
            </a:xfrm>
            <a:prstGeom prst="ellipse">
              <a:avLst/>
            </a:prstGeom>
            <a:solidFill>
              <a:srgbClr val="FFC000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橢圓 78"/>
            <p:cNvSpPr/>
            <p:nvPr/>
          </p:nvSpPr>
          <p:spPr>
            <a:xfrm>
              <a:off x="4389460" y="2883029"/>
              <a:ext cx="432048" cy="432412"/>
            </a:xfrm>
            <a:prstGeom prst="ellipse">
              <a:avLst/>
            </a:prstGeom>
            <a:solidFill>
              <a:srgbClr val="FFC000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7" name="群組 66"/>
          <p:cNvGrpSpPr/>
          <p:nvPr/>
        </p:nvGrpSpPr>
        <p:grpSpPr>
          <a:xfrm>
            <a:off x="845586" y="496942"/>
            <a:ext cx="2165763" cy="5596354"/>
            <a:chOff x="845586" y="496942"/>
            <a:chExt cx="2165763" cy="5596354"/>
          </a:xfrm>
        </p:grpSpPr>
        <p:cxnSp>
          <p:nvCxnSpPr>
            <p:cNvPr id="80" name="直線接點 79"/>
            <p:cNvCxnSpPr/>
            <p:nvPr/>
          </p:nvCxnSpPr>
          <p:spPr>
            <a:xfrm>
              <a:off x="899592" y="512676"/>
              <a:ext cx="0" cy="230425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/>
            <p:cNvCxnSpPr/>
            <p:nvPr/>
          </p:nvCxnSpPr>
          <p:spPr>
            <a:xfrm>
              <a:off x="1588512" y="496942"/>
              <a:ext cx="0" cy="216545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>
              <a:off x="2305893" y="2816932"/>
              <a:ext cx="0" cy="87130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接點 82"/>
            <p:cNvCxnSpPr/>
            <p:nvPr/>
          </p:nvCxnSpPr>
          <p:spPr>
            <a:xfrm>
              <a:off x="942237" y="2810998"/>
              <a:ext cx="1397515" cy="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矩形 83"/>
            <p:cNvSpPr/>
            <p:nvPr/>
          </p:nvSpPr>
          <p:spPr>
            <a:xfrm>
              <a:off x="845586" y="5121188"/>
              <a:ext cx="828092" cy="972108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5" name="直線接點 84"/>
            <p:cNvCxnSpPr/>
            <p:nvPr/>
          </p:nvCxnSpPr>
          <p:spPr>
            <a:xfrm flipV="1">
              <a:off x="899592" y="3683841"/>
              <a:ext cx="1440160" cy="4391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/>
            <p:nvPr/>
          </p:nvCxnSpPr>
          <p:spPr>
            <a:xfrm>
              <a:off x="899592" y="3677359"/>
              <a:ext cx="0" cy="1299813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/>
            <p:nvPr/>
          </p:nvCxnSpPr>
          <p:spPr>
            <a:xfrm>
              <a:off x="1259632" y="3832248"/>
              <a:ext cx="0" cy="1111525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1588512" y="3982514"/>
              <a:ext cx="0" cy="990059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接點 88"/>
            <p:cNvCxnSpPr/>
            <p:nvPr/>
          </p:nvCxnSpPr>
          <p:spPr>
            <a:xfrm>
              <a:off x="2992915" y="2602297"/>
              <a:ext cx="15456" cy="1380217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線接點 89"/>
            <p:cNvCxnSpPr/>
            <p:nvPr/>
          </p:nvCxnSpPr>
          <p:spPr>
            <a:xfrm>
              <a:off x="2663788" y="2609269"/>
              <a:ext cx="15456" cy="1222979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線接點 90"/>
            <p:cNvCxnSpPr/>
            <p:nvPr/>
          </p:nvCxnSpPr>
          <p:spPr>
            <a:xfrm flipH="1">
              <a:off x="1207042" y="3809085"/>
              <a:ext cx="1504440" cy="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 flipH="1">
              <a:off x="1547665" y="3949673"/>
              <a:ext cx="1463684" cy="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接點 92"/>
            <p:cNvCxnSpPr/>
            <p:nvPr/>
          </p:nvCxnSpPr>
          <p:spPr>
            <a:xfrm flipH="1">
              <a:off x="1547665" y="2641644"/>
              <a:ext cx="1463684" cy="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橢圓 69"/>
          <p:cNvSpPr/>
          <p:nvPr/>
        </p:nvSpPr>
        <p:spPr>
          <a:xfrm>
            <a:off x="5956624" y="2016130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1" name="群組 70"/>
          <p:cNvGrpSpPr/>
          <p:nvPr/>
        </p:nvGrpSpPr>
        <p:grpSpPr>
          <a:xfrm>
            <a:off x="899592" y="440668"/>
            <a:ext cx="669170" cy="1807446"/>
            <a:chOff x="943686" y="459076"/>
            <a:chExt cx="669170" cy="1807446"/>
          </a:xfrm>
        </p:grpSpPr>
        <p:cxnSp>
          <p:nvCxnSpPr>
            <p:cNvPr id="72" name="直線接點 71"/>
            <p:cNvCxnSpPr/>
            <p:nvPr/>
          </p:nvCxnSpPr>
          <p:spPr>
            <a:xfrm flipH="1">
              <a:off x="943686" y="515366"/>
              <a:ext cx="5066" cy="85105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>
              <a:off x="1612856" y="459076"/>
              <a:ext cx="0" cy="180744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8073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2" accel="20000" decel="22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4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4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4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4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400"/>
                            </p:stCondLst>
                            <p:childTnLst>
                              <p:par>
                                <p:cTn id="3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9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41" grpId="0" animBg="1"/>
      <p:bldP spid="42" grpId="0" animBg="1"/>
      <p:bldP spid="76" grpId="0" animBg="1"/>
      <p:bldP spid="70" grpId="0" animBg="1"/>
      <p:bldP spid="7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82462" y="5124763"/>
            <a:ext cx="4786644" cy="1404156"/>
          </a:xfrm>
        </p:spPr>
        <p:txBody>
          <a:bodyPr>
            <a:normAutofit/>
          </a:bodyPr>
          <a:lstStyle/>
          <a:p>
            <a:pPr algn="l">
              <a:lnSpc>
                <a:spcPts val="31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6.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當昇降機下到一樓，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LS1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動作，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 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D-KR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復歸，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MCR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也復歸、下行燈滅，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 電機機停止運轉  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ea typeface="華康中圓體" pitchFamily="49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286174" y="5265531"/>
            <a:ext cx="3363740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3369951" y="5649824"/>
            <a:ext cx="1219524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4" name="群組 23"/>
          <p:cNvGrpSpPr/>
          <p:nvPr/>
        </p:nvGrpSpPr>
        <p:grpSpPr>
          <a:xfrm>
            <a:off x="930734" y="1316604"/>
            <a:ext cx="3968677" cy="2808177"/>
            <a:chOff x="930734" y="1316604"/>
            <a:chExt cx="3968677" cy="2808177"/>
          </a:xfrm>
        </p:grpSpPr>
        <p:cxnSp>
          <p:nvCxnSpPr>
            <p:cNvPr id="25" name="直線接點 24"/>
            <p:cNvCxnSpPr/>
            <p:nvPr/>
          </p:nvCxnSpPr>
          <p:spPr>
            <a:xfrm flipV="1">
              <a:off x="930734" y="1316604"/>
              <a:ext cx="3209218" cy="2788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3635896" y="4113076"/>
              <a:ext cx="1116124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 flipV="1">
              <a:off x="1547664" y="2222866"/>
              <a:ext cx="2088232" cy="18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3643237" y="2222866"/>
              <a:ext cx="0" cy="1901915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4737344" y="2564902"/>
              <a:ext cx="0" cy="95095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4752020" y="3861048"/>
              <a:ext cx="0" cy="26373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橢圓 30"/>
            <p:cNvSpPr/>
            <p:nvPr/>
          </p:nvSpPr>
          <p:spPr>
            <a:xfrm>
              <a:off x="4611379" y="3544216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4135090" y="1289910"/>
            <a:ext cx="625208" cy="1310998"/>
            <a:chOff x="4135090" y="1289910"/>
            <a:chExt cx="625208" cy="1310998"/>
          </a:xfrm>
        </p:grpSpPr>
        <p:cxnSp>
          <p:nvCxnSpPr>
            <p:cNvPr id="36" name="直線接點 35"/>
            <p:cNvCxnSpPr/>
            <p:nvPr/>
          </p:nvCxnSpPr>
          <p:spPr>
            <a:xfrm>
              <a:off x="4135090" y="2564904"/>
              <a:ext cx="625208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4135090" y="1289910"/>
              <a:ext cx="0" cy="1310998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群組 37"/>
          <p:cNvGrpSpPr/>
          <p:nvPr/>
        </p:nvGrpSpPr>
        <p:grpSpPr>
          <a:xfrm>
            <a:off x="3923928" y="1412776"/>
            <a:ext cx="1193870" cy="622486"/>
            <a:chOff x="3923928" y="1412776"/>
            <a:chExt cx="1193870" cy="622486"/>
          </a:xfrm>
        </p:grpSpPr>
        <p:pic>
          <p:nvPicPr>
            <p:cNvPr id="39" name="圖片 3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1880828"/>
              <a:ext cx="149754" cy="154434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8044" y="1412776"/>
              <a:ext cx="149754" cy="154434"/>
            </a:xfrm>
            <a:prstGeom prst="rect">
              <a:avLst/>
            </a:prstGeom>
          </p:spPr>
        </p:pic>
      </p:grpSp>
      <p:sp>
        <p:nvSpPr>
          <p:cNvPr id="41" name="動作按鈕: 下一項 40">
            <a:hlinkClick r:id="" action="ppaction://noaction" highlightClick="1"/>
          </p:cNvPr>
          <p:cNvSpPr/>
          <p:nvPr/>
        </p:nvSpPr>
        <p:spPr>
          <a:xfrm>
            <a:off x="8280412" y="5851775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9" name="群組 48"/>
          <p:cNvGrpSpPr/>
          <p:nvPr/>
        </p:nvGrpSpPr>
        <p:grpSpPr>
          <a:xfrm>
            <a:off x="5104424" y="1916832"/>
            <a:ext cx="3016368" cy="1234554"/>
            <a:chOff x="4369682" y="1916832"/>
            <a:chExt cx="3016368" cy="1234554"/>
          </a:xfrm>
        </p:grpSpPr>
        <p:pic>
          <p:nvPicPr>
            <p:cNvPr id="50" name="圖片 4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1916832"/>
              <a:ext cx="149754" cy="154434"/>
            </a:xfrm>
            <a:prstGeom prst="rect">
              <a:avLst/>
            </a:prstGeom>
          </p:spPr>
        </p:pic>
        <p:pic>
          <p:nvPicPr>
            <p:cNvPr id="51" name="圖片 5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9682" y="3013284"/>
              <a:ext cx="150657" cy="138102"/>
            </a:xfrm>
            <a:prstGeom prst="rect">
              <a:avLst/>
            </a:prstGeom>
          </p:spPr>
        </p:pic>
      </p:grpSp>
      <p:grpSp>
        <p:nvGrpSpPr>
          <p:cNvPr id="52" name="群組 51"/>
          <p:cNvGrpSpPr/>
          <p:nvPr/>
        </p:nvGrpSpPr>
        <p:grpSpPr>
          <a:xfrm>
            <a:off x="4135090" y="1280030"/>
            <a:ext cx="4592618" cy="2842048"/>
            <a:chOff x="3379455" y="1298034"/>
            <a:chExt cx="4592618" cy="2842048"/>
          </a:xfrm>
        </p:grpSpPr>
        <p:cxnSp>
          <p:nvCxnSpPr>
            <p:cNvPr id="53" name="直線接點 52"/>
            <p:cNvCxnSpPr/>
            <p:nvPr/>
          </p:nvCxnSpPr>
          <p:spPr>
            <a:xfrm flipV="1">
              <a:off x="3379455" y="1298034"/>
              <a:ext cx="4081759" cy="36574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 flipV="1">
              <a:off x="4004663" y="4104074"/>
              <a:ext cx="3843701" cy="36008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7461214" y="1331805"/>
              <a:ext cx="0" cy="2214246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H="1">
              <a:off x="7461214" y="3834083"/>
              <a:ext cx="2105" cy="27899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橢圓 56"/>
            <p:cNvSpPr/>
            <p:nvPr/>
          </p:nvSpPr>
          <p:spPr>
            <a:xfrm>
              <a:off x="7317198" y="3546051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橢圓 57"/>
            <p:cNvSpPr/>
            <p:nvPr/>
          </p:nvSpPr>
          <p:spPr>
            <a:xfrm>
              <a:off x="7684041" y="3550367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9" name="直線接點 58"/>
            <p:cNvCxnSpPr/>
            <p:nvPr/>
          </p:nvCxnSpPr>
          <p:spPr>
            <a:xfrm>
              <a:off x="7461214" y="3329990"/>
              <a:ext cx="387150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>
              <a:off x="7832901" y="3834083"/>
              <a:ext cx="0" cy="28509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>
              <a:off x="7828057" y="3283082"/>
              <a:ext cx="0" cy="262969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群組 61"/>
          <p:cNvGrpSpPr/>
          <p:nvPr/>
        </p:nvGrpSpPr>
        <p:grpSpPr>
          <a:xfrm>
            <a:off x="2087724" y="3032356"/>
            <a:ext cx="5280110" cy="378918"/>
            <a:chOff x="2087724" y="3032356"/>
            <a:chExt cx="5280110" cy="378918"/>
          </a:xfrm>
        </p:grpSpPr>
        <p:pic>
          <p:nvPicPr>
            <p:cNvPr id="63" name="圖片 6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724" y="3256840"/>
              <a:ext cx="149754" cy="154434"/>
            </a:xfrm>
            <a:prstGeom prst="rect">
              <a:avLst/>
            </a:prstGeom>
          </p:spPr>
        </p:pic>
        <p:pic>
          <p:nvPicPr>
            <p:cNvPr id="64" name="圖片 6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17177" y="3032356"/>
              <a:ext cx="150657" cy="138102"/>
            </a:xfrm>
            <a:prstGeom prst="rect">
              <a:avLst/>
            </a:prstGeom>
          </p:spPr>
        </p:pic>
        <p:pic>
          <p:nvPicPr>
            <p:cNvPr id="65" name="圖片 6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57707" y="3245713"/>
              <a:ext cx="149754" cy="154434"/>
            </a:xfrm>
            <a:prstGeom prst="rect">
              <a:avLst/>
            </a:prstGeom>
          </p:spPr>
        </p:pic>
        <p:pic>
          <p:nvPicPr>
            <p:cNvPr id="66" name="圖片 6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2223" y="3227814"/>
              <a:ext cx="149754" cy="154434"/>
            </a:xfrm>
            <a:prstGeom prst="rect">
              <a:avLst/>
            </a:prstGeom>
          </p:spPr>
        </p:pic>
      </p:grpSp>
      <p:sp>
        <p:nvSpPr>
          <p:cNvPr id="76" name="矩形 75"/>
          <p:cNvSpPr/>
          <p:nvPr/>
        </p:nvSpPr>
        <p:spPr>
          <a:xfrm>
            <a:off x="4632284" y="5649824"/>
            <a:ext cx="2597215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矩形 76"/>
          <p:cNvSpPr/>
          <p:nvPr/>
        </p:nvSpPr>
        <p:spPr>
          <a:xfrm>
            <a:off x="3368938" y="6067799"/>
            <a:ext cx="1918473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右彎箭號 67"/>
          <p:cNvSpPr/>
          <p:nvPr/>
        </p:nvSpPr>
        <p:spPr>
          <a:xfrm rot="10800000">
            <a:off x="7034996" y="1749234"/>
            <a:ext cx="364363" cy="391777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6120172" y="1871613"/>
            <a:ext cx="726911" cy="154434"/>
            <a:chOff x="2987824" y="3513426"/>
            <a:chExt cx="726911" cy="154434"/>
          </a:xfrm>
        </p:grpSpPr>
        <p:pic>
          <p:nvPicPr>
            <p:cNvPr id="69" name="圖片 6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64981" y="3513426"/>
              <a:ext cx="149754" cy="154434"/>
            </a:xfrm>
            <a:prstGeom prst="rect">
              <a:avLst/>
            </a:prstGeom>
          </p:spPr>
        </p:pic>
        <p:pic>
          <p:nvPicPr>
            <p:cNvPr id="78" name="圖片 7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7824" y="3529758"/>
              <a:ext cx="150657" cy="138102"/>
            </a:xfrm>
            <a:prstGeom prst="rect">
              <a:avLst/>
            </a:prstGeom>
          </p:spPr>
        </p:pic>
      </p:grpSp>
      <p:grpSp>
        <p:nvGrpSpPr>
          <p:cNvPr id="84" name="群組 83"/>
          <p:cNvGrpSpPr/>
          <p:nvPr/>
        </p:nvGrpSpPr>
        <p:grpSpPr>
          <a:xfrm>
            <a:off x="4139952" y="1313802"/>
            <a:ext cx="2397372" cy="2830302"/>
            <a:chOff x="3108956" y="1287275"/>
            <a:chExt cx="2397372" cy="2830302"/>
          </a:xfrm>
        </p:grpSpPr>
        <p:cxnSp>
          <p:nvCxnSpPr>
            <p:cNvPr id="85" name="直線接點 84"/>
            <p:cNvCxnSpPr/>
            <p:nvPr/>
          </p:nvCxnSpPr>
          <p:spPr>
            <a:xfrm flipV="1">
              <a:off x="3108956" y="1287275"/>
              <a:ext cx="2240862" cy="1824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/>
            <p:nvPr/>
          </p:nvCxnSpPr>
          <p:spPr>
            <a:xfrm flipV="1">
              <a:off x="3706348" y="4080265"/>
              <a:ext cx="1622788" cy="1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/>
            <p:nvPr/>
          </p:nvCxnSpPr>
          <p:spPr>
            <a:xfrm>
              <a:off x="5329136" y="1322766"/>
              <a:ext cx="0" cy="2214246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5328084" y="3765250"/>
              <a:ext cx="1052" cy="35232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橢圓 88"/>
            <p:cNvSpPr/>
            <p:nvPr/>
          </p:nvSpPr>
          <p:spPr>
            <a:xfrm>
              <a:off x="5218296" y="3531894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5" name="群組 94"/>
          <p:cNvGrpSpPr/>
          <p:nvPr/>
        </p:nvGrpSpPr>
        <p:grpSpPr>
          <a:xfrm>
            <a:off x="4139952" y="1295332"/>
            <a:ext cx="2894801" cy="2827454"/>
            <a:chOff x="3081355" y="1298036"/>
            <a:chExt cx="2894801" cy="2827454"/>
          </a:xfrm>
        </p:grpSpPr>
        <p:cxnSp>
          <p:nvCxnSpPr>
            <p:cNvPr id="96" name="直線接點 95"/>
            <p:cNvCxnSpPr/>
            <p:nvPr/>
          </p:nvCxnSpPr>
          <p:spPr>
            <a:xfrm>
              <a:off x="5832140" y="1307035"/>
              <a:ext cx="0" cy="224333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橢圓 96"/>
            <p:cNvSpPr/>
            <p:nvPr/>
          </p:nvSpPr>
          <p:spPr>
            <a:xfrm>
              <a:off x="5688124" y="3550367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8" name="直線接點 97"/>
            <p:cNvCxnSpPr/>
            <p:nvPr/>
          </p:nvCxnSpPr>
          <p:spPr>
            <a:xfrm>
              <a:off x="5832140" y="3834083"/>
              <a:ext cx="0" cy="28509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接點 122"/>
            <p:cNvCxnSpPr/>
            <p:nvPr/>
          </p:nvCxnSpPr>
          <p:spPr>
            <a:xfrm flipV="1">
              <a:off x="3081355" y="1298036"/>
              <a:ext cx="2750785" cy="49154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接點 123"/>
            <p:cNvCxnSpPr/>
            <p:nvPr/>
          </p:nvCxnSpPr>
          <p:spPr>
            <a:xfrm flipV="1">
              <a:off x="3701701" y="4124782"/>
              <a:ext cx="2123127" cy="708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群組 98"/>
          <p:cNvGrpSpPr/>
          <p:nvPr/>
        </p:nvGrpSpPr>
        <p:grpSpPr>
          <a:xfrm>
            <a:off x="5100177" y="1929114"/>
            <a:ext cx="2998013" cy="1239765"/>
            <a:chOff x="4352936" y="1880828"/>
            <a:chExt cx="2998013" cy="1239765"/>
          </a:xfrm>
        </p:grpSpPr>
        <p:pic>
          <p:nvPicPr>
            <p:cNvPr id="100" name="圖片 9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52936" y="2966159"/>
              <a:ext cx="149754" cy="154434"/>
            </a:xfrm>
            <a:prstGeom prst="rect">
              <a:avLst/>
            </a:prstGeom>
          </p:spPr>
        </p:pic>
        <p:pic>
          <p:nvPicPr>
            <p:cNvPr id="101" name="圖片 10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292" y="1880828"/>
              <a:ext cx="150657" cy="138102"/>
            </a:xfrm>
            <a:prstGeom prst="rect">
              <a:avLst/>
            </a:prstGeom>
          </p:spPr>
        </p:pic>
      </p:grpSp>
      <p:sp>
        <p:nvSpPr>
          <p:cNvPr id="102" name="動作按鈕: 下一項 101">
            <a:hlinkClick r:id="" action="ppaction://noaction" highlightClick="1"/>
          </p:cNvPr>
          <p:cNvSpPr/>
          <p:nvPr/>
        </p:nvSpPr>
        <p:spPr>
          <a:xfrm>
            <a:off x="8121658" y="5851775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25" name="群組 124"/>
          <p:cNvGrpSpPr/>
          <p:nvPr/>
        </p:nvGrpSpPr>
        <p:grpSpPr>
          <a:xfrm>
            <a:off x="2081405" y="3034443"/>
            <a:ext cx="5286429" cy="397350"/>
            <a:chOff x="2855705" y="2996952"/>
            <a:chExt cx="5286429" cy="397350"/>
          </a:xfrm>
        </p:grpSpPr>
        <p:pic>
          <p:nvPicPr>
            <p:cNvPr id="126" name="圖片 12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2380" y="2996952"/>
              <a:ext cx="149754" cy="154434"/>
            </a:xfrm>
            <a:prstGeom prst="rect">
              <a:avLst/>
            </a:prstGeom>
          </p:spPr>
        </p:pic>
        <p:pic>
          <p:nvPicPr>
            <p:cNvPr id="127" name="圖片 12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55705" y="3252955"/>
              <a:ext cx="150657" cy="138102"/>
            </a:xfrm>
            <a:prstGeom prst="rect">
              <a:avLst/>
            </a:prstGeom>
          </p:spPr>
        </p:pic>
        <p:pic>
          <p:nvPicPr>
            <p:cNvPr id="128" name="圖片 12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7995" y="3256200"/>
              <a:ext cx="150657" cy="138102"/>
            </a:xfrm>
            <a:prstGeom prst="rect">
              <a:avLst/>
            </a:prstGeom>
          </p:spPr>
        </p:pic>
        <p:pic>
          <p:nvPicPr>
            <p:cNvPr id="129" name="圖片 12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95526" y="3243492"/>
              <a:ext cx="150657" cy="138102"/>
            </a:xfrm>
            <a:prstGeom prst="rect">
              <a:avLst/>
            </a:prstGeom>
          </p:spPr>
        </p:pic>
      </p:grpSp>
      <p:grpSp>
        <p:nvGrpSpPr>
          <p:cNvPr id="103" name="群組 102"/>
          <p:cNvGrpSpPr/>
          <p:nvPr/>
        </p:nvGrpSpPr>
        <p:grpSpPr>
          <a:xfrm>
            <a:off x="845586" y="496942"/>
            <a:ext cx="2165763" cy="5596354"/>
            <a:chOff x="845586" y="496942"/>
            <a:chExt cx="2165763" cy="5596354"/>
          </a:xfrm>
        </p:grpSpPr>
        <p:cxnSp>
          <p:nvCxnSpPr>
            <p:cNvPr id="104" name="直線接點 103"/>
            <p:cNvCxnSpPr/>
            <p:nvPr/>
          </p:nvCxnSpPr>
          <p:spPr>
            <a:xfrm>
              <a:off x="899592" y="512676"/>
              <a:ext cx="0" cy="230425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直線接點 104"/>
            <p:cNvCxnSpPr/>
            <p:nvPr/>
          </p:nvCxnSpPr>
          <p:spPr>
            <a:xfrm>
              <a:off x="1588512" y="496942"/>
              <a:ext cx="0" cy="216545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/>
            <p:nvPr/>
          </p:nvCxnSpPr>
          <p:spPr>
            <a:xfrm>
              <a:off x="2305893" y="2816932"/>
              <a:ext cx="0" cy="87130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接點 106"/>
            <p:cNvCxnSpPr/>
            <p:nvPr/>
          </p:nvCxnSpPr>
          <p:spPr>
            <a:xfrm>
              <a:off x="942237" y="2810998"/>
              <a:ext cx="1397515" cy="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矩形 107"/>
            <p:cNvSpPr/>
            <p:nvPr/>
          </p:nvSpPr>
          <p:spPr>
            <a:xfrm>
              <a:off x="845586" y="5121188"/>
              <a:ext cx="828092" cy="972108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9" name="直線接點 108"/>
            <p:cNvCxnSpPr/>
            <p:nvPr/>
          </p:nvCxnSpPr>
          <p:spPr>
            <a:xfrm flipV="1">
              <a:off x="899592" y="3683841"/>
              <a:ext cx="1440160" cy="4391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接點 109"/>
            <p:cNvCxnSpPr/>
            <p:nvPr/>
          </p:nvCxnSpPr>
          <p:spPr>
            <a:xfrm>
              <a:off x="899592" y="3677359"/>
              <a:ext cx="0" cy="1299813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 110"/>
            <p:cNvCxnSpPr/>
            <p:nvPr/>
          </p:nvCxnSpPr>
          <p:spPr>
            <a:xfrm>
              <a:off x="1259632" y="3832248"/>
              <a:ext cx="0" cy="1111525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接點 111"/>
            <p:cNvCxnSpPr/>
            <p:nvPr/>
          </p:nvCxnSpPr>
          <p:spPr>
            <a:xfrm>
              <a:off x="1588512" y="3982514"/>
              <a:ext cx="0" cy="990059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接點 129"/>
            <p:cNvCxnSpPr/>
            <p:nvPr/>
          </p:nvCxnSpPr>
          <p:spPr>
            <a:xfrm>
              <a:off x="2992915" y="2602297"/>
              <a:ext cx="15456" cy="1380217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接點 130"/>
            <p:cNvCxnSpPr/>
            <p:nvPr/>
          </p:nvCxnSpPr>
          <p:spPr>
            <a:xfrm>
              <a:off x="2663788" y="2609269"/>
              <a:ext cx="15456" cy="1222979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線接點 131"/>
            <p:cNvCxnSpPr/>
            <p:nvPr/>
          </p:nvCxnSpPr>
          <p:spPr>
            <a:xfrm flipH="1">
              <a:off x="1207042" y="3809085"/>
              <a:ext cx="1504440" cy="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直線接點 132"/>
            <p:cNvCxnSpPr/>
            <p:nvPr/>
          </p:nvCxnSpPr>
          <p:spPr>
            <a:xfrm flipH="1">
              <a:off x="1547665" y="3949673"/>
              <a:ext cx="1463684" cy="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直線接點 133"/>
            <p:cNvCxnSpPr/>
            <p:nvPr/>
          </p:nvCxnSpPr>
          <p:spPr>
            <a:xfrm flipH="1">
              <a:off x="1547665" y="2641644"/>
              <a:ext cx="1463684" cy="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橢圓 135"/>
          <p:cNvSpPr/>
          <p:nvPr/>
        </p:nvSpPr>
        <p:spPr>
          <a:xfrm>
            <a:off x="5966923" y="1443324"/>
            <a:ext cx="1286840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7" name="橢圓 136"/>
          <p:cNvSpPr/>
          <p:nvPr/>
        </p:nvSpPr>
        <p:spPr>
          <a:xfrm>
            <a:off x="7675072" y="1475166"/>
            <a:ext cx="1087763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8" name="橢圓 137"/>
          <p:cNvSpPr/>
          <p:nvPr/>
        </p:nvSpPr>
        <p:spPr>
          <a:xfrm>
            <a:off x="1905152" y="2759572"/>
            <a:ext cx="1463786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9" name="動作按鈕: 下一項 138">
            <a:hlinkClick r:id="" action="ppaction://noaction" highlightClick="1"/>
          </p:cNvPr>
          <p:cNvSpPr/>
          <p:nvPr/>
        </p:nvSpPr>
        <p:spPr>
          <a:xfrm>
            <a:off x="8006050" y="6023682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0" name="群組 89"/>
          <p:cNvGrpSpPr/>
          <p:nvPr/>
        </p:nvGrpSpPr>
        <p:grpSpPr>
          <a:xfrm>
            <a:off x="899592" y="440668"/>
            <a:ext cx="669170" cy="1807446"/>
            <a:chOff x="943686" y="459076"/>
            <a:chExt cx="669170" cy="1807446"/>
          </a:xfrm>
        </p:grpSpPr>
        <p:cxnSp>
          <p:nvCxnSpPr>
            <p:cNvPr id="91" name="直線接點 90"/>
            <p:cNvCxnSpPr/>
            <p:nvPr/>
          </p:nvCxnSpPr>
          <p:spPr>
            <a:xfrm flipH="1">
              <a:off x="943686" y="515366"/>
              <a:ext cx="5066" cy="85105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>
              <a:off x="1612856" y="459076"/>
              <a:ext cx="0" cy="180744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156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2" accel="48000" decel="2400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5" presetClass="emph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6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6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35" presetClass="emph" presetSubtype="0" repeatCount="300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7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00"/>
                            </p:stCondLst>
                            <p:childTnLst>
                              <p:par>
                                <p:cTn id="5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3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xit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1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41" grpId="0" animBg="1"/>
      <p:bldP spid="76" grpId="0" animBg="1"/>
      <p:bldP spid="77" grpId="0" animBg="1"/>
      <p:bldP spid="68" grpId="0" animBg="1"/>
      <p:bldP spid="102" grpId="0" animBg="1"/>
      <p:bldP spid="102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3"/>
          <p:cNvSpPr txBox="1">
            <a:spLocks/>
          </p:cNvSpPr>
          <p:nvPr/>
        </p:nvSpPr>
        <p:spPr>
          <a:xfrm>
            <a:off x="650823" y="2204864"/>
            <a:ext cx="7772400" cy="97210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昇降機動作當中</a:t>
            </a:r>
            <a:endParaRPr lang="zh-TW" altLang="en-US" sz="5300" dirty="0">
              <a:solidFill>
                <a:schemeClr val="accent5">
                  <a:lumMod val="75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3" name="標題 3"/>
          <p:cNvSpPr txBox="1">
            <a:spLocks/>
          </p:cNvSpPr>
          <p:nvPr/>
        </p:nvSpPr>
        <p:spPr>
          <a:xfrm>
            <a:off x="706796" y="3104964"/>
            <a:ext cx="7772400" cy="126405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按下緊急開關</a:t>
            </a:r>
            <a:r>
              <a:rPr lang="en-US" altLang="zh-TW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(EMS)</a:t>
            </a:r>
            <a:endParaRPr lang="zh-TW" altLang="en-US" sz="5300" dirty="0">
              <a:solidFill>
                <a:schemeClr val="accent5">
                  <a:lumMod val="75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4" name="副標題 4">
            <a:hlinkClick r:id="" action="ppaction://noaction"/>
          </p:cNvPr>
          <p:cNvSpPr txBox="1">
            <a:spLocks/>
          </p:cNvSpPr>
          <p:nvPr/>
        </p:nvSpPr>
        <p:spPr>
          <a:xfrm>
            <a:off x="4644008" y="5049180"/>
            <a:ext cx="2844316" cy="7560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42900" dist="177800" dir="2820000" algn="ctr" rotWithShape="0">
              <a:schemeClr val="accent6">
                <a:lumMod val="50000"/>
              </a:schemeClr>
            </a:outerShdw>
          </a:effectLst>
          <a:scene3d>
            <a:camera prst="isometricLeftDown">
              <a:rot lat="2100000" lon="0" rev="0"/>
            </a:camera>
            <a:lightRig rig="threePt" dir="t"/>
          </a:scene3d>
          <a:sp3d prstMaterial="metal"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C00000"/>
                </a:solidFill>
                <a:latin typeface="華康流隸體W5(P)" pitchFamily="66" charset="-120"/>
                <a:ea typeface="華康流隸體W5(P)" pitchFamily="66" charset="-120"/>
                <a:hlinkClick r:id="rId3" action="ppaction://hlinksldjump"/>
              </a:rPr>
              <a:t>回 目錄選單</a:t>
            </a:r>
            <a:endParaRPr lang="zh-TW" altLang="en-US" dirty="0">
              <a:solidFill>
                <a:srgbClr val="C00000"/>
              </a:solidFill>
              <a:latin typeface="華康流隸體W5(P)" pitchFamily="66" charset="-120"/>
              <a:ea typeface="華康流隸體W5(P)" pitchFamily="66" charset="-120"/>
            </a:endParaRPr>
          </a:p>
        </p:txBody>
      </p:sp>
      <p:sp>
        <p:nvSpPr>
          <p:cNvPr id="5" name="標題 3"/>
          <p:cNvSpPr txBox="1">
            <a:spLocks/>
          </p:cNvSpPr>
          <p:nvPr/>
        </p:nvSpPr>
        <p:spPr>
          <a:xfrm>
            <a:off x="821922" y="908720"/>
            <a:ext cx="7772400" cy="12961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0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操作步驟</a:t>
            </a:r>
            <a:r>
              <a:rPr lang="en-US" altLang="zh-TW" sz="60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4</a:t>
            </a:r>
            <a:endParaRPr lang="zh-TW" altLang="en-US" sz="6000" dirty="0">
              <a:solidFill>
                <a:schemeClr val="accent6">
                  <a:lumMod val="50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383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87824" y="5157192"/>
            <a:ext cx="4496108" cy="1404156"/>
          </a:xfrm>
        </p:spPr>
        <p:txBody>
          <a:bodyPr>
            <a:normAutofit/>
          </a:bodyPr>
          <a:lstStyle/>
          <a:p>
            <a:pPr algn="l">
              <a:lnSpc>
                <a:spcPts val="31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7.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昇降機動作當中按下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EMS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按紐，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 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X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復歸，所有動作均停止。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但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KR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的接點依然保持。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ea typeface="華康中圓體" pitchFamily="49" charset="-120"/>
            </a:endParaRPr>
          </a:p>
        </p:txBody>
      </p:sp>
      <p:sp>
        <p:nvSpPr>
          <p:cNvPr id="20" name="右彎箭號 19"/>
          <p:cNvSpPr/>
          <p:nvPr/>
        </p:nvSpPr>
        <p:spPr>
          <a:xfrm rot="10800000">
            <a:off x="4817149" y="2800692"/>
            <a:ext cx="265547" cy="239687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282741" y="5285729"/>
            <a:ext cx="3368499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3327449" y="5649684"/>
            <a:ext cx="746233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4" name="群組 23"/>
          <p:cNvGrpSpPr/>
          <p:nvPr/>
        </p:nvGrpSpPr>
        <p:grpSpPr>
          <a:xfrm>
            <a:off x="930734" y="1316604"/>
            <a:ext cx="3968677" cy="2808177"/>
            <a:chOff x="930734" y="1316604"/>
            <a:chExt cx="3968677" cy="2808177"/>
          </a:xfrm>
        </p:grpSpPr>
        <p:cxnSp>
          <p:nvCxnSpPr>
            <p:cNvPr id="25" name="直線接點 24"/>
            <p:cNvCxnSpPr/>
            <p:nvPr/>
          </p:nvCxnSpPr>
          <p:spPr>
            <a:xfrm flipV="1">
              <a:off x="930734" y="1316604"/>
              <a:ext cx="3209218" cy="2788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3635896" y="4113076"/>
              <a:ext cx="1116124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 flipV="1">
              <a:off x="1547664" y="2222866"/>
              <a:ext cx="2088232" cy="18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3643237" y="2222866"/>
              <a:ext cx="0" cy="1901915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4737344" y="2564902"/>
              <a:ext cx="0" cy="95095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4752020" y="3861048"/>
              <a:ext cx="0" cy="26373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橢圓 30"/>
            <p:cNvSpPr/>
            <p:nvPr/>
          </p:nvSpPr>
          <p:spPr>
            <a:xfrm>
              <a:off x="4611379" y="3544216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4135090" y="1289910"/>
            <a:ext cx="625208" cy="1310998"/>
            <a:chOff x="4135090" y="1289910"/>
            <a:chExt cx="625208" cy="1310998"/>
          </a:xfrm>
        </p:grpSpPr>
        <p:cxnSp>
          <p:nvCxnSpPr>
            <p:cNvPr id="36" name="直線接點 35"/>
            <p:cNvCxnSpPr/>
            <p:nvPr/>
          </p:nvCxnSpPr>
          <p:spPr>
            <a:xfrm>
              <a:off x="4135090" y="2564904"/>
              <a:ext cx="625208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4135090" y="1289910"/>
              <a:ext cx="0" cy="1310998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群組 37"/>
          <p:cNvGrpSpPr/>
          <p:nvPr/>
        </p:nvGrpSpPr>
        <p:grpSpPr>
          <a:xfrm>
            <a:off x="3923928" y="1412776"/>
            <a:ext cx="1193870" cy="622486"/>
            <a:chOff x="3923928" y="1412776"/>
            <a:chExt cx="1193870" cy="622486"/>
          </a:xfrm>
        </p:grpSpPr>
        <p:pic>
          <p:nvPicPr>
            <p:cNvPr id="39" name="圖片 3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1880828"/>
              <a:ext cx="149754" cy="154434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8044" y="1412776"/>
              <a:ext cx="149754" cy="154434"/>
            </a:xfrm>
            <a:prstGeom prst="rect">
              <a:avLst/>
            </a:prstGeom>
          </p:spPr>
        </p:pic>
      </p:grpSp>
      <p:sp>
        <p:nvSpPr>
          <p:cNvPr id="42" name="矩形 41"/>
          <p:cNvSpPr/>
          <p:nvPr/>
        </p:nvSpPr>
        <p:spPr>
          <a:xfrm>
            <a:off x="4193958" y="5668534"/>
            <a:ext cx="2001542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3" name="群組 42"/>
          <p:cNvGrpSpPr/>
          <p:nvPr/>
        </p:nvGrpSpPr>
        <p:grpSpPr>
          <a:xfrm>
            <a:off x="4139952" y="1302468"/>
            <a:ext cx="1368152" cy="2819610"/>
            <a:chOff x="4139952" y="1302468"/>
            <a:chExt cx="1368152" cy="2819610"/>
          </a:xfrm>
        </p:grpSpPr>
        <p:cxnSp>
          <p:nvCxnSpPr>
            <p:cNvPr id="44" name="直線接點 43"/>
            <p:cNvCxnSpPr/>
            <p:nvPr/>
          </p:nvCxnSpPr>
          <p:spPr>
            <a:xfrm flipV="1">
              <a:off x="4139952" y="1302468"/>
              <a:ext cx="1224136" cy="9001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 flipV="1">
              <a:off x="4763416" y="4113076"/>
              <a:ext cx="600672" cy="9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5329136" y="1322766"/>
              <a:ext cx="0" cy="2214246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>
              <a:off x="5328084" y="3765250"/>
              <a:ext cx="1052" cy="35232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橢圓 47"/>
            <p:cNvSpPr/>
            <p:nvPr/>
          </p:nvSpPr>
          <p:spPr>
            <a:xfrm>
              <a:off x="5220072" y="3546051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2" name="群組 51"/>
          <p:cNvGrpSpPr/>
          <p:nvPr/>
        </p:nvGrpSpPr>
        <p:grpSpPr>
          <a:xfrm>
            <a:off x="5292080" y="1298033"/>
            <a:ext cx="2679993" cy="2821142"/>
            <a:chOff x="5292080" y="1298033"/>
            <a:chExt cx="2679993" cy="2821142"/>
          </a:xfrm>
        </p:grpSpPr>
        <p:cxnSp>
          <p:nvCxnSpPr>
            <p:cNvPr id="53" name="直線接點 52"/>
            <p:cNvCxnSpPr/>
            <p:nvPr/>
          </p:nvCxnSpPr>
          <p:spPr>
            <a:xfrm flipV="1">
              <a:off x="5292080" y="1298033"/>
              <a:ext cx="2169134" cy="9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 flipV="1">
              <a:off x="5364088" y="4104074"/>
              <a:ext cx="2484276" cy="9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7461214" y="1331805"/>
              <a:ext cx="0" cy="2214246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H="1">
              <a:off x="7461214" y="3834083"/>
              <a:ext cx="2105" cy="27899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橢圓 56"/>
            <p:cNvSpPr/>
            <p:nvPr/>
          </p:nvSpPr>
          <p:spPr>
            <a:xfrm>
              <a:off x="7317198" y="3546051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橢圓 57"/>
            <p:cNvSpPr/>
            <p:nvPr/>
          </p:nvSpPr>
          <p:spPr>
            <a:xfrm>
              <a:off x="7684041" y="3550367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9" name="直線接點 58"/>
            <p:cNvCxnSpPr/>
            <p:nvPr/>
          </p:nvCxnSpPr>
          <p:spPr>
            <a:xfrm>
              <a:off x="7461214" y="3329990"/>
              <a:ext cx="387150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>
              <a:off x="7832901" y="3834083"/>
              <a:ext cx="0" cy="28509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>
              <a:off x="7828057" y="3283082"/>
              <a:ext cx="0" cy="262969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動作按鈕: 下一項 66">
            <a:hlinkClick r:id="" action="ppaction://noaction" highlightClick="1"/>
          </p:cNvPr>
          <p:cNvSpPr/>
          <p:nvPr/>
        </p:nvSpPr>
        <p:spPr>
          <a:xfrm>
            <a:off x="7745119" y="6080549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70" name="群組 69"/>
          <p:cNvGrpSpPr/>
          <p:nvPr/>
        </p:nvGrpSpPr>
        <p:grpSpPr>
          <a:xfrm>
            <a:off x="845586" y="496942"/>
            <a:ext cx="828092" cy="5596354"/>
            <a:chOff x="845586" y="496942"/>
            <a:chExt cx="828092" cy="5596354"/>
          </a:xfrm>
        </p:grpSpPr>
        <p:cxnSp>
          <p:nvCxnSpPr>
            <p:cNvPr id="71" name="直線接點 70"/>
            <p:cNvCxnSpPr/>
            <p:nvPr/>
          </p:nvCxnSpPr>
          <p:spPr>
            <a:xfrm>
              <a:off x="899592" y="512676"/>
              <a:ext cx="0" cy="446449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1588512" y="496942"/>
              <a:ext cx="0" cy="448023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>
              <a:off x="1259632" y="2816932"/>
              <a:ext cx="0" cy="216024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>
              <a:off x="942237" y="2810998"/>
              <a:ext cx="317395" cy="5934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矩形 74"/>
            <p:cNvSpPr/>
            <p:nvPr/>
          </p:nvSpPr>
          <p:spPr>
            <a:xfrm>
              <a:off x="845586" y="5121188"/>
              <a:ext cx="828092" cy="972108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76" name="動作按鈕: 下一項 75">
            <a:hlinkClick r:id="" action="ppaction://noaction" highlightClick="1"/>
          </p:cNvPr>
          <p:cNvSpPr/>
          <p:nvPr/>
        </p:nvSpPr>
        <p:spPr>
          <a:xfrm>
            <a:off x="7931184" y="6077057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7" name="圖片 7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881" y="2913662"/>
            <a:ext cx="339625" cy="311322"/>
          </a:xfrm>
          <a:prstGeom prst="rect">
            <a:avLst/>
          </a:prstGeom>
        </p:spPr>
      </p:pic>
      <p:grpSp>
        <p:nvGrpSpPr>
          <p:cNvPr id="78" name="群組 77"/>
          <p:cNvGrpSpPr/>
          <p:nvPr/>
        </p:nvGrpSpPr>
        <p:grpSpPr>
          <a:xfrm>
            <a:off x="838893" y="480703"/>
            <a:ext cx="828092" cy="5596354"/>
            <a:chOff x="845586" y="496942"/>
            <a:chExt cx="828092" cy="5596354"/>
          </a:xfrm>
        </p:grpSpPr>
        <p:cxnSp>
          <p:nvCxnSpPr>
            <p:cNvPr id="79" name="直線接點 78"/>
            <p:cNvCxnSpPr/>
            <p:nvPr/>
          </p:nvCxnSpPr>
          <p:spPr>
            <a:xfrm>
              <a:off x="899592" y="512676"/>
              <a:ext cx="0" cy="4464496"/>
            </a:xfrm>
            <a:prstGeom prst="line">
              <a:avLst/>
            </a:prstGeom>
            <a:ln w="76200">
              <a:solidFill>
                <a:schemeClr val="bg1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接點 79"/>
            <p:cNvCxnSpPr/>
            <p:nvPr/>
          </p:nvCxnSpPr>
          <p:spPr>
            <a:xfrm>
              <a:off x="1588512" y="496942"/>
              <a:ext cx="0" cy="4480230"/>
            </a:xfrm>
            <a:prstGeom prst="line">
              <a:avLst/>
            </a:prstGeom>
            <a:ln w="76200">
              <a:solidFill>
                <a:schemeClr val="bg1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接點 80"/>
            <p:cNvCxnSpPr/>
            <p:nvPr/>
          </p:nvCxnSpPr>
          <p:spPr>
            <a:xfrm>
              <a:off x="1259632" y="2816932"/>
              <a:ext cx="0" cy="2160240"/>
            </a:xfrm>
            <a:prstGeom prst="line">
              <a:avLst/>
            </a:prstGeom>
            <a:ln w="76200">
              <a:solidFill>
                <a:schemeClr val="bg1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>
              <a:off x="942237" y="2810998"/>
              <a:ext cx="317395" cy="5934"/>
            </a:xfrm>
            <a:prstGeom prst="line">
              <a:avLst/>
            </a:prstGeom>
            <a:ln w="76200">
              <a:solidFill>
                <a:schemeClr val="bg1">
                  <a:lumMod val="50000"/>
                  <a:alpha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矩形 82"/>
            <p:cNvSpPr/>
            <p:nvPr/>
          </p:nvSpPr>
          <p:spPr>
            <a:xfrm>
              <a:off x="845586" y="5121188"/>
              <a:ext cx="828092" cy="972108"/>
            </a:xfrm>
            <a:prstGeom prst="rect">
              <a:avLst/>
            </a:prstGeom>
            <a:solidFill>
              <a:schemeClr val="bg1">
                <a:lumMod val="65000"/>
                <a:alpha val="52000"/>
              </a:schemeClr>
            </a:solidFill>
            <a:ln>
              <a:solidFill>
                <a:schemeClr val="bg1">
                  <a:lumMod val="50000"/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84" name="群組 83"/>
          <p:cNvGrpSpPr/>
          <p:nvPr/>
        </p:nvGrpSpPr>
        <p:grpSpPr>
          <a:xfrm>
            <a:off x="4772318" y="1272805"/>
            <a:ext cx="3208657" cy="2824045"/>
            <a:chOff x="4763416" y="1298033"/>
            <a:chExt cx="3208657" cy="2824045"/>
          </a:xfrm>
        </p:grpSpPr>
        <p:grpSp>
          <p:nvGrpSpPr>
            <p:cNvPr id="85" name="群組 84"/>
            <p:cNvGrpSpPr/>
            <p:nvPr/>
          </p:nvGrpSpPr>
          <p:grpSpPr>
            <a:xfrm>
              <a:off x="4763416" y="1322766"/>
              <a:ext cx="744688" cy="2799312"/>
              <a:chOff x="4763416" y="1322766"/>
              <a:chExt cx="744688" cy="2799312"/>
            </a:xfrm>
          </p:grpSpPr>
          <p:cxnSp>
            <p:nvCxnSpPr>
              <p:cNvPr id="96" name="直線接點 95"/>
              <p:cNvCxnSpPr/>
              <p:nvPr/>
            </p:nvCxnSpPr>
            <p:spPr>
              <a:xfrm flipV="1">
                <a:off x="4763416" y="4113076"/>
                <a:ext cx="600672" cy="9002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直線接點 96"/>
              <p:cNvCxnSpPr/>
              <p:nvPr/>
            </p:nvCxnSpPr>
            <p:spPr>
              <a:xfrm>
                <a:off x="5329136" y="1322766"/>
                <a:ext cx="0" cy="2214246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接點 97"/>
              <p:cNvCxnSpPr/>
              <p:nvPr/>
            </p:nvCxnSpPr>
            <p:spPr>
              <a:xfrm>
                <a:off x="5328084" y="3765250"/>
                <a:ext cx="1052" cy="352327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9" name="橢圓 98"/>
              <p:cNvSpPr/>
              <p:nvPr/>
            </p:nvSpPr>
            <p:spPr>
              <a:xfrm>
                <a:off x="5220072" y="3546051"/>
                <a:ext cx="288032" cy="288032"/>
              </a:xfrm>
              <a:prstGeom prst="ellipse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>
                <a:solidFill>
                  <a:schemeClr val="bg1">
                    <a:lumMod val="50000"/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86" name="群組 85"/>
            <p:cNvGrpSpPr/>
            <p:nvPr/>
          </p:nvGrpSpPr>
          <p:grpSpPr>
            <a:xfrm>
              <a:off x="5063752" y="1298033"/>
              <a:ext cx="2908321" cy="2821142"/>
              <a:chOff x="5063752" y="1298033"/>
              <a:chExt cx="2908321" cy="2821142"/>
            </a:xfrm>
          </p:grpSpPr>
          <p:cxnSp>
            <p:nvCxnSpPr>
              <p:cNvPr id="87" name="直線接點 86"/>
              <p:cNvCxnSpPr/>
              <p:nvPr/>
            </p:nvCxnSpPr>
            <p:spPr>
              <a:xfrm flipV="1">
                <a:off x="5063752" y="1298033"/>
                <a:ext cx="2397462" cy="9002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接點 87"/>
              <p:cNvCxnSpPr/>
              <p:nvPr/>
            </p:nvCxnSpPr>
            <p:spPr>
              <a:xfrm flipV="1">
                <a:off x="5364088" y="4104074"/>
                <a:ext cx="2484276" cy="9002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直線接點 88"/>
              <p:cNvCxnSpPr/>
              <p:nvPr/>
            </p:nvCxnSpPr>
            <p:spPr>
              <a:xfrm>
                <a:off x="7461214" y="1331805"/>
                <a:ext cx="0" cy="2214246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直線接點 89"/>
              <p:cNvCxnSpPr/>
              <p:nvPr/>
            </p:nvCxnSpPr>
            <p:spPr>
              <a:xfrm flipH="1">
                <a:off x="7461214" y="3834083"/>
                <a:ext cx="2105" cy="278993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橢圓 90"/>
              <p:cNvSpPr/>
              <p:nvPr/>
            </p:nvSpPr>
            <p:spPr>
              <a:xfrm>
                <a:off x="7317198" y="3546051"/>
                <a:ext cx="288032" cy="288032"/>
              </a:xfrm>
              <a:prstGeom prst="ellipse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>
                <a:solidFill>
                  <a:schemeClr val="bg1">
                    <a:lumMod val="50000"/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92" name="橢圓 91"/>
              <p:cNvSpPr/>
              <p:nvPr/>
            </p:nvSpPr>
            <p:spPr>
              <a:xfrm>
                <a:off x="7684041" y="3550367"/>
                <a:ext cx="288032" cy="288032"/>
              </a:xfrm>
              <a:prstGeom prst="ellipse">
                <a:avLst/>
              </a:prstGeom>
              <a:solidFill>
                <a:schemeClr val="bg1">
                  <a:lumMod val="65000"/>
                  <a:alpha val="54000"/>
                </a:schemeClr>
              </a:solidFill>
              <a:ln>
                <a:solidFill>
                  <a:schemeClr val="bg1">
                    <a:lumMod val="50000"/>
                    <a:alpha val="3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93" name="直線接點 92"/>
              <p:cNvCxnSpPr/>
              <p:nvPr/>
            </p:nvCxnSpPr>
            <p:spPr>
              <a:xfrm>
                <a:off x="7461214" y="3329990"/>
                <a:ext cx="387150" cy="0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直線接點 93"/>
              <p:cNvCxnSpPr/>
              <p:nvPr/>
            </p:nvCxnSpPr>
            <p:spPr>
              <a:xfrm>
                <a:off x="7832901" y="3834083"/>
                <a:ext cx="0" cy="285092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接點 94"/>
              <p:cNvCxnSpPr/>
              <p:nvPr/>
            </p:nvCxnSpPr>
            <p:spPr>
              <a:xfrm>
                <a:off x="7828057" y="3283082"/>
                <a:ext cx="0" cy="262969"/>
              </a:xfrm>
              <a:prstGeom prst="line">
                <a:avLst/>
              </a:prstGeom>
              <a:ln w="76200">
                <a:solidFill>
                  <a:schemeClr val="bg1">
                    <a:lumMod val="50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0" name="群組 99"/>
          <p:cNvGrpSpPr/>
          <p:nvPr/>
        </p:nvGrpSpPr>
        <p:grpSpPr>
          <a:xfrm>
            <a:off x="3887924" y="1448780"/>
            <a:ext cx="1194773" cy="570150"/>
            <a:chOff x="3887924" y="1448780"/>
            <a:chExt cx="1194773" cy="570150"/>
          </a:xfrm>
        </p:grpSpPr>
        <p:pic>
          <p:nvPicPr>
            <p:cNvPr id="101" name="圖片 10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2040" y="1448780"/>
              <a:ext cx="150657" cy="138102"/>
            </a:xfrm>
            <a:prstGeom prst="rect">
              <a:avLst/>
            </a:prstGeom>
          </p:spPr>
        </p:pic>
        <p:pic>
          <p:nvPicPr>
            <p:cNvPr id="102" name="圖片 10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7924" y="1880828"/>
              <a:ext cx="150657" cy="138102"/>
            </a:xfrm>
            <a:prstGeom prst="rect">
              <a:avLst/>
            </a:prstGeom>
          </p:spPr>
        </p:pic>
      </p:grpSp>
      <p:grpSp>
        <p:nvGrpSpPr>
          <p:cNvPr id="108" name="群組 107"/>
          <p:cNvGrpSpPr/>
          <p:nvPr/>
        </p:nvGrpSpPr>
        <p:grpSpPr>
          <a:xfrm>
            <a:off x="942237" y="1297538"/>
            <a:ext cx="4121515" cy="2815538"/>
            <a:chOff x="942237" y="1297538"/>
            <a:chExt cx="4121515" cy="2815538"/>
          </a:xfrm>
        </p:grpSpPr>
        <p:cxnSp>
          <p:nvCxnSpPr>
            <p:cNvPr id="109" name="直線接點 108"/>
            <p:cNvCxnSpPr/>
            <p:nvPr/>
          </p:nvCxnSpPr>
          <p:spPr>
            <a:xfrm flipV="1">
              <a:off x="942237" y="1297538"/>
              <a:ext cx="4121515" cy="27044"/>
            </a:xfrm>
            <a:prstGeom prst="line">
              <a:avLst/>
            </a:prstGeom>
            <a:ln w="76200">
              <a:solidFill>
                <a:schemeClr val="bg1">
                  <a:lumMod val="50000"/>
                  <a:alpha val="4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直線接點 109"/>
            <p:cNvCxnSpPr/>
            <p:nvPr/>
          </p:nvCxnSpPr>
          <p:spPr>
            <a:xfrm>
              <a:off x="3635896" y="4113076"/>
              <a:ext cx="1130805" cy="0"/>
            </a:xfrm>
            <a:prstGeom prst="line">
              <a:avLst/>
            </a:prstGeom>
            <a:ln w="76200">
              <a:solidFill>
                <a:schemeClr val="bg1">
                  <a:lumMod val="50000"/>
                  <a:alpha val="4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接點 110"/>
            <p:cNvCxnSpPr/>
            <p:nvPr/>
          </p:nvCxnSpPr>
          <p:spPr>
            <a:xfrm>
              <a:off x="1603018" y="2240868"/>
              <a:ext cx="2032878" cy="0"/>
            </a:xfrm>
            <a:prstGeom prst="line">
              <a:avLst/>
            </a:prstGeom>
            <a:ln w="76200">
              <a:solidFill>
                <a:schemeClr val="bg1">
                  <a:lumMod val="50000"/>
                  <a:alpha val="4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接點 111"/>
            <p:cNvCxnSpPr/>
            <p:nvPr/>
          </p:nvCxnSpPr>
          <p:spPr>
            <a:xfrm flipV="1">
              <a:off x="3635896" y="2240868"/>
              <a:ext cx="0" cy="1872208"/>
            </a:xfrm>
            <a:prstGeom prst="line">
              <a:avLst/>
            </a:prstGeom>
            <a:ln w="76200">
              <a:solidFill>
                <a:schemeClr val="bg1">
                  <a:lumMod val="50000"/>
                  <a:alpha val="4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矩形 112"/>
          <p:cNvSpPr/>
          <p:nvPr/>
        </p:nvSpPr>
        <p:spPr>
          <a:xfrm>
            <a:off x="3290538" y="6073958"/>
            <a:ext cx="2505598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14" name="群組 113"/>
          <p:cNvGrpSpPr/>
          <p:nvPr/>
        </p:nvGrpSpPr>
        <p:grpSpPr>
          <a:xfrm>
            <a:off x="6099279" y="1777843"/>
            <a:ext cx="1584762" cy="1505239"/>
            <a:chOff x="6099279" y="1777843"/>
            <a:chExt cx="1584762" cy="1505239"/>
          </a:xfrm>
        </p:grpSpPr>
        <p:sp>
          <p:nvSpPr>
            <p:cNvPr id="115" name="橢圓 114"/>
            <p:cNvSpPr/>
            <p:nvPr/>
          </p:nvSpPr>
          <p:spPr>
            <a:xfrm>
              <a:off x="7251993" y="1777843"/>
              <a:ext cx="432048" cy="432412"/>
            </a:xfrm>
            <a:prstGeom prst="ellipse">
              <a:avLst/>
            </a:prstGeom>
            <a:solidFill>
              <a:srgbClr val="FFC000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" name="橢圓 115"/>
            <p:cNvSpPr/>
            <p:nvPr/>
          </p:nvSpPr>
          <p:spPr>
            <a:xfrm>
              <a:off x="6099279" y="2850670"/>
              <a:ext cx="432048" cy="432412"/>
            </a:xfrm>
            <a:prstGeom prst="ellipse">
              <a:avLst/>
            </a:prstGeom>
            <a:solidFill>
              <a:srgbClr val="FFC000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17" name="群組 116"/>
          <p:cNvGrpSpPr/>
          <p:nvPr/>
        </p:nvGrpSpPr>
        <p:grpSpPr>
          <a:xfrm>
            <a:off x="6120172" y="1916832"/>
            <a:ext cx="1265878" cy="1218222"/>
            <a:chOff x="6120172" y="1916832"/>
            <a:chExt cx="1265878" cy="1218222"/>
          </a:xfrm>
        </p:grpSpPr>
        <p:pic>
          <p:nvPicPr>
            <p:cNvPr id="118" name="圖片 11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1916832"/>
              <a:ext cx="149754" cy="154434"/>
            </a:xfrm>
            <a:prstGeom prst="rect">
              <a:avLst/>
            </a:prstGeom>
          </p:spPr>
        </p:pic>
        <p:pic>
          <p:nvPicPr>
            <p:cNvPr id="119" name="圖片 11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0172" y="2996952"/>
              <a:ext cx="150657" cy="138102"/>
            </a:xfrm>
            <a:prstGeom prst="rect">
              <a:avLst/>
            </a:prstGeom>
          </p:spPr>
        </p:pic>
      </p:grpSp>
      <p:sp>
        <p:nvSpPr>
          <p:cNvPr id="103" name="橢圓 102"/>
          <p:cNvSpPr/>
          <p:nvPr/>
        </p:nvSpPr>
        <p:spPr>
          <a:xfrm>
            <a:off x="4214640" y="2544958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4" name="群組 103"/>
          <p:cNvGrpSpPr/>
          <p:nvPr/>
        </p:nvGrpSpPr>
        <p:grpSpPr>
          <a:xfrm>
            <a:off x="899592" y="440668"/>
            <a:ext cx="669170" cy="1807446"/>
            <a:chOff x="943686" y="459076"/>
            <a:chExt cx="669170" cy="1807446"/>
          </a:xfrm>
        </p:grpSpPr>
        <p:cxnSp>
          <p:nvCxnSpPr>
            <p:cNvPr id="105" name="直線接點 104"/>
            <p:cNvCxnSpPr/>
            <p:nvPr/>
          </p:nvCxnSpPr>
          <p:spPr>
            <a:xfrm flipH="1">
              <a:off x="943686" y="515366"/>
              <a:ext cx="5066" cy="85105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/>
            <p:nvPr/>
          </p:nvCxnSpPr>
          <p:spPr>
            <a:xfrm>
              <a:off x="1612856" y="459076"/>
              <a:ext cx="0" cy="180744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825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accel="48000" decel="24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8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200"/>
                            </p:stCondLst>
                            <p:childTnLst>
                              <p:par>
                                <p:cTn id="36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7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800"/>
                            </p:stCondLst>
                            <p:childTnLst>
                              <p:par>
                                <p:cTn id="7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3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42" grpId="0" animBg="1"/>
      <p:bldP spid="67" grpId="0" animBg="1"/>
      <p:bldP spid="67" grpId="1" animBg="1"/>
      <p:bldP spid="76" grpId="0" animBg="1"/>
      <p:bldP spid="113" grpId="0" animBg="1"/>
      <p:bldP spid="103" grpId="0" animBg="1"/>
      <p:bldP spid="10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群組 13"/>
          <p:cNvGrpSpPr/>
          <p:nvPr/>
        </p:nvGrpSpPr>
        <p:grpSpPr>
          <a:xfrm>
            <a:off x="6120172" y="1916832"/>
            <a:ext cx="1265878" cy="1218222"/>
            <a:chOff x="6120172" y="1916832"/>
            <a:chExt cx="1265878" cy="1218222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1916832"/>
              <a:ext cx="149754" cy="154434"/>
            </a:xfrm>
            <a:prstGeom prst="rect">
              <a:avLst/>
            </a:prstGeom>
          </p:spPr>
        </p:pic>
        <p:pic>
          <p:nvPicPr>
            <p:cNvPr id="16" name="圖片 1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0172" y="2996952"/>
              <a:ext cx="150657" cy="138102"/>
            </a:xfrm>
            <a:prstGeom prst="rect">
              <a:avLst/>
            </a:prstGeom>
          </p:spPr>
        </p:pic>
      </p:grpSp>
      <p:pic>
        <p:nvPicPr>
          <p:cNvPr id="6" name="圖片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881" y="2913662"/>
            <a:ext cx="339625" cy="311322"/>
          </a:xfrm>
          <a:prstGeom prst="rect">
            <a:avLst/>
          </a:prstGeom>
        </p:spPr>
      </p:pic>
      <p:sp>
        <p:nvSpPr>
          <p:cNvPr id="7" name="副標題 2"/>
          <p:cNvSpPr txBox="1">
            <a:spLocks/>
          </p:cNvSpPr>
          <p:nvPr/>
        </p:nvSpPr>
        <p:spPr>
          <a:xfrm>
            <a:off x="2843807" y="5157192"/>
            <a:ext cx="4901311" cy="14041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1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7.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狀況解除，將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EMS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按紐復歸，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 再按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PB3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按紐，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X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動作且自保持。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不必再按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PB1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按紐，昇降機又恢復動作。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62828" y="5265808"/>
            <a:ext cx="3368499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190770" y="5675967"/>
            <a:ext cx="3449109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動作按鈕: 下一項 10">
            <a:hlinkClick r:id="" action="ppaction://noaction" highlightClick="1"/>
          </p:cNvPr>
          <p:cNvSpPr/>
          <p:nvPr/>
        </p:nvSpPr>
        <p:spPr>
          <a:xfrm>
            <a:off x="8118904" y="6059327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動作按鈕: 下一項 11">
            <a:hlinkClick r:id="" action="ppaction://noaction" highlightClick="1"/>
          </p:cNvPr>
          <p:cNvSpPr/>
          <p:nvPr/>
        </p:nvSpPr>
        <p:spPr>
          <a:xfrm>
            <a:off x="8417483" y="6059327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3162827" y="6076108"/>
            <a:ext cx="4305189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右彎箭號 16"/>
          <p:cNvSpPr/>
          <p:nvPr/>
        </p:nvSpPr>
        <p:spPr>
          <a:xfrm rot="10800000">
            <a:off x="4847077" y="2869776"/>
            <a:ext cx="364363" cy="391777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8" name="右彎箭號 17"/>
          <p:cNvSpPr/>
          <p:nvPr/>
        </p:nvSpPr>
        <p:spPr>
          <a:xfrm rot="10800000">
            <a:off x="4824028" y="1844824"/>
            <a:ext cx="254674" cy="281262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19" name="群組 18"/>
          <p:cNvGrpSpPr/>
          <p:nvPr/>
        </p:nvGrpSpPr>
        <p:grpSpPr>
          <a:xfrm>
            <a:off x="899592" y="1304764"/>
            <a:ext cx="3999819" cy="2820017"/>
            <a:chOff x="899592" y="1304764"/>
            <a:chExt cx="3999819" cy="2820017"/>
          </a:xfrm>
        </p:grpSpPr>
        <p:cxnSp>
          <p:nvCxnSpPr>
            <p:cNvPr id="20" name="直線接點 19"/>
            <p:cNvCxnSpPr/>
            <p:nvPr/>
          </p:nvCxnSpPr>
          <p:spPr>
            <a:xfrm flipV="1">
              <a:off x="899592" y="1304764"/>
              <a:ext cx="3204356" cy="36004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3635896" y="4113076"/>
              <a:ext cx="1116124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 flipV="1">
              <a:off x="1547664" y="2222866"/>
              <a:ext cx="2088232" cy="18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3643237" y="2222866"/>
              <a:ext cx="0" cy="1901915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4737344" y="2564902"/>
              <a:ext cx="0" cy="95095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4752020" y="3861048"/>
              <a:ext cx="0" cy="26373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橢圓 25"/>
            <p:cNvSpPr/>
            <p:nvPr/>
          </p:nvSpPr>
          <p:spPr>
            <a:xfrm>
              <a:off x="4611379" y="3544216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" name="群組 26"/>
          <p:cNvGrpSpPr/>
          <p:nvPr/>
        </p:nvGrpSpPr>
        <p:grpSpPr>
          <a:xfrm>
            <a:off x="3923928" y="1412776"/>
            <a:ext cx="1193870" cy="622486"/>
            <a:chOff x="3923928" y="1412776"/>
            <a:chExt cx="1193870" cy="622486"/>
          </a:xfrm>
        </p:grpSpPr>
        <p:pic>
          <p:nvPicPr>
            <p:cNvPr id="28" name="圖片 2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1880828"/>
              <a:ext cx="149754" cy="154434"/>
            </a:xfrm>
            <a:prstGeom prst="rect">
              <a:avLst/>
            </a:prstGeom>
          </p:spPr>
        </p:pic>
        <p:pic>
          <p:nvPicPr>
            <p:cNvPr id="29" name="圖片 2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8044" y="1412776"/>
              <a:ext cx="149754" cy="154434"/>
            </a:xfrm>
            <a:prstGeom prst="rect">
              <a:avLst/>
            </a:prstGeom>
          </p:spPr>
        </p:pic>
      </p:grpSp>
      <p:grpSp>
        <p:nvGrpSpPr>
          <p:cNvPr id="30" name="群組 29"/>
          <p:cNvGrpSpPr/>
          <p:nvPr/>
        </p:nvGrpSpPr>
        <p:grpSpPr>
          <a:xfrm>
            <a:off x="4103948" y="1289911"/>
            <a:ext cx="648072" cy="1274993"/>
            <a:chOff x="4103948" y="1289911"/>
            <a:chExt cx="648072" cy="127499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4103948" y="1316604"/>
              <a:ext cx="648072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4737344" y="1289911"/>
              <a:ext cx="0" cy="127499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群組 32"/>
          <p:cNvGrpSpPr/>
          <p:nvPr/>
        </p:nvGrpSpPr>
        <p:grpSpPr>
          <a:xfrm>
            <a:off x="4135090" y="1289910"/>
            <a:ext cx="625208" cy="1310998"/>
            <a:chOff x="4135090" y="1289910"/>
            <a:chExt cx="625208" cy="1310998"/>
          </a:xfrm>
        </p:grpSpPr>
        <p:cxnSp>
          <p:nvCxnSpPr>
            <p:cNvPr id="34" name="直線接點 33"/>
            <p:cNvCxnSpPr/>
            <p:nvPr/>
          </p:nvCxnSpPr>
          <p:spPr>
            <a:xfrm>
              <a:off x="4135090" y="2564904"/>
              <a:ext cx="625208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>
              <a:off x="4135090" y="1289910"/>
              <a:ext cx="0" cy="1310998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群組 35"/>
          <p:cNvGrpSpPr/>
          <p:nvPr/>
        </p:nvGrpSpPr>
        <p:grpSpPr>
          <a:xfrm>
            <a:off x="4103948" y="1298033"/>
            <a:ext cx="3868125" cy="2826748"/>
            <a:chOff x="4103948" y="1298033"/>
            <a:chExt cx="3868125" cy="2826748"/>
          </a:xfrm>
        </p:grpSpPr>
        <p:cxnSp>
          <p:nvCxnSpPr>
            <p:cNvPr id="37" name="直線接點 36"/>
            <p:cNvCxnSpPr/>
            <p:nvPr/>
          </p:nvCxnSpPr>
          <p:spPr>
            <a:xfrm flipV="1">
              <a:off x="4103948" y="1298033"/>
              <a:ext cx="3357266" cy="9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 flipV="1">
              <a:off x="4737344" y="4104074"/>
              <a:ext cx="3111020" cy="2070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7461214" y="1331805"/>
              <a:ext cx="0" cy="2214246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 flipH="1">
              <a:off x="7461214" y="3834083"/>
              <a:ext cx="2105" cy="27899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橢圓 40"/>
            <p:cNvSpPr/>
            <p:nvPr/>
          </p:nvSpPr>
          <p:spPr>
            <a:xfrm>
              <a:off x="7317198" y="3546051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684041" y="3550367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3" name="直線接點 42"/>
            <p:cNvCxnSpPr/>
            <p:nvPr/>
          </p:nvCxnSpPr>
          <p:spPr>
            <a:xfrm>
              <a:off x="7461214" y="3329990"/>
              <a:ext cx="387150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7832901" y="3834083"/>
              <a:ext cx="0" cy="28509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7828057" y="3283082"/>
              <a:ext cx="0" cy="262969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群組 45"/>
          <p:cNvGrpSpPr/>
          <p:nvPr/>
        </p:nvGrpSpPr>
        <p:grpSpPr>
          <a:xfrm>
            <a:off x="667564" y="2996952"/>
            <a:ext cx="7454094" cy="410255"/>
            <a:chOff x="667564" y="2996952"/>
            <a:chExt cx="7454094" cy="410255"/>
          </a:xfrm>
        </p:grpSpPr>
        <p:pic>
          <p:nvPicPr>
            <p:cNvPr id="47" name="圖片 4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564" y="3240207"/>
              <a:ext cx="149754" cy="154434"/>
            </a:xfrm>
            <a:prstGeom prst="rect">
              <a:avLst/>
            </a:prstGeom>
          </p:spPr>
        </p:pic>
        <p:pic>
          <p:nvPicPr>
            <p:cNvPr id="48" name="圖片 4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1001" y="2996952"/>
              <a:ext cx="150657" cy="138102"/>
            </a:xfrm>
            <a:prstGeom prst="rect">
              <a:avLst/>
            </a:prstGeom>
          </p:spPr>
        </p:pic>
        <p:pic>
          <p:nvPicPr>
            <p:cNvPr id="49" name="圖片 4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7604" y="3252773"/>
              <a:ext cx="149754" cy="154434"/>
            </a:xfrm>
            <a:prstGeom prst="rect">
              <a:avLst/>
            </a:prstGeom>
          </p:spPr>
        </p:pic>
        <p:pic>
          <p:nvPicPr>
            <p:cNvPr id="50" name="圖片 4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4775" y="3252773"/>
              <a:ext cx="149754" cy="154434"/>
            </a:xfrm>
            <a:prstGeom prst="rect">
              <a:avLst/>
            </a:prstGeom>
          </p:spPr>
        </p:pic>
      </p:grpSp>
      <p:grpSp>
        <p:nvGrpSpPr>
          <p:cNvPr id="51" name="群組 50"/>
          <p:cNvGrpSpPr/>
          <p:nvPr/>
        </p:nvGrpSpPr>
        <p:grpSpPr>
          <a:xfrm>
            <a:off x="845586" y="496942"/>
            <a:ext cx="828092" cy="5596354"/>
            <a:chOff x="845586" y="496942"/>
            <a:chExt cx="828092" cy="5596354"/>
          </a:xfrm>
        </p:grpSpPr>
        <p:cxnSp>
          <p:nvCxnSpPr>
            <p:cNvPr id="52" name="直線接點 51"/>
            <p:cNvCxnSpPr/>
            <p:nvPr/>
          </p:nvCxnSpPr>
          <p:spPr>
            <a:xfrm>
              <a:off x="899592" y="512676"/>
              <a:ext cx="0" cy="446449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1588512" y="496942"/>
              <a:ext cx="0" cy="448023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1259632" y="2816932"/>
              <a:ext cx="0" cy="216024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942237" y="2810998"/>
              <a:ext cx="317395" cy="5934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矩形 55"/>
            <p:cNvSpPr/>
            <p:nvPr/>
          </p:nvSpPr>
          <p:spPr>
            <a:xfrm>
              <a:off x="845586" y="5121188"/>
              <a:ext cx="828092" cy="972108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7" name="橢圓 56"/>
          <p:cNvSpPr/>
          <p:nvPr/>
        </p:nvSpPr>
        <p:spPr>
          <a:xfrm>
            <a:off x="4172674" y="2576863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橢圓 57"/>
          <p:cNvSpPr/>
          <p:nvPr/>
        </p:nvSpPr>
        <p:spPr>
          <a:xfrm>
            <a:off x="4308719" y="1427916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橢圓 58"/>
          <p:cNvSpPr/>
          <p:nvPr/>
        </p:nvSpPr>
        <p:spPr>
          <a:xfrm>
            <a:off x="3731558" y="1411326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60" name="圖片 5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726" y="3019389"/>
            <a:ext cx="149754" cy="154434"/>
          </a:xfrm>
          <a:prstGeom prst="rect">
            <a:avLst/>
          </a:prstGeom>
        </p:spPr>
      </p:pic>
      <p:sp>
        <p:nvSpPr>
          <p:cNvPr id="61" name="動作按鈕: 下一項 60">
            <a:hlinkClick r:id="" action="ppaction://noaction" highlightClick="1"/>
          </p:cNvPr>
          <p:cNvSpPr/>
          <p:nvPr/>
        </p:nvSpPr>
        <p:spPr>
          <a:xfrm>
            <a:off x="8133686" y="5825187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橢圓 61"/>
          <p:cNvSpPr/>
          <p:nvPr/>
        </p:nvSpPr>
        <p:spPr>
          <a:xfrm>
            <a:off x="7143171" y="714614"/>
            <a:ext cx="903158" cy="4192768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橢圓 62"/>
          <p:cNvSpPr/>
          <p:nvPr/>
        </p:nvSpPr>
        <p:spPr>
          <a:xfrm>
            <a:off x="252860" y="2810998"/>
            <a:ext cx="1659242" cy="1151409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899592" y="440668"/>
            <a:ext cx="669170" cy="1807446"/>
            <a:chOff x="943686" y="459076"/>
            <a:chExt cx="669170" cy="1807446"/>
          </a:xfrm>
        </p:grpSpPr>
        <p:cxnSp>
          <p:nvCxnSpPr>
            <p:cNvPr id="65" name="直線接點 64"/>
            <p:cNvCxnSpPr/>
            <p:nvPr/>
          </p:nvCxnSpPr>
          <p:spPr>
            <a:xfrm flipH="1">
              <a:off x="943686" y="515366"/>
              <a:ext cx="5066" cy="85105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/>
            <p:nvPr/>
          </p:nvCxnSpPr>
          <p:spPr>
            <a:xfrm>
              <a:off x="1612856" y="459076"/>
              <a:ext cx="0" cy="180744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463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2" accel="20000" decel="22000" fill="hold" grpId="1" nodeType="afterEffect">
                                  <p:stCondLst>
                                    <p:cond delay="6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2" presetClass="exit" presetSubtype="2" accel="20000" decel="2200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"/>
                            </p:stCondLst>
                            <p:childTnLst>
                              <p:par>
                                <p:cTn id="37" presetID="2" presetClass="entr" presetSubtype="2" accel="48000" decel="24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4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400"/>
                            </p:stCondLst>
                            <p:childTnLst>
                              <p:par>
                                <p:cTn id="52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9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900"/>
                            </p:stCondLst>
                            <p:childTnLst>
                              <p:par>
                                <p:cTn id="63" presetID="2" presetClass="exit" presetSubtype="2" accel="20000" decel="22000" fill="hold" grpId="1" nodeType="afterEffect">
                                  <p:stCondLst>
                                    <p:cond delay="8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200"/>
                            </p:stCondLst>
                            <p:childTnLst>
                              <p:par>
                                <p:cTn id="7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2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400"/>
                            </p:stCondLst>
                            <p:childTnLst>
                              <p:par>
                                <p:cTn id="9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00"/>
                            </p:stCondLst>
                            <p:childTnLst>
                              <p:par>
                                <p:cTn id="9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9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1" grpId="1" animBg="1"/>
      <p:bldP spid="12" grpId="0" animBg="1"/>
      <p:bldP spid="13" grpId="0" animBg="1"/>
      <p:bldP spid="17" grpId="1" animBg="1"/>
      <p:bldP spid="18" grpId="0" animBg="1"/>
      <p:bldP spid="18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3"/>
          <p:cNvSpPr txBox="1">
            <a:spLocks/>
          </p:cNvSpPr>
          <p:nvPr/>
        </p:nvSpPr>
        <p:spPr>
          <a:xfrm>
            <a:off x="647564" y="2236444"/>
            <a:ext cx="7772400" cy="97210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昇降機動作當中</a:t>
            </a:r>
            <a:endParaRPr lang="zh-TW" altLang="en-US" sz="5300" dirty="0">
              <a:solidFill>
                <a:schemeClr val="accent5">
                  <a:lumMod val="75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3" name="標題 3"/>
          <p:cNvSpPr txBox="1">
            <a:spLocks/>
          </p:cNvSpPr>
          <p:nvPr/>
        </p:nvSpPr>
        <p:spPr>
          <a:xfrm>
            <a:off x="706796" y="3104964"/>
            <a:ext cx="7772400" cy="126405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TH-RY</a:t>
            </a:r>
            <a:r>
              <a:rPr lang="zh-TW" altLang="en-US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跳脫</a:t>
            </a:r>
            <a:endParaRPr lang="zh-TW" altLang="en-US" sz="5300" dirty="0">
              <a:solidFill>
                <a:schemeClr val="accent5">
                  <a:lumMod val="75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4" name="副標題 4">
            <a:hlinkClick r:id="" action="ppaction://noaction"/>
          </p:cNvPr>
          <p:cNvSpPr txBox="1">
            <a:spLocks/>
          </p:cNvSpPr>
          <p:nvPr/>
        </p:nvSpPr>
        <p:spPr>
          <a:xfrm>
            <a:off x="4644008" y="5049180"/>
            <a:ext cx="2844316" cy="7560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42900" dist="177800" dir="2820000" algn="ctr" rotWithShape="0">
              <a:schemeClr val="accent6">
                <a:lumMod val="50000"/>
              </a:schemeClr>
            </a:outerShdw>
          </a:effectLst>
          <a:scene3d>
            <a:camera prst="isometricLeftDown">
              <a:rot lat="2100000" lon="0" rev="0"/>
            </a:camera>
            <a:lightRig rig="threePt" dir="t"/>
          </a:scene3d>
          <a:sp3d prstMaterial="metal"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C00000"/>
                </a:solidFill>
                <a:latin typeface="華康流隸體W5(P)" pitchFamily="66" charset="-120"/>
                <a:ea typeface="華康流隸體W5(P)" pitchFamily="66" charset="-120"/>
                <a:hlinkClick r:id="rId3" action="ppaction://hlinksldjump"/>
              </a:rPr>
              <a:t>回 目錄選單</a:t>
            </a:r>
            <a:endParaRPr lang="zh-TW" altLang="en-US" dirty="0">
              <a:solidFill>
                <a:srgbClr val="C00000"/>
              </a:solidFill>
              <a:latin typeface="華康流隸體W5(P)" pitchFamily="66" charset="-120"/>
              <a:ea typeface="華康流隸體W5(P)" pitchFamily="66" charset="-120"/>
            </a:endParaRPr>
          </a:p>
        </p:txBody>
      </p:sp>
      <p:sp>
        <p:nvSpPr>
          <p:cNvPr id="5" name="標題 3"/>
          <p:cNvSpPr txBox="1">
            <a:spLocks/>
          </p:cNvSpPr>
          <p:nvPr/>
        </p:nvSpPr>
        <p:spPr>
          <a:xfrm>
            <a:off x="821922" y="908720"/>
            <a:ext cx="7772400" cy="12961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0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操作步驟</a:t>
            </a:r>
            <a:r>
              <a:rPr lang="en-US" altLang="zh-TW" sz="60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5</a:t>
            </a:r>
            <a:endParaRPr lang="zh-TW" altLang="en-US" sz="6000" dirty="0">
              <a:solidFill>
                <a:schemeClr val="accent6">
                  <a:lumMod val="50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86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群組 103"/>
          <p:cNvGrpSpPr/>
          <p:nvPr/>
        </p:nvGrpSpPr>
        <p:grpSpPr>
          <a:xfrm>
            <a:off x="667564" y="496942"/>
            <a:ext cx="7454094" cy="5596354"/>
            <a:chOff x="667564" y="496942"/>
            <a:chExt cx="7454094" cy="5596354"/>
          </a:xfrm>
        </p:grpSpPr>
        <p:cxnSp>
          <p:nvCxnSpPr>
            <p:cNvPr id="105" name="直線接點 104"/>
            <p:cNvCxnSpPr/>
            <p:nvPr/>
          </p:nvCxnSpPr>
          <p:spPr>
            <a:xfrm flipV="1">
              <a:off x="930734" y="1316604"/>
              <a:ext cx="3209218" cy="2788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接點 105"/>
            <p:cNvCxnSpPr/>
            <p:nvPr/>
          </p:nvCxnSpPr>
          <p:spPr>
            <a:xfrm>
              <a:off x="3635896" y="4113076"/>
              <a:ext cx="1116124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接點 106"/>
            <p:cNvCxnSpPr/>
            <p:nvPr/>
          </p:nvCxnSpPr>
          <p:spPr>
            <a:xfrm flipV="1">
              <a:off x="1547664" y="2222866"/>
              <a:ext cx="2088232" cy="18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直線接點 119"/>
            <p:cNvCxnSpPr/>
            <p:nvPr/>
          </p:nvCxnSpPr>
          <p:spPr>
            <a:xfrm>
              <a:off x="3643237" y="2222866"/>
              <a:ext cx="0" cy="1901915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接點 120"/>
            <p:cNvCxnSpPr/>
            <p:nvPr/>
          </p:nvCxnSpPr>
          <p:spPr>
            <a:xfrm>
              <a:off x="4737344" y="2564902"/>
              <a:ext cx="0" cy="95095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接點 121"/>
            <p:cNvCxnSpPr/>
            <p:nvPr/>
          </p:nvCxnSpPr>
          <p:spPr>
            <a:xfrm>
              <a:off x="4752020" y="3861048"/>
              <a:ext cx="0" cy="26373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橢圓 122"/>
            <p:cNvSpPr/>
            <p:nvPr/>
          </p:nvSpPr>
          <p:spPr>
            <a:xfrm>
              <a:off x="4611379" y="3544216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4" name="直線接點 123"/>
            <p:cNvCxnSpPr/>
            <p:nvPr/>
          </p:nvCxnSpPr>
          <p:spPr>
            <a:xfrm>
              <a:off x="4135090" y="2564904"/>
              <a:ext cx="625208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接點 124"/>
            <p:cNvCxnSpPr/>
            <p:nvPr/>
          </p:nvCxnSpPr>
          <p:spPr>
            <a:xfrm>
              <a:off x="4135090" y="1289910"/>
              <a:ext cx="0" cy="1310998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6" name="圖片 12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1880828"/>
              <a:ext cx="149754" cy="154434"/>
            </a:xfrm>
            <a:prstGeom prst="rect">
              <a:avLst/>
            </a:prstGeom>
          </p:spPr>
        </p:pic>
        <p:pic>
          <p:nvPicPr>
            <p:cNvPr id="127" name="圖片 12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8044" y="1412776"/>
              <a:ext cx="149754" cy="154434"/>
            </a:xfrm>
            <a:prstGeom prst="rect">
              <a:avLst/>
            </a:prstGeom>
          </p:spPr>
        </p:pic>
        <p:cxnSp>
          <p:nvCxnSpPr>
            <p:cNvPr id="128" name="直線接點 127"/>
            <p:cNvCxnSpPr/>
            <p:nvPr/>
          </p:nvCxnSpPr>
          <p:spPr>
            <a:xfrm flipV="1">
              <a:off x="4135090" y="1298033"/>
              <a:ext cx="3326124" cy="18571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線接點 128"/>
            <p:cNvCxnSpPr/>
            <p:nvPr/>
          </p:nvCxnSpPr>
          <p:spPr>
            <a:xfrm flipV="1">
              <a:off x="4737344" y="4104074"/>
              <a:ext cx="3111020" cy="9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線接點 129"/>
            <p:cNvCxnSpPr/>
            <p:nvPr/>
          </p:nvCxnSpPr>
          <p:spPr>
            <a:xfrm>
              <a:off x="7461214" y="1331805"/>
              <a:ext cx="0" cy="2214246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接點 130"/>
            <p:cNvCxnSpPr/>
            <p:nvPr/>
          </p:nvCxnSpPr>
          <p:spPr>
            <a:xfrm flipH="1">
              <a:off x="7461214" y="3834083"/>
              <a:ext cx="2105" cy="27899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橢圓 131"/>
            <p:cNvSpPr/>
            <p:nvPr/>
          </p:nvSpPr>
          <p:spPr>
            <a:xfrm>
              <a:off x="7317198" y="3546051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3" name="橢圓 132"/>
            <p:cNvSpPr/>
            <p:nvPr/>
          </p:nvSpPr>
          <p:spPr>
            <a:xfrm>
              <a:off x="7684041" y="3550367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34" name="直線接點 133"/>
            <p:cNvCxnSpPr/>
            <p:nvPr/>
          </p:nvCxnSpPr>
          <p:spPr>
            <a:xfrm>
              <a:off x="7461214" y="3329990"/>
              <a:ext cx="387150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直線接點 134"/>
            <p:cNvCxnSpPr/>
            <p:nvPr/>
          </p:nvCxnSpPr>
          <p:spPr>
            <a:xfrm>
              <a:off x="7832901" y="3834083"/>
              <a:ext cx="0" cy="28509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直線接點 135"/>
            <p:cNvCxnSpPr/>
            <p:nvPr/>
          </p:nvCxnSpPr>
          <p:spPr>
            <a:xfrm>
              <a:off x="7828057" y="3283082"/>
              <a:ext cx="0" cy="262969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37" name="圖片 13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564" y="3240207"/>
              <a:ext cx="149754" cy="154434"/>
            </a:xfrm>
            <a:prstGeom prst="rect">
              <a:avLst/>
            </a:prstGeom>
          </p:spPr>
        </p:pic>
        <p:pic>
          <p:nvPicPr>
            <p:cNvPr id="138" name="圖片 13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1001" y="2996952"/>
              <a:ext cx="150657" cy="138102"/>
            </a:xfrm>
            <a:prstGeom prst="rect">
              <a:avLst/>
            </a:prstGeom>
          </p:spPr>
        </p:pic>
        <p:pic>
          <p:nvPicPr>
            <p:cNvPr id="139" name="圖片 13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7604" y="3252773"/>
              <a:ext cx="149754" cy="154434"/>
            </a:xfrm>
            <a:prstGeom prst="rect">
              <a:avLst/>
            </a:prstGeom>
          </p:spPr>
        </p:pic>
        <p:pic>
          <p:nvPicPr>
            <p:cNvPr id="140" name="圖片 139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4775" y="3252773"/>
              <a:ext cx="149754" cy="154434"/>
            </a:xfrm>
            <a:prstGeom prst="rect">
              <a:avLst/>
            </a:prstGeom>
          </p:spPr>
        </p:pic>
        <p:cxnSp>
          <p:nvCxnSpPr>
            <p:cNvPr id="141" name="直線接點 140"/>
            <p:cNvCxnSpPr/>
            <p:nvPr/>
          </p:nvCxnSpPr>
          <p:spPr>
            <a:xfrm>
              <a:off x="899592" y="512676"/>
              <a:ext cx="0" cy="446449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接點 141"/>
            <p:cNvCxnSpPr/>
            <p:nvPr/>
          </p:nvCxnSpPr>
          <p:spPr>
            <a:xfrm>
              <a:off x="1588512" y="496942"/>
              <a:ext cx="0" cy="448023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接點 142"/>
            <p:cNvCxnSpPr/>
            <p:nvPr/>
          </p:nvCxnSpPr>
          <p:spPr>
            <a:xfrm>
              <a:off x="1259632" y="2816932"/>
              <a:ext cx="0" cy="216024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直線接點 143"/>
            <p:cNvCxnSpPr/>
            <p:nvPr/>
          </p:nvCxnSpPr>
          <p:spPr>
            <a:xfrm>
              <a:off x="942237" y="2810998"/>
              <a:ext cx="317395" cy="5934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矩形 144"/>
            <p:cNvSpPr/>
            <p:nvPr/>
          </p:nvSpPr>
          <p:spPr>
            <a:xfrm>
              <a:off x="845586" y="5121188"/>
              <a:ext cx="828092" cy="972108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87824" y="5157192"/>
            <a:ext cx="4496108" cy="1404156"/>
          </a:xfrm>
        </p:spPr>
        <p:txBody>
          <a:bodyPr>
            <a:normAutofit/>
          </a:bodyPr>
          <a:lstStyle/>
          <a:p>
            <a:pPr algn="l">
              <a:lnSpc>
                <a:spcPts val="31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9.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動作當中馬達過載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TH-RY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跳脫，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 所有動作均停止。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但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KR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的接點依然保持。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ea typeface="華康中圓體" pitchFamily="49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290538" y="5294844"/>
            <a:ext cx="3368499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3290538" y="5668534"/>
            <a:ext cx="2001542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動作按鈕: 下一項 66">
            <a:hlinkClick r:id="" action="ppaction://noaction" highlightClick="1"/>
          </p:cNvPr>
          <p:cNvSpPr/>
          <p:nvPr/>
        </p:nvSpPr>
        <p:spPr>
          <a:xfrm>
            <a:off x="7745119" y="6080549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6" name="動作按鈕: 下一項 75">
            <a:hlinkClick r:id="" action="ppaction://noaction" highlightClick="1"/>
          </p:cNvPr>
          <p:cNvSpPr/>
          <p:nvPr/>
        </p:nvSpPr>
        <p:spPr>
          <a:xfrm>
            <a:off x="7931184" y="6077057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3" name="矩形 112"/>
          <p:cNvSpPr/>
          <p:nvPr/>
        </p:nvSpPr>
        <p:spPr>
          <a:xfrm>
            <a:off x="3290538" y="6073958"/>
            <a:ext cx="2505598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向下箭號 1"/>
          <p:cNvSpPr/>
          <p:nvPr/>
        </p:nvSpPr>
        <p:spPr>
          <a:xfrm>
            <a:off x="3959932" y="3735034"/>
            <a:ext cx="331377" cy="324036"/>
          </a:xfrm>
          <a:prstGeom prst="downArrow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3" name="圖片 10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982" y="4010365"/>
            <a:ext cx="307766" cy="282118"/>
          </a:xfrm>
          <a:prstGeom prst="rect">
            <a:avLst/>
          </a:prstGeom>
        </p:spPr>
      </p:pic>
      <p:grpSp>
        <p:nvGrpSpPr>
          <p:cNvPr id="146" name="群組 145"/>
          <p:cNvGrpSpPr/>
          <p:nvPr/>
        </p:nvGrpSpPr>
        <p:grpSpPr>
          <a:xfrm>
            <a:off x="6102745" y="1931919"/>
            <a:ext cx="1265878" cy="1218222"/>
            <a:chOff x="6120172" y="1916832"/>
            <a:chExt cx="1265878" cy="1218222"/>
          </a:xfrm>
        </p:grpSpPr>
        <p:pic>
          <p:nvPicPr>
            <p:cNvPr id="147" name="圖片 14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1916832"/>
              <a:ext cx="149754" cy="154434"/>
            </a:xfrm>
            <a:prstGeom prst="rect">
              <a:avLst/>
            </a:prstGeom>
          </p:spPr>
        </p:pic>
        <p:pic>
          <p:nvPicPr>
            <p:cNvPr id="148" name="圖片 147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0172" y="2996952"/>
              <a:ext cx="150657" cy="138102"/>
            </a:xfrm>
            <a:prstGeom prst="rect">
              <a:avLst/>
            </a:prstGeom>
          </p:spPr>
        </p:pic>
      </p:grpSp>
      <p:grpSp>
        <p:nvGrpSpPr>
          <p:cNvPr id="149" name="群組 148"/>
          <p:cNvGrpSpPr/>
          <p:nvPr/>
        </p:nvGrpSpPr>
        <p:grpSpPr>
          <a:xfrm>
            <a:off x="6099279" y="1777843"/>
            <a:ext cx="1584762" cy="1505239"/>
            <a:chOff x="6099279" y="1777843"/>
            <a:chExt cx="1584762" cy="1505239"/>
          </a:xfrm>
        </p:grpSpPr>
        <p:sp>
          <p:nvSpPr>
            <p:cNvPr id="150" name="橢圓 149"/>
            <p:cNvSpPr/>
            <p:nvPr/>
          </p:nvSpPr>
          <p:spPr>
            <a:xfrm>
              <a:off x="7251993" y="1777843"/>
              <a:ext cx="432048" cy="432412"/>
            </a:xfrm>
            <a:prstGeom prst="ellipse">
              <a:avLst/>
            </a:prstGeom>
            <a:solidFill>
              <a:srgbClr val="FFC000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1" name="橢圓 150"/>
            <p:cNvSpPr/>
            <p:nvPr/>
          </p:nvSpPr>
          <p:spPr>
            <a:xfrm>
              <a:off x="6099279" y="2850670"/>
              <a:ext cx="432048" cy="432412"/>
            </a:xfrm>
            <a:prstGeom prst="ellipse">
              <a:avLst/>
            </a:prstGeom>
            <a:solidFill>
              <a:srgbClr val="FFC000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7" name="橢圓 46"/>
          <p:cNvSpPr/>
          <p:nvPr/>
        </p:nvSpPr>
        <p:spPr>
          <a:xfrm>
            <a:off x="3567188" y="3379705"/>
            <a:ext cx="1081354" cy="1324369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8" name="群組 47"/>
          <p:cNvGrpSpPr/>
          <p:nvPr/>
        </p:nvGrpSpPr>
        <p:grpSpPr>
          <a:xfrm>
            <a:off x="899592" y="440668"/>
            <a:ext cx="669170" cy="1807446"/>
            <a:chOff x="943686" y="459076"/>
            <a:chExt cx="669170" cy="1807446"/>
          </a:xfrm>
        </p:grpSpPr>
        <p:cxnSp>
          <p:nvCxnSpPr>
            <p:cNvPr id="49" name="直線接點 48"/>
            <p:cNvCxnSpPr/>
            <p:nvPr/>
          </p:nvCxnSpPr>
          <p:spPr>
            <a:xfrm flipH="1">
              <a:off x="943686" y="515366"/>
              <a:ext cx="5066" cy="85105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接點 49"/>
            <p:cNvCxnSpPr/>
            <p:nvPr/>
          </p:nvCxnSpPr>
          <p:spPr>
            <a:xfrm>
              <a:off x="1612856" y="459076"/>
              <a:ext cx="0" cy="180744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854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accel="48000" decel="2400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"/>
                            </p:stCondLst>
                            <p:childTnLst>
                              <p:par>
                                <p:cTn id="1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4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1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0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300"/>
                            </p:stCondLst>
                            <p:childTnLst>
                              <p:par>
                                <p:cTn id="4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8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2" grpId="0" animBg="1"/>
      <p:bldP spid="67" grpId="0" animBg="1"/>
      <p:bldP spid="67" grpId="1" animBg="1"/>
      <p:bldP spid="76" grpId="0" animBg="1"/>
      <p:bldP spid="113" grpId="0" animBg="1"/>
      <p:bldP spid="2" grpId="0" animBg="1"/>
      <p:bldP spid="47" grpId="0" animBg="1"/>
      <p:bldP spid="4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群組 13"/>
          <p:cNvGrpSpPr/>
          <p:nvPr/>
        </p:nvGrpSpPr>
        <p:grpSpPr>
          <a:xfrm>
            <a:off x="6120172" y="1916832"/>
            <a:ext cx="1265878" cy="1218222"/>
            <a:chOff x="6120172" y="1916832"/>
            <a:chExt cx="1265878" cy="1218222"/>
          </a:xfrm>
        </p:grpSpPr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1916832"/>
              <a:ext cx="149754" cy="154434"/>
            </a:xfrm>
            <a:prstGeom prst="rect">
              <a:avLst/>
            </a:prstGeom>
          </p:spPr>
        </p:pic>
        <p:pic>
          <p:nvPicPr>
            <p:cNvPr id="16" name="圖片 1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0172" y="2996952"/>
              <a:ext cx="150657" cy="138102"/>
            </a:xfrm>
            <a:prstGeom prst="rect">
              <a:avLst/>
            </a:prstGeom>
          </p:spPr>
        </p:pic>
      </p:grpSp>
      <p:sp>
        <p:nvSpPr>
          <p:cNvPr id="7" name="副標題 2"/>
          <p:cNvSpPr txBox="1">
            <a:spLocks/>
          </p:cNvSpPr>
          <p:nvPr/>
        </p:nvSpPr>
        <p:spPr>
          <a:xfrm>
            <a:off x="2843807" y="5157192"/>
            <a:ext cx="4901311" cy="14041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31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7.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故障排除，將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TH-RY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復歸，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 再按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PB3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按紐，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X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動作且自保持。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不必再按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PB1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按紐，昇降機又恢復動作。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93698" y="5221107"/>
            <a:ext cx="2926474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190770" y="5675967"/>
            <a:ext cx="3449109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動作按鈕: 下一項 10">
            <a:hlinkClick r:id="" action="ppaction://noaction" highlightClick="1"/>
          </p:cNvPr>
          <p:cNvSpPr/>
          <p:nvPr/>
        </p:nvSpPr>
        <p:spPr>
          <a:xfrm>
            <a:off x="8118904" y="6059327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動作按鈕: 下一項 11">
            <a:hlinkClick r:id="" action="ppaction://noaction" highlightClick="1"/>
          </p:cNvPr>
          <p:cNvSpPr/>
          <p:nvPr/>
        </p:nvSpPr>
        <p:spPr>
          <a:xfrm>
            <a:off x="8417483" y="6059327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3162827" y="6076108"/>
            <a:ext cx="4305189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右彎箭號 17"/>
          <p:cNvSpPr/>
          <p:nvPr/>
        </p:nvSpPr>
        <p:spPr>
          <a:xfrm rot="10800000">
            <a:off x="4824028" y="1844824"/>
            <a:ext cx="254674" cy="281262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19" name="群組 18"/>
          <p:cNvGrpSpPr/>
          <p:nvPr/>
        </p:nvGrpSpPr>
        <p:grpSpPr>
          <a:xfrm>
            <a:off x="899592" y="1304764"/>
            <a:ext cx="3999819" cy="2820017"/>
            <a:chOff x="899592" y="1304764"/>
            <a:chExt cx="3999819" cy="2820017"/>
          </a:xfrm>
        </p:grpSpPr>
        <p:cxnSp>
          <p:nvCxnSpPr>
            <p:cNvPr id="20" name="直線接點 19"/>
            <p:cNvCxnSpPr/>
            <p:nvPr/>
          </p:nvCxnSpPr>
          <p:spPr>
            <a:xfrm flipV="1">
              <a:off x="899592" y="1304764"/>
              <a:ext cx="3204356" cy="36004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>
              <a:off x="3635896" y="4113076"/>
              <a:ext cx="1116124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 flipV="1">
              <a:off x="1547664" y="2222866"/>
              <a:ext cx="2088232" cy="18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3643237" y="2222866"/>
              <a:ext cx="0" cy="1901915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4737344" y="2564902"/>
              <a:ext cx="0" cy="95095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4752020" y="3861048"/>
              <a:ext cx="0" cy="26373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橢圓 25"/>
            <p:cNvSpPr/>
            <p:nvPr/>
          </p:nvSpPr>
          <p:spPr>
            <a:xfrm>
              <a:off x="4611379" y="3544216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7" name="群組 26"/>
          <p:cNvGrpSpPr/>
          <p:nvPr/>
        </p:nvGrpSpPr>
        <p:grpSpPr>
          <a:xfrm>
            <a:off x="3923928" y="1412776"/>
            <a:ext cx="1193870" cy="622486"/>
            <a:chOff x="3923928" y="1412776"/>
            <a:chExt cx="1193870" cy="622486"/>
          </a:xfrm>
        </p:grpSpPr>
        <p:pic>
          <p:nvPicPr>
            <p:cNvPr id="28" name="圖片 2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1880828"/>
              <a:ext cx="149754" cy="154434"/>
            </a:xfrm>
            <a:prstGeom prst="rect">
              <a:avLst/>
            </a:prstGeom>
          </p:spPr>
        </p:pic>
        <p:pic>
          <p:nvPicPr>
            <p:cNvPr id="29" name="圖片 2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8044" y="1412776"/>
              <a:ext cx="149754" cy="154434"/>
            </a:xfrm>
            <a:prstGeom prst="rect">
              <a:avLst/>
            </a:prstGeom>
          </p:spPr>
        </p:pic>
      </p:grpSp>
      <p:grpSp>
        <p:nvGrpSpPr>
          <p:cNvPr id="30" name="群組 29"/>
          <p:cNvGrpSpPr/>
          <p:nvPr/>
        </p:nvGrpSpPr>
        <p:grpSpPr>
          <a:xfrm>
            <a:off x="4103948" y="1289911"/>
            <a:ext cx="648072" cy="1274993"/>
            <a:chOff x="4103948" y="1289911"/>
            <a:chExt cx="648072" cy="1274993"/>
          </a:xfrm>
        </p:grpSpPr>
        <p:cxnSp>
          <p:nvCxnSpPr>
            <p:cNvPr id="31" name="直線接點 30"/>
            <p:cNvCxnSpPr/>
            <p:nvPr/>
          </p:nvCxnSpPr>
          <p:spPr>
            <a:xfrm>
              <a:off x="4103948" y="1316604"/>
              <a:ext cx="648072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接點 31"/>
            <p:cNvCxnSpPr/>
            <p:nvPr/>
          </p:nvCxnSpPr>
          <p:spPr>
            <a:xfrm>
              <a:off x="4737344" y="1289911"/>
              <a:ext cx="0" cy="127499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群組 32"/>
          <p:cNvGrpSpPr/>
          <p:nvPr/>
        </p:nvGrpSpPr>
        <p:grpSpPr>
          <a:xfrm>
            <a:off x="4135090" y="1289910"/>
            <a:ext cx="625208" cy="1310998"/>
            <a:chOff x="4135090" y="1289910"/>
            <a:chExt cx="625208" cy="1310998"/>
          </a:xfrm>
        </p:grpSpPr>
        <p:cxnSp>
          <p:nvCxnSpPr>
            <p:cNvPr id="34" name="直線接點 33"/>
            <p:cNvCxnSpPr/>
            <p:nvPr/>
          </p:nvCxnSpPr>
          <p:spPr>
            <a:xfrm>
              <a:off x="4135090" y="2564904"/>
              <a:ext cx="625208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>
              <a:off x="4135090" y="1289910"/>
              <a:ext cx="0" cy="1310998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群組 35"/>
          <p:cNvGrpSpPr/>
          <p:nvPr/>
        </p:nvGrpSpPr>
        <p:grpSpPr>
          <a:xfrm>
            <a:off x="4103948" y="1298033"/>
            <a:ext cx="3868125" cy="2826748"/>
            <a:chOff x="4103948" y="1298033"/>
            <a:chExt cx="3868125" cy="2826748"/>
          </a:xfrm>
        </p:grpSpPr>
        <p:cxnSp>
          <p:nvCxnSpPr>
            <p:cNvPr id="37" name="直線接點 36"/>
            <p:cNvCxnSpPr/>
            <p:nvPr/>
          </p:nvCxnSpPr>
          <p:spPr>
            <a:xfrm flipV="1">
              <a:off x="4103948" y="1298033"/>
              <a:ext cx="3357266" cy="9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 flipV="1">
              <a:off x="4737344" y="4104074"/>
              <a:ext cx="3111020" cy="2070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7461214" y="1331805"/>
              <a:ext cx="0" cy="2214246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/>
            <p:cNvCxnSpPr/>
            <p:nvPr/>
          </p:nvCxnSpPr>
          <p:spPr>
            <a:xfrm flipH="1">
              <a:off x="7461214" y="3834083"/>
              <a:ext cx="2105" cy="27899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橢圓 40"/>
            <p:cNvSpPr/>
            <p:nvPr/>
          </p:nvSpPr>
          <p:spPr>
            <a:xfrm>
              <a:off x="7317198" y="3546051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橢圓 41"/>
            <p:cNvSpPr/>
            <p:nvPr/>
          </p:nvSpPr>
          <p:spPr>
            <a:xfrm>
              <a:off x="7684041" y="3550367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3" name="直線接點 42"/>
            <p:cNvCxnSpPr/>
            <p:nvPr/>
          </p:nvCxnSpPr>
          <p:spPr>
            <a:xfrm>
              <a:off x="7461214" y="3329990"/>
              <a:ext cx="387150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7832901" y="3834083"/>
              <a:ext cx="0" cy="28509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7828057" y="3283082"/>
              <a:ext cx="0" cy="262969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群組 45"/>
          <p:cNvGrpSpPr/>
          <p:nvPr/>
        </p:nvGrpSpPr>
        <p:grpSpPr>
          <a:xfrm>
            <a:off x="667564" y="2996952"/>
            <a:ext cx="7454094" cy="410255"/>
            <a:chOff x="667564" y="2996952"/>
            <a:chExt cx="7454094" cy="410255"/>
          </a:xfrm>
        </p:grpSpPr>
        <p:pic>
          <p:nvPicPr>
            <p:cNvPr id="47" name="圖片 4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564" y="3240207"/>
              <a:ext cx="149754" cy="154434"/>
            </a:xfrm>
            <a:prstGeom prst="rect">
              <a:avLst/>
            </a:prstGeom>
          </p:spPr>
        </p:pic>
        <p:pic>
          <p:nvPicPr>
            <p:cNvPr id="48" name="圖片 4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1001" y="2996952"/>
              <a:ext cx="150657" cy="138102"/>
            </a:xfrm>
            <a:prstGeom prst="rect">
              <a:avLst/>
            </a:prstGeom>
          </p:spPr>
        </p:pic>
        <p:pic>
          <p:nvPicPr>
            <p:cNvPr id="49" name="圖片 4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7604" y="3252773"/>
              <a:ext cx="149754" cy="154434"/>
            </a:xfrm>
            <a:prstGeom prst="rect">
              <a:avLst/>
            </a:prstGeom>
          </p:spPr>
        </p:pic>
        <p:pic>
          <p:nvPicPr>
            <p:cNvPr id="50" name="圖片 4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4775" y="3252773"/>
              <a:ext cx="149754" cy="154434"/>
            </a:xfrm>
            <a:prstGeom prst="rect">
              <a:avLst/>
            </a:prstGeom>
          </p:spPr>
        </p:pic>
      </p:grpSp>
      <p:grpSp>
        <p:nvGrpSpPr>
          <p:cNvPr id="51" name="群組 50"/>
          <p:cNvGrpSpPr/>
          <p:nvPr/>
        </p:nvGrpSpPr>
        <p:grpSpPr>
          <a:xfrm>
            <a:off x="845586" y="496942"/>
            <a:ext cx="828092" cy="5596354"/>
            <a:chOff x="845586" y="496942"/>
            <a:chExt cx="828092" cy="5596354"/>
          </a:xfrm>
        </p:grpSpPr>
        <p:cxnSp>
          <p:nvCxnSpPr>
            <p:cNvPr id="52" name="直線接點 51"/>
            <p:cNvCxnSpPr/>
            <p:nvPr/>
          </p:nvCxnSpPr>
          <p:spPr>
            <a:xfrm>
              <a:off x="899592" y="512676"/>
              <a:ext cx="0" cy="446449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1588512" y="496942"/>
              <a:ext cx="0" cy="448023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>
              <a:off x="1259632" y="2816932"/>
              <a:ext cx="0" cy="216024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942237" y="2810998"/>
              <a:ext cx="317395" cy="5934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矩形 55"/>
            <p:cNvSpPr/>
            <p:nvPr/>
          </p:nvSpPr>
          <p:spPr>
            <a:xfrm>
              <a:off x="845586" y="5121188"/>
              <a:ext cx="828092" cy="972108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7" name="向下箭號 56"/>
          <p:cNvSpPr/>
          <p:nvPr/>
        </p:nvSpPr>
        <p:spPr>
          <a:xfrm>
            <a:off x="3959932" y="3735034"/>
            <a:ext cx="331377" cy="324036"/>
          </a:xfrm>
          <a:prstGeom prst="downArrow">
            <a:avLst/>
          </a:prstGeom>
          <a:solidFill>
            <a:schemeClr val="accent1">
              <a:alpha val="5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8" name="圖片 5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982" y="4010365"/>
            <a:ext cx="307766" cy="282118"/>
          </a:xfrm>
          <a:prstGeom prst="rect">
            <a:avLst/>
          </a:prstGeom>
        </p:spPr>
      </p:pic>
      <p:sp>
        <p:nvSpPr>
          <p:cNvPr id="59" name="橢圓 58"/>
          <p:cNvSpPr/>
          <p:nvPr/>
        </p:nvSpPr>
        <p:spPr>
          <a:xfrm>
            <a:off x="3652369" y="3598568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橢圓 59"/>
          <p:cNvSpPr/>
          <p:nvPr/>
        </p:nvSpPr>
        <p:spPr>
          <a:xfrm>
            <a:off x="4308719" y="1375322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橢圓 60"/>
          <p:cNvSpPr/>
          <p:nvPr/>
        </p:nvSpPr>
        <p:spPr>
          <a:xfrm>
            <a:off x="3674041" y="1412776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橢圓 61"/>
          <p:cNvSpPr/>
          <p:nvPr/>
        </p:nvSpPr>
        <p:spPr>
          <a:xfrm>
            <a:off x="7016437" y="1115074"/>
            <a:ext cx="1029892" cy="3494506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橢圓 62"/>
          <p:cNvSpPr/>
          <p:nvPr/>
        </p:nvSpPr>
        <p:spPr>
          <a:xfrm>
            <a:off x="394006" y="2777576"/>
            <a:ext cx="1693717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64" name="群組 63"/>
          <p:cNvGrpSpPr/>
          <p:nvPr/>
        </p:nvGrpSpPr>
        <p:grpSpPr>
          <a:xfrm>
            <a:off x="899592" y="440668"/>
            <a:ext cx="669170" cy="1807446"/>
            <a:chOff x="943686" y="459076"/>
            <a:chExt cx="669170" cy="1807446"/>
          </a:xfrm>
        </p:grpSpPr>
        <p:cxnSp>
          <p:nvCxnSpPr>
            <p:cNvPr id="65" name="直線接點 64"/>
            <p:cNvCxnSpPr/>
            <p:nvPr/>
          </p:nvCxnSpPr>
          <p:spPr>
            <a:xfrm flipH="1">
              <a:off x="943686" y="515366"/>
              <a:ext cx="5066" cy="85105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接點 65"/>
            <p:cNvCxnSpPr/>
            <p:nvPr/>
          </p:nvCxnSpPr>
          <p:spPr>
            <a:xfrm>
              <a:off x="1612856" y="459076"/>
              <a:ext cx="0" cy="180744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4946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xit" presetSubtype="1" accel="20000" decel="22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xit" presetSubtype="1" accel="20000" decel="2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"/>
                            </p:stCondLst>
                            <p:childTnLst>
                              <p:par>
                                <p:cTn id="28" presetID="2" presetClass="entr" presetSubtype="2" accel="48000" decel="24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400"/>
                            </p:stCondLst>
                            <p:childTnLst>
                              <p:par>
                                <p:cTn id="4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9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900"/>
                            </p:stCondLst>
                            <p:childTnLst>
                              <p:par>
                                <p:cTn id="50" presetID="2" presetClass="exit" presetSubtype="2" accel="20000" decel="22000" fill="hold" grpId="1" nodeType="afterEffect">
                                  <p:stCondLst>
                                    <p:cond delay="8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200"/>
                            </p:stCondLst>
                            <p:childTnLst>
                              <p:par>
                                <p:cTn id="5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2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84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4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00"/>
                            </p:stCondLst>
                            <p:childTnLst>
                              <p:par>
                                <p:cTn id="6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900"/>
                            </p:stCondLst>
                            <p:childTnLst>
                              <p:par>
                                <p:cTn id="72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3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1" grpId="1" animBg="1"/>
      <p:bldP spid="12" grpId="0" animBg="1"/>
      <p:bldP spid="13" grpId="0" animBg="1"/>
      <p:bldP spid="18" grpId="0" animBg="1"/>
      <p:bldP spid="18" grpId="1" animBg="1"/>
      <p:bldP spid="57" grpId="0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64513" y="584684"/>
            <a:ext cx="470513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TW" altLang="en-US" sz="8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華康抖抖體W5" pitchFamily="81" charset="-120"/>
                <a:ea typeface="華康抖抖體W5" pitchFamily="81" charset="-120"/>
              </a:rPr>
              <a:t>謝謝觀賞</a:t>
            </a:r>
            <a:endParaRPr lang="zh-TW" altLang="en-US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華康抖抖體W5" pitchFamily="81" charset="-120"/>
              <a:ea typeface="華康抖抖體W5" pitchFamily="81" charset="-120"/>
            </a:endParaRPr>
          </a:p>
        </p:txBody>
      </p:sp>
      <p:sp>
        <p:nvSpPr>
          <p:cNvPr id="3" name="副標題 4"/>
          <p:cNvSpPr txBox="1">
            <a:spLocks/>
          </p:cNvSpPr>
          <p:nvPr/>
        </p:nvSpPr>
        <p:spPr>
          <a:xfrm>
            <a:off x="4644008" y="5049180"/>
            <a:ext cx="2844316" cy="7560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42900" dist="177800" dir="2820000" algn="ctr" rotWithShape="0">
              <a:schemeClr val="accent6">
                <a:lumMod val="50000"/>
              </a:schemeClr>
            </a:outerShdw>
          </a:effectLst>
          <a:scene3d>
            <a:camera prst="isometricLeftDown">
              <a:rot lat="2100000" lon="0" rev="0"/>
            </a:camera>
            <a:lightRig rig="threePt" dir="t"/>
          </a:scene3d>
          <a:sp3d prstMaterial="metal"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C00000"/>
                </a:solidFill>
                <a:latin typeface="華康流隸體W5(P)" pitchFamily="66" charset="-120"/>
                <a:ea typeface="華康流隸體W5(P)" pitchFamily="66" charset="-120"/>
                <a:hlinkClick r:id="rId4" action="ppaction://hlinksldjump"/>
              </a:rPr>
              <a:t>回 目錄選單</a:t>
            </a:r>
            <a:endParaRPr lang="zh-TW" altLang="en-US" dirty="0">
              <a:solidFill>
                <a:srgbClr val="C00000"/>
              </a:solidFill>
              <a:latin typeface="華康流隸體W5(P)" pitchFamily="66" charset="-120"/>
              <a:ea typeface="華康流隸體W5(P)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997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3"/>
          <p:cNvSpPr txBox="1">
            <a:spLocks/>
          </p:cNvSpPr>
          <p:nvPr/>
        </p:nvSpPr>
        <p:spPr>
          <a:xfrm>
            <a:off x="757808" y="2852936"/>
            <a:ext cx="7772400" cy="126405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按下 </a:t>
            </a:r>
            <a:r>
              <a:rPr lang="en-US" altLang="zh-TW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PB3</a:t>
            </a:r>
            <a:r>
              <a:rPr lang="zh-TW" altLang="en-US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 以啟動電路</a:t>
            </a:r>
            <a:endParaRPr lang="zh-TW" altLang="en-US" sz="5300" dirty="0">
              <a:solidFill>
                <a:schemeClr val="accent5">
                  <a:lumMod val="75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4" name="副標題 4">
            <a:hlinkClick r:id="" action="ppaction://noaction"/>
          </p:cNvPr>
          <p:cNvSpPr txBox="1">
            <a:spLocks/>
          </p:cNvSpPr>
          <p:nvPr/>
        </p:nvSpPr>
        <p:spPr>
          <a:xfrm>
            <a:off x="4644008" y="5049180"/>
            <a:ext cx="2844316" cy="7560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42900" dist="177800" dir="2820000" algn="ctr" rotWithShape="0">
              <a:schemeClr val="accent6">
                <a:lumMod val="50000"/>
              </a:schemeClr>
            </a:outerShdw>
          </a:effectLst>
          <a:scene3d>
            <a:camera prst="isometricLeftDown">
              <a:rot lat="2100000" lon="0" rev="0"/>
            </a:camera>
            <a:lightRig rig="threePt" dir="t"/>
          </a:scene3d>
          <a:sp3d prstMaterial="metal"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C00000"/>
                </a:solidFill>
                <a:latin typeface="華康流隸體W5(P)" pitchFamily="66" charset="-120"/>
                <a:ea typeface="華康流隸體W5(P)" pitchFamily="66" charset="-120"/>
                <a:hlinkClick r:id="rId3" action="ppaction://hlinksldjump"/>
              </a:rPr>
              <a:t>回 目錄選單</a:t>
            </a:r>
            <a:endParaRPr lang="zh-TW" altLang="en-US" dirty="0">
              <a:solidFill>
                <a:srgbClr val="C00000"/>
              </a:solidFill>
              <a:latin typeface="華康流隸體W5(P)" pitchFamily="66" charset="-120"/>
              <a:ea typeface="華康流隸體W5(P)" pitchFamily="66" charset="-120"/>
            </a:endParaRPr>
          </a:p>
        </p:txBody>
      </p:sp>
      <p:sp>
        <p:nvSpPr>
          <p:cNvPr id="5" name="標題 3"/>
          <p:cNvSpPr txBox="1">
            <a:spLocks/>
          </p:cNvSpPr>
          <p:nvPr/>
        </p:nvSpPr>
        <p:spPr>
          <a:xfrm>
            <a:off x="821922" y="908720"/>
            <a:ext cx="7772400" cy="12961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0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操作步驟</a:t>
            </a:r>
            <a:r>
              <a:rPr lang="en-US" altLang="zh-TW" sz="60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1</a:t>
            </a:r>
            <a:endParaRPr lang="zh-TW" altLang="en-US" sz="6000" dirty="0">
              <a:solidFill>
                <a:schemeClr val="accent6">
                  <a:lumMod val="50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2362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646929" y="5172000"/>
            <a:ext cx="4496108" cy="1116124"/>
          </a:xfrm>
        </p:spPr>
        <p:txBody>
          <a:bodyPr>
            <a:normAutofit/>
          </a:bodyPr>
          <a:lstStyle/>
          <a:p>
            <a:pPr algn="l"/>
            <a:endParaRPr lang="en-US" altLang="zh-TW" sz="2000" dirty="0" smtClean="0">
              <a:solidFill>
                <a:schemeClr val="accent6">
                  <a:lumMod val="50000"/>
                </a:schemeClr>
              </a:solidFill>
              <a:ea typeface="華康中圓體" pitchFamily="49" charset="-120"/>
            </a:endParaRPr>
          </a:p>
          <a:p>
            <a:pPr algn="l"/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1.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電路初始，全不動作。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ea typeface="華康中圓體" pitchFamily="49" charset="-120"/>
            </a:endParaRPr>
          </a:p>
        </p:txBody>
      </p:sp>
      <p:grpSp>
        <p:nvGrpSpPr>
          <p:cNvPr id="4" name="群組 3"/>
          <p:cNvGrpSpPr/>
          <p:nvPr/>
        </p:nvGrpSpPr>
        <p:grpSpPr>
          <a:xfrm>
            <a:off x="683568" y="1412776"/>
            <a:ext cx="7459469" cy="1979642"/>
            <a:chOff x="683568" y="1412776"/>
            <a:chExt cx="7459469" cy="1979642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2380" y="1916832"/>
              <a:ext cx="150657" cy="138102"/>
            </a:xfrm>
            <a:prstGeom prst="rect">
              <a:avLst/>
            </a:prstGeom>
          </p:spPr>
        </p:pic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292" y="1868506"/>
              <a:ext cx="150657" cy="138102"/>
            </a:xfrm>
            <a:prstGeom prst="rect">
              <a:avLst/>
            </a:prstGeom>
          </p:spPr>
        </p:pic>
        <p:pic>
          <p:nvPicPr>
            <p:cNvPr id="7" name="圖片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8244" y="1868506"/>
              <a:ext cx="150657" cy="138102"/>
            </a:xfrm>
            <a:prstGeom prst="rect">
              <a:avLst/>
            </a:prstGeom>
          </p:spPr>
        </p:pic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8184" y="2492896"/>
              <a:ext cx="150657" cy="138102"/>
            </a:xfrm>
            <a:prstGeom prst="rect">
              <a:avLst/>
            </a:prstGeom>
          </p:spPr>
        </p:pic>
        <p:pic>
          <p:nvPicPr>
            <p:cNvPr id="9" name="圖片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8124" y="1875075"/>
              <a:ext cx="150657" cy="138102"/>
            </a:xfrm>
            <a:prstGeom prst="rect">
              <a:avLst/>
            </a:prstGeom>
          </p:spPr>
        </p:pic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84068" y="2492896"/>
              <a:ext cx="150657" cy="138102"/>
            </a:xfrm>
            <a:prstGeom prst="rect">
              <a:avLst/>
            </a:prstGeom>
          </p:spPr>
        </p:pic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0" y="1891117"/>
              <a:ext cx="150657" cy="138102"/>
            </a:xfrm>
            <a:prstGeom prst="rect">
              <a:avLst/>
            </a:prstGeom>
          </p:spPr>
        </p:pic>
        <p:pic>
          <p:nvPicPr>
            <p:cNvPr id="12" name="圖片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7924" y="1886127"/>
              <a:ext cx="150657" cy="138102"/>
            </a:xfrm>
            <a:prstGeom prst="rect">
              <a:avLst/>
            </a:prstGeom>
          </p:spPr>
        </p:pic>
        <p:pic>
          <p:nvPicPr>
            <p:cNvPr id="13" name="圖片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3568" y="3248980"/>
              <a:ext cx="150657" cy="138102"/>
            </a:xfrm>
            <a:prstGeom prst="rect">
              <a:avLst/>
            </a:prstGeom>
          </p:spPr>
        </p:pic>
        <p:pic>
          <p:nvPicPr>
            <p:cNvPr id="14" name="圖片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608" y="3248980"/>
              <a:ext cx="150657" cy="138102"/>
            </a:xfrm>
            <a:prstGeom prst="rect">
              <a:avLst/>
            </a:prstGeom>
          </p:spPr>
        </p:pic>
        <p:pic>
          <p:nvPicPr>
            <p:cNvPr id="15" name="圖片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7644" y="3254316"/>
              <a:ext cx="150657" cy="138102"/>
            </a:xfrm>
            <a:prstGeom prst="rect">
              <a:avLst/>
            </a:prstGeom>
          </p:spPr>
        </p:pic>
        <p:pic>
          <p:nvPicPr>
            <p:cNvPr id="16" name="圖片 1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87724" y="3254316"/>
              <a:ext cx="150657" cy="138102"/>
            </a:xfrm>
            <a:prstGeom prst="rect">
              <a:avLst/>
            </a:prstGeom>
          </p:spPr>
        </p:pic>
        <p:pic>
          <p:nvPicPr>
            <p:cNvPr id="17" name="圖片 1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80304" y="3248980"/>
              <a:ext cx="150657" cy="138102"/>
            </a:xfrm>
            <a:prstGeom prst="rect">
              <a:avLst/>
            </a:prstGeom>
          </p:spPr>
        </p:pic>
        <p:pic>
          <p:nvPicPr>
            <p:cNvPr id="18" name="圖片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80715" y="3248980"/>
              <a:ext cx="150657" cy="138102"/>
            </a:xfrm>
            <a:prstGeom prst="rect">
              <a:avLst/>
            </a:prstGeom>
          </p:spPr>
        </p:pic>
        <p:pic>
          <p:nvPicPr>
            <p:cNvPr id="35" name="圖片 3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32040" y="1412776"/>
              <a:ext cx="150657" cy="138102"/>
            </a:xfrm>
            <a:prstGeom prst="rect">
              <a:avLst/>
            </a:prstGeom>
          </p:spPr>
        </p:pic>
      </p:grpSp>
      <p:sp>
        <p:nvSpPr>
          <p:cNvPr id="19" name="動作按鈕: 下一項 18">
            <a:hlinkClick r:id="" action="ppaction://noaction" highlightClick="1"/>
          </p:cNvPr>
          <p:cNvSpPr/>
          <p:nvPr/>
        </p:nvSpPr>
        <p:spPr>
          <a:xfrm>
            <a:off x="8143037" y="5851957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099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87824" y="5157192"/>
            <a:ext cx="4496108" cy="457363"/>
          </a:xfrm>
        </p:spPr>
        <p:txBody>
          <a:bodyPr>
            <a:normAutofit/>
          </a:bodyPr>
          <a:lstStyle/>
          <a:p>
            <a:pPr algn="l"/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2.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按下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PB3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按紐，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X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動作且自保持。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ea typeface="華康中圓體" pitchFamily="49" charset="-120"/>
            </a:endParaRPr>
          </a:p>
        </p:txBody>
      </p:sp>
      <p:sp>
        <p:nvSpPr>
          <p:cNvPr id="20" name="右彎箭號 19"/>
          <p:cNvSpPr/>
          <p:nvPr/>
        </p:nvSpPr>
        <p:spPr>
          <a:xfrm rot="10800000">
            <a:off x="4824028" y="1844824"/>
            <a:ext cx="254674" cy="281262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96" y="1908237"/>
            <a:ext cx="149754" cy="154434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3275856" y="5190673"/>
            <a:ext cx="1409894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4951364" y="5197986"/>
            <a:ext cx="1708867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4" name="群組 23"/>
          <p:cNvGrpSpPr/>
          <p:nvPr/>
        </p:nvGrpSpPr>
        <p:grpSpPr>
          <a:xfrm>
            <a:off x="899592" y="1304764"/>
            <a:ext cx="3999819" cy="2820017"/>
            <a:chOff x="899592" y="1304764"/>
            <a:chExt cx="3999819" cy="2820017"/>
          </a:xfrm>
        </p:grpSpPr>
        <p:cxnSp>
          <p:nvCxnSpPr>
            <p:cNvPr id="25" name="直線接點 24"/>
            <p:cNvCxnSpPr/>
            <p:nvPr/>
          </p:nvCxnSpPr>
          <p:spPr>
            <a:xfrm flipV="1">
              <a:off x="899592" y="1304764"/>
              <a:ext cx="3204356" cy="36004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3635896" y="4113076"/>
              <a:ext cx="1116124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 flipV="1">
              <a:off x="1547664" y="2222866"/>
              <a:ext cx="2088232" cy="18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3643237" y="2222866"/>
              <a:ext cx="0" cy="1901915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4737344" y="2564902"/>
              <a:ext cx="0" cy="95095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4752020" y="3861048"/>
              <a:ext cx="0" cy="26373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橢圓 30"/>
            <p:cNvSpPr/>
            <p:nvPr/>
          </p:nvSpPr>
          <p:spPr>
            <a:xfrm>
              <a:off x="4611379" y="3544216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2" name="群組 31"/>
          <p:cNvGrpSpPr/>
          <p:nvPr/>
        </p:nvGrpSpPr>
        <p:grpSpPr>
          <a:xfrm>
            <a:off x="4103948" y="1289911"/>
            <a:ext cx="648072" cy="1274993"/>
            <a:chOff x="4103948" y="1289911"/>
            <a:chExt cx="648072" cy="1274993"/>
          </a:xfrm>
        </p:grpSpPr>
        <p:cxnSp>
          <p:nvCxnSpPr>
            <p:cNvPr id="33" name="直線接點 32"/>
            <p:cNvCxnSpPr/>
            <p:nvPr/>
          </p:nvCxnSpPr>
          <p:spPr>
            <a:xfrm>
              <a:off x="4103948" y="1316604"/>
              <a:ext cx="648072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4737344" y="1289911"/>
              <a:ext cx="0" cy="127499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群組 34"/>
          <p:cNvGrpSpPr/>
          <p:nvPr/>
        </p:nvGrpSpPr>
        <p:grpSpPr>
          <a:xfrm>
            <a:off x="4135090" y="1289910"/>
            <a:ext cx="625208" cy="1310998"/>
            <a:chOff x="4135090" y="1289910"/>
            <a:chExt cx="625208" cy="1310998"/>
          </a:xfrm>
        </p:grpSpPr>
        <p:cxnSp>
          <p:nvCxnSpPr>
            <p:cNvPr id="36" name="直線接點 35"/>
            <p:cNvCxnSpPr/>
            <p:nvPr/>
          </p:nvCxnSpPr>
          <p:spPr>
            <a:xfrm>
              <a:off x="4135090" y="2564904"/>
              <a:ext cx="625208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4135090" y="1289910"/>
              <a:ext cx="0" cy="1310998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群組 37"/>
          <p:cNvGrpSpPr/>
          <p:nvPr/>
        </p:nvGrpSpPr>
        <p:grpSpPr>
          <a:xfrm>
            <a:off x="3923928" y="1412776"/>
            <a:ext cx="1193870" cy="622486"/>
            <a:chOff x="3923928" y="1412776"/>
            <a:chExt cx="1193870" cy="622486"/>
          </a:xfrm>
        </p:grpSpPr>
        <p:pic>
          <p:nvPicPr>
            <p:cNvPr id="39" name="圖片 3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1880828"/>
              <a:ext cx="149754" cy="154434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8044" y="1412776"/>
              <a:ext cx="149754" cy="154434"/>
            </a:xfrm>
            <a:prstGeom prst="rect">
              <a:avLst/>
            </a:prstGeom>
          </p:spPr>
        </p:pic>
      </p:grpSp>
      <p:sp>
        <p:nvSpPr>
          <p:cNvPr id="41" name="動作按鈕: 下一項 40">
            <a:hlinkClick r:id="" action="ppaction://noaction" highlightClick="1"/>
          </p:cNvPr>
          <p:cNvSpPr/>
          <p:nvPr/>
        </p:nvSpPr>
        <p:spPr>
          <a:xfrm>
            <a:off x="8280412" y="5851775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橢圓 41"/>
          <p:cNvSpPr/>
          <p:nvPr/>
        </p:nvSpPr>
        <p:spPr>
          <a:xfrm>
            <a:off x="4372449" y="1489993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橢圓 42"/>
          <p:cNvSpPr/>
          <p:nvPr/>
        </p:nvSpPr>
        <p:spPr>
          <a:xfrm>
            <a:off x="3695191" y="1452539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4" name="群組 43"/>
          <p:cNvGrpSpPr/>
          <p:nvPr/>
        </p:nvGrpSpPr>
        <p:grpSpPr>
          <a:xfrm>
            <a:off x="899592" y="440668"/>
            <a:ext cx="669170" cy="1807446"/>
            <a:chOff x="943686" y="459076"/>
            <a:chExt cx="669170" cy="1807446"/>
          </a:xfrm>
        </p:grpSpPr>
        <p:cxnSp>
          <p:nvCxnSpPr>
            <p:cNvPr id="45" name="直線接點 44"/>
            <p:cNvCxnSpPr/>
            <p:nvPr/>
          </p:nvCxnSpPr>
          <p:spPr>
            <a:xfrm flipH="1">
              <a:off x="943686" y="515366"/>
              <a:ext cx="5066" cy="85105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1612856" y="459076"/>
              <a:ext cx="0" cy="180744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2422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accel="48000" decel="24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2" presetClass="exit" presetSubtype="2" accel="20000" decel="22000" fill="hold" grpId="1" nodeType="afterEffect">
                                  <p:stCondLst>
                                    <p:cond delay="8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300"/>
                            </p:stCondLst>
                            <p:childTnLst>
                              <p:par>
                                <p:cTn id="50" presetID="1" presetClass="exit" presetSubtype="0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900"/>
                            </p:stCondLst>
                            <p:childTnLst>
                              <p:par>
                                <p:cTn id="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9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2" grpId="0" animBg="1"/>
      <p:bldP spid="23" grpId="0" animBg="1"/>
      <p:bldP spid="41" grpId="0" animBg="1"/>
      <p:bldP spid="42" grpId="0" animBg="1"/>
      <p:bldP spid="42" grpId="1" animBg="1"/>
      <p:bldP spid="43" grpId="0" animBg="1"/>
      <p:bldP spid="43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3"/>
          <p:cNvSpPr txBox="1">
            <a:spLocks/>
          </p:cNvSpPr>
          <p:nvPr/>
        </p:nvSpPr>
        <p:spPr>
          <a:xfrm>
            <a:off x="665252" y="2132856"/>
            <a:ext cx="7772400" cy="97210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昇降機在一樓</a:t>
            </a:r>
            <a:endParaRPr lang="zh-TW" altLang="en-US" sz="5300" dirty="0">
              <a:solidFill>
                <a:schemeClr val="accent5">
                  <a:lumMod val="75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3" name="標題 3"/>
          <p:cNvSpPr txBox="1">
            <a:spLocks/>
          </p:cNvSpPr>
          <p:nvPr/>
        </p:nvSpPr>
        <p:spPr>
          <a:xfrm>
            <a:off x="706796" y="3104964"/>
            <a:ext cx="7772400" cy="126405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300" dirty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按 </a:t>
            </a:r>
            <a:r>
              <a:rPr lang="en-US" altLang="zh-TW" sz="5300" dirty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PB1</a:t>
            </a:r>
            <a:r>
              <a:rPr lang="zh-TW" altLang="en-US" sz="5300" dirty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 </a:t>
            </a:r>
            <a:r>
              <a:rPr lang="zh-TW" altLang="en-US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呼叫要</a:t>
            </a:r>
            <a:r>
              <a:rPr lang="zh-TW" altLang="en-US" sz="5300" dirty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上二樓</a:t>
            </a:r>
          </a:p>
        </p:txBody>
      </p:sp>
      <p:sp>
        <p:nvSpPr>
          <p:cNvPr id="4" name="副標題 4">
            <a:hlinkClick r:id="" action="ppaction://noaction"/>
          </p:cNvPr>
          <p:cNvSpPr txBox="1">
            <a:spLocks/>
          </p:cNvSpPr>
          <p:nvPr/>
        </p:nvSpPr>
        <p:spPr>
          <a:xfrm>
            <a:off x="4644008" y="5049180"/>
            <a:ext cx="2844316" cy="7560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42900" dist="177800" dir="2820000" algn="ctr" rotWithShape="0">
              <a:schemeClr val="accent6">
                <a:lumMod val="50000"/>
              </a:schemeClr>
            </a:outerShdw>
          </a:effectLst>
          <a:scene3d>
            <a:camera prst="isometricLeftDown">
              <a:rot lat="2100000" lon="0" rev="0"/>
            </a:camera>
            <a:lightRig rig="threePt" dir="t"/>
          </a:scene3d>
          <a:sp3d prstMaterial="metal"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C00000"/>
                </a:solidFill>
                <a:latin typeface="華康流隸體W5(P)" pitchFamily="66" charset="-120"/>
                <a:ea typeface="華康流隸體W5(P)" pitchFamily="66" charset="-120"/>
                <a:hlinkClick r:id="rId3" action="ppaction://hlinksldjump"/>
              </a:rPr>
              <a:t>回 目錄選單</a:t>
            </a:r>
            <a:endParaRPr lang="zh-TW" altLang="en-US" dirty="0">
              <a:solidFill>
                <a:srgbClr val="C00000"/>
              </a:solidFill>
              <a:latin typeface="華康流隸體W5(P)" pitchFamily="66" charset="-120"/>
              <a:ea typeface="華康流隸體W5(P)" pitchFamily="66" charset="-120"/>
            </a:endParaRPr>
          </a:p>
        </p:txBody>
      </p:sp>
      <p:sp>
        <p:nvSpPr>
          <p:cNvPr id="5" name="標題 3"/>
          <p:cNvSpPr txBox="1">
            <a:spLocks/>
          </p:cNvSpPr>
          <p:nvPr/>
        </p:nvSpPr>
        <p:spPr>
          <a:xfrm>
            <a:off x="757808" y="304395"/>
            <a:ext cx="7772400" cy="12961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0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操作步驟</a:t>
            </a:r>
            <a:r>
              <a:rPr lang="en-US" altLang="zh-TW" sz="60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2</a:t>
            </a:r>
            <a:endParaRPr lang="zh-TW" altLang="en-US" sz="6000" dirty="0">
              <a:solidFill>
                <a:schemeClr val="accent6">
                  <a:lumMod val="50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468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87824" y="5157192"/>
            <a:ext cx="4496108" cy="1404156"/>
          </a:xfrm>
        </p:spPr>
        <p:txBody>
          <a:bodyPr>
            <a:normAutofit/>
          </a:bodyPr>
          <a:lstStyle/>
          <a:p>
            <a:pPr algn="l">
              <a:lnSpc>
                <a:spcPts val="31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3.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按下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PB1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按紐，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U-KR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動作，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 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MCF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動作、上行燈亮，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 電動機正轉，昇降機向上。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ea typeface="華康中圓體" pitchFamily="49" charset="-120"/>
            </a:endParaRPr>
          </a:p>
        </p:txBody>
      </p:sp>
      <p:sp>
        <p:nvSpPr>
          <p:cNvPr id="20" name="右彎箭號 19"/>
          <p:cNvSpPr/>
          <p:nvPr/>
        </p:nvSpPr>
        <p:spPr>
          <a:xfrm rot="10800000">
            <a:off x="5436096" y="2424273"/>
            <a:ext cx="254674" cy="281262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068" y="2487687"/>
            <a:ext cx="149754" cy="154434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3358985" y="5229200"/>
            <a:ext cx="2756718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3367735" y="5640465"/>
            <a:ext cx="2363320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4" name="群組 23"/>
          <p:cNvGrpSpPr/>
          <p:nvPr/>
        </p:nvGrpSpPr>
        <p:grpSpPr>
          <a:xfrm>
            <a:off x="930734" y="1316604"/>
            <a:ext cx="3968677" cy="2808177"/>
            <a:chOff x="930734" y="1316604"/>
            <a:chExt cx="3968677" cy="2808177"/>
          </a:xfrm>
        </p:grpSpPr>
        <p:cxnSp>
          <p:nvCxnSpPr>
            <p:cNvPr id="25" name="直線接點 24"/>
            <p:cNvCxnSpPr/>
            <p:nvPr/>
          </p:nvCxnSpPr>
          <p:spPr>
            <a:xfrm flipV="1">
              <a:off x="930734" y="1316604"/>
              <a:ext cx="3209218" cy="2788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3635896" y="4113076"/>
              <a:ext cx="1116124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 flipV="1">
              <a:off x="1547664" y="2222866"/>
              <a:ext cx="2088232" cy="18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3643237" y="2222866"/>
              <a:ext cx="0" cy="1901915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4737344" y="2564902"/>
              <a:ext cx="0" cy="95095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4752020" y="3861048"/>
              <a:ext cx="0" cy="26373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橢圓 30"/>
            <p:cNvSpPr/>
            <p:nvPr/>
          </p:nvSpPr>
          <p:spPr>
            <a:xfrm>
              <a:off x="4611379" y="3544216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4135090" y="1289910"/>
            <a:ext cx="625208" cy="1310998"/>
            <a:chOff x="4135090" y="1289910"/>
            <a:chExt cx="625208" cy="1310998"/>
          </a:xfrm>
        </p:grpSpPr>
        <p:cxnSp>
          <p:nvCxnSpPr>
            <p:cNvPr id="36" name="直線接點 35"/>
            <p:cNvCxnSpPr/>
            <p:nvPr/>
          </p:nvCxnSpPr>
          <p:spPr>
            <a:xfrm>
              <a:off x="4135090" y="2564904"/>
              <a:ext cx="625208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4135090" y="1289910"/>
              <a:ext cx="0" cy="1310998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群組 37"/>
          <p:cNvGrpSpPr/>
          <p:nvPr/>
        </p:nvGrpSpPr>
        <p:grpSpPr>
          <a:xfrm>
            <a:off x="3923928" y="1412776"/>
            <a:ext cx="1193870" cy="622486"/>
            <a:chOff x="3923928" y="1412776"/>
            <a:chExt cx="1193870" cy="622486"/>
          </a:xfrm>
        </p:grpSpPr>
        <p:pic>
          <p:nvPicPr>
            <p:cNvPr id="39" name="圖片 3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1880828"/>
              <a:ext cx="149754" cy="154434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8044" y="1412776"/>
              <a:ext cx="149754" cy="154434"/>
            </a:xfrm>
            <a:prstGeom prst="rect">
              <a:avLst/>
            </a:prstGeom>
          </p:spPr>
        </p:pic>
      </p:grpSp>
      <p:sp>
        <p:nvSpPr>
          <p:cNvPr id="41" name="動作按鈕: 下一項 40">
            <a:hlinkClick r:id="" action="ppaction://noaction" highlightClick="1"/>
          </p:cNvPr>
          <p:cNvSpPr/>
          <p:nvPr/>
        </p:nvSpPr>
        <p:spPr>
          <a:xfrm>
            <a:off x="8280412" y="5851775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3367735" y="6023890"/>
            <a:ext cx="3008746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3" name="群組 42"/>
          <p:cNvGrpSpPr/>
          <p:nvPr/>
        </p:nvGrpSpPr>
        <p:grpSpPr>
          <a:xfrm>
            <a:off x="4139952" y="1302468"/>
            <a:ext cx="1368152" cy="2819610"/>
            <a:chOff x="4139952" y="1302468"/>
            <a:chExt cx="1368152" cy="2819610"/>
          </a:xfrm>
        </p:grpSpPr>
        <p:cxnSp>
          <p:nvCxnSpPr>
            <p:cNvPr id="44" name="直線接點 43"/>
            <p:cNvCxnSpPr/>
            <p:nvPr/>
          </p:nvCxnSpPr>
          <p:spPr>
            <a:xfrm flipV="1">
              <a:off x="4139952" y="1302468"/>
              <a:ext cx="1224136" cy="9001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 flipV="1">
              <a:off x="4763416" y="4113076"/>
              <a:ext cx="600672" cy="9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5329136" y="1322766"/>
              <a:ext cx="0" cy="2214246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>
              <a:off x="5328084" y="3765250"/>
              <a:ext cx="1052" cy="35232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橢圓 47"/>
            <p:cNvSpPr/>
            <p:nvPr/>
          </p:nvSpPr>
          <p:spPr>
            <a:xfrm>
              <a:off x="5220072" y="3546051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9" name="群組 48"/>
          <p:cNvGrpSpPr/>
          <p:nvPr/>
        </p:nvGrpSpPr>
        <p:grpSpPr>
          <a:xfrm>
            <a:off x="6120172" y="1916832"/>
            <a:ext cx="1265878" cy="1218222"/>
            <a:chOff x="6120172" y="1916832"/>
            <a:chExt cx="1265878" cy="1218222"/>
          </a:xfrm>
        </p:grpSpPr>
        <p:pic>
          <p:nvPicPr>
            <p:cNvPr id="50" name="圖片 4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1916832"/>
              <a:ext cx="149754" cy="154434"/>
            </a:xfrm>
            <a:prstGeom prst="rect">
              <a:avLst/>
            </a:prstGeom>
          </p:spPr>
        </p:pic>
        <p:pic>
          <p:nvPicPr>
            <p:cNvPr id="51" name="圖片 5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0172" y="2996952"/>
              <a:ext cx="150657" cy="138102"/>
            </a:xfrm>
            <a:prstGeom prst="rect">
              <a:avLst/>
            </a:prstGeom>
          </p:spPr>
        </p:pic>
      </p:grpSp>
      <p:grpSp>
        <p:nvGrpSpPr>
          <p:cNvPr id="52" name="群組 51"/>
          <p:cNvGrpSpPr/>
          <p:nvPr/>
        </p:nvGrpSpPr>
        <p:grpSpPr>
          <a:xfrm>
            <a:off x="5292080" y="1298033"/>
            <a:ext cx="2679993" cy="2821142"/>
            <a:chOff x="5292080" y="1298033"/>
            <a:chExt cx="2679993" cy="2821142"/>
          </a:xfrm>
        </p:grpSpPr>
        <p:cxnSp>
          <p:nvCxnSpPr>
            <p:cNvPr id="53" name="直線接點 52"/>
            <p:cNvCxnSpPr/>
            <p:nvPr/>
          </p:nvCxnSpPr>
          <p:spPr>
            <a:xfrm flipV="1">
              <a:off x="5292080" y="1298033"/>
              <a:ext cx="2169134" cy="9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 flipV="1">
              <a:off x="5364088" y="4104074"/>
              <a:ext cx="2484276" cy="9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7461214" y="1331805"/>
              <a:ext cx="0" cy="2214246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H="1">
              <a:off x="7461214" y="3834083"/>
              <a:ext cx="2105" cy="27899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橢圓 56"/>
            <p:cNvSpPr/>
            <p:nvPr/>
          </p:nvSpPr>
          <p:spPr>
            <a:xfrm>
              <a:off x="7317198" y="3546051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橢圓 57"/>
            <p:cNvSpPr/>
            <p:nvPr/>
          </p:nvSpPr>
          <p:spPr>
            <a:xfrm>
              <a:off x="7684041" y="3550367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9" name="直線接點 58"/>
            <p:cNvCxnSpPr/>
            <p:nvPr/>
          </p:nvCxnSpPr>
          <p:spPr>
            <a:xfrm>
              <a:off x="7461214" y="3329990"/>
              <a:ext cx="387150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>
              <a:off x="7832901" y="3834083"/>
              <a:ext cx="0" cy="28509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>
              <a:off x="7828057" y="3283082"/>
              <a:ext cx="0" cy="262969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群組 61"/>
          <p:cNvGrpSpPr/>
          <p:nvPr/>
        </p:nvGrpSpPr>
        <p:grpSpPr>
          <a:xfrm>
            <a:off x="667564" y="2996952"/>
            <a:ext cx="7454094" cy="410255"/>
            <a:chOff x="667564" y="2996952"/>
            <a:chExt cx="7454094" cy="410255"/>
          </a:xfrm>
        </p:grpSpPr>
        <p:pic>
          <p:nvPicPr>
            <p:cNvPr id="63" name="圖片 6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564" y="3240207"/>
              <a:ext cx="149754" cy="154434"/>
            </a:xfrm>
            <a:prstGeom prst="rect">
              <a:avLst/>
            </a:prstGeom>
          </p:spPr>
        </p:pic>
        <p:pic>
          <p:nvPicPr>
            <p:cNvPr id="64" name="圖片 6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1001" y="2996952"/>
              <a:ext cx="150657" cy="138102"/>
            </a:xfrm>
            <a:prstGeom prst="rect">
              <a:avLst/>
            </a:prstGeom>
          </p:spPr>
        </p:pic>
        <p:pic>
          <p:nvPicPr>
            <p:cNvPr id="65" name="圖片 6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7604" y="3252773"/>
              <a:ext cx="149754" cy="154434"/>
            </a:xfrm>
            <a:prstGeom prst="rect">
              <a:avLst/>
            </a:prstGeom>
          </p:spPr>
        </p:pic>
        <p:pic>
          <p:nvPicPr>
            <p:cNvPr id="66" name="圖片 6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4775" y="3252773"/>
              <a:ext cx="149754" cy="154434"/>
            </a:xfrm>
            <a:prstGeom prst="rect">
              <a:avLst/>
            </a:prstGeom>
          </p:spPr>
        </p:pic>
      </p:grpSp>
      <p:sp>
        <p:nvSpPr>
          <p:cNvPr id="67" name="動作按鈕: 下一項 66">
            <a:hlinkClick r:id="" action="ppaction://noaction" highlightClick="1"/>
          </p:cNvPr>
          <p:cNvSpPr/>
          <p:nvPr/>
        </p:nvSpPr>
        <p:spPr>
          <a:xfrm>
            <a:off x="8154436" y="5849779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圓角矩形圖說文字 67"/>
          <p:cNvSpPr/>
          <p:nvPr/>
        </p:nvSpPr>
        <p:spPr>
          <a:xfrm>
            <a:off x="5875652" y="2479870"/>
            <a:ext cx="327617" cy="392954"/>
          </a:xfrm>
          <a:prstGeom prst="wedgeRoundRectCallout">
            <a:avLst>
              <a:gd name="adj1" fmla="val 61613"/>
              <a:gd name="adj2" fmla="val 75478"/>
              <a:gd name="adj3" fmla="val 16667"/>
            </a:avLst>
          </a:prstGeom>
          <a:solidFill>
            <a:schemeClr val="accent1">
              <a:alpha val="4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互鎖</a:t>
            </a:r>
            <a:endParaRPr lang="zh-TW" altLang="en-US" sz="1200" dirty="0"/>
          </a:p>
        </p:txBody>
      </p:sp>
      <p:sp>
        <p:nvSpPr>
          <p:cNvPr id="69" name="圓角矩形圖說文字 68"/>
          <p:cNvSpPr/>
          <p:nvPr/>
        </p:nvSpPr>
        <p:spPr>
          <a:xfrm>
            <a:off x="7774467" y="2479870"/>
            <a:ext cx="327617" cy="392954"/>
          </a:xfrm>
          <a:prstGeom prst="wedgeRoundRectCallout">
            <a:avLst>
              <a:gd name="adj1" fmla="val 61613"/>
              <a:gd name="adj2" fmla="val 75478"/>
              <a:gd name="adj3" fmla="val 16667"/>
            </a:avLst>
          </a:prstGeom>
          <a:solidFill>
            <a:schemeClr val="accent1">
              <a:alpha val="4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互鎖</a:t>
            </a:r>
            <a:endParaRPr lang="zh-TW" altLang="en-US" sz="1200" dirty="0"/>
          </a:p>
        </p:txBody>
      </p:sp>
      <p:grpSp>
        <p:nvGrpSpPr>
          <p:cNvPr id="70" name="群組 69"/>
          <p:cNvGrpSpPr/>
          <p:nvPr/>
        </p:nvGrpSpPr>
        <p:grpSpPr>
          <a:xfrm>
            <a:off x="845586" y="496942"/>
            <a:ext cx="828092" cy="5596354"/>
            <a:chOff x="845586" y="496942"/>
            <a:chExt cx="828092" cy="5596354"/>
          </a:xfrm>
        </p:grpSpPr>
        <p:cxnSp>
          <p:nvCxnSpPr>
            <p:cNvPr id="71" name="直線接點 70"/>
            <p:cNvCxnSpPr/>
            <p:nvPr/>
          </p:nvCxnSpPr>
          <p:spPr>
            <a:xfrm>
              <a:off x="899592" y="512676"/>
              <a:ext cx="0" cy="446449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1588512" y="496942"/>
              <a:ext cx="0" cy="448023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>
              <a:off x="1259632" y="2816932"/>
              <a:ext cx="0" cy="216024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>
              <a:off x="942237" y="2810998"/>
              <a:ext cx="317395" cy="5934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矩形 74"/>
            <p:cNvSpPr/>
            <p:nvPr/>
          </p:nvSpPr>
          <p:spPr>
            <a:xfrm>
              <a:off x="845586" y="5121188"/>
              <a:ext cx="828092" cy="972108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76" name="動作按鈕: 下一項 75">
            <a:hlinkClick r:id="" action="ppaction://noaction" highlightClick="1"/>
          </p:cNvPr>
          <p:cNvSpPr/>
          <p:nvPr/>
        </p:nvSpPr>
        <p:spPr>
          <a:xfrm>
            <a:off x="8046329" y="5807866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橢圓 76"/>
          <p:cNvSpPr/>
          <p:nvPr/>
        </p:nvSpPr>
        <p:spPr>
          <a:xfrm>
            <a:off x="4864881" y="2071651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橢圓 77"/>
          <p:cNvSpPr/>
          <p:nvPr/>
        </p:nvSpPr>
        <p:spPr>
          <a:xfrm>
            <a:off x="7058535" y="1446570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9" name="橢圓 78"/>
          <p:cNvSpPr/>
          <p:nvPr/>
        </p:nvSpPr>
        <p:spPr>
          <a:xfrm>
            <a:off x="365738" y="2778043"/>
            <a:ext cx="1649977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0" name="群組 79"/>
          <p:cNvGrpSpPr/>
          <p:nvPr/>
        </p:nvGrpSpPr>
        <p:grpSpPr>
          <a:xfrm>
            <a:off x="899592" y="440668"/>
            <a:ext cx="669170" cy="1807446"/>
            <a:chOff x="943686" y="459076"/>
            <a:chExt cx="669170" cy="1807446"/>
          </a:xfrm>
        </p:grpSpPr>
        <p:cxnSp>
          <p:nvCxnSpPr>
            <p:cNvPr id="81" name="直線接點 80"/>
            <p:cNvCxnSpPr/>
            <p:nvPr/>
          </p:nvCxnSpPr>
          <p:spPr>
            <a:xfrm flipH="1">
              <a:off x="943686" y="515366"/>
              <a:ext cx="5066" cy="85105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>
              <a:off x="1612856" y="459076"/>
              <a:ext cx="0" cy="180744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0463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accel="48000" decel="24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6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600"/>
                            </p:stCondLst>
                            <p:childTnLst>
                              <p:par>
                                <p:cTn id="55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1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1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41" grpId="0" animBg="1"/>
      <p:bldP spid="41" grpId="1" animBg="1"/>
      <p:bldP spid="42" grpId="0" animBg="1"/>
      <p:bldP spid="67" grpId="0" animBg="1"/>
      <p:bldP spid="67" grpId="1" animBg="1"/>
      <p:bldP spid="68" grpId="0" animBg="1"/>
      <p:bldP spid="69" grpId="0" animBg="1"/>
      <p:bldP spid="76" grpId="0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87824" y="5157192"/>
            <a:ext cx="4496108" cy="1404156"/>
          </a:xfrm>
        </p:spPr>
        <p:txBody>
          <a:bodyPr>
            <a:normAutofit/>
          </a:bodyPr>
          <a:lstStyle/>
          <a:p>
            <a:pPr algn="l">
              <a:lnSpc>
                <a:spcPts val="31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4.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電動機動作後將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PB1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按紐放開，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 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U-KR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的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SC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不受電，但接點依然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 動作。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ea typeface="華康中圓體" pitchFamily="49" charset="-120"/>
            </a:endParaRPr>
          </a:p>
        </p:txBody>
      </p:sp>
      <p:sp>
        <p:nvSpPr>
          <p:cNvPr id="20" name="右彎箭號 19"/>
          <p:cNvSpPr/>
          <p:nvPr/>
        </p:nvSpPr>
        <p:spPr>
          <a:xfrm rot="10800000">
            <a:off x="5436096" y="2424273"/>
            <a:ext cx="254674" cy="281262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21" name="圖片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4068" y="2487687"/>
            <a:ext cx="149754" cy="154434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3332496" y="5285729"/>
            <a:ext cx="3363740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3332496" y="5661248"/>
            <a:ext cx="1887576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4" name="群組 23"/>
          <p:cNvGrpSpPr/>
          <p:nvPr/>
        </p:nvGrpSpPr>
        <p:grpSpPr>
          <a:xfrm>
            <a:off x="930734" y="1316604"/>
            <a:ext cx="3968677" cy="2808177"/>
            <a:chOff x="930734" y="1316604"/>
            <a:chExt cx="3968677" cy="2808177"/>
          </a:xfrm>
        </p:grpSpPr>
        <p:cxnSp>
          <p:nvCxnSpPr>
            <p:cNvPr id="25" name="直線接點 24"/>
            <p:cNvCxnSpPr/>
            <p:nvPr/>
          </p:nvCxnSpPr>
          <p:spPr>
            <a:xfrm flipV="1">
              <a:off x="930734" y="1316604"/>
              <a:ext cx="3209218" cy="2788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3635896" y="4113076"/>
              <a:ext cx="1116124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 flipV="1">
              <a:off x="1547664" y="2222866"/>
              <a:ext cx="2088232" cy="18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3643237" y="2222866"/>
              <a:ext cx="0" cy="1901915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4737344" y="2564902"/>
              <a:ext cx="0" cy="95095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4752020" y="3861048"/>
              <a:ext cx="0" cy="26373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橢圓 30"/>
            <p:cNvSpPr/>
            <p:nvPr/>
          </p:nvSpPr>
          <p:spPr>
            <a:xfrm>
              <a:off x="4611379" y="3544216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4135090" y="1289910"/>
            <a:ext cx="625208" cy="1310998"/>
            <a:chOff x="4135090" y="1289910"/>
            <a:chExt cx="625208" cy="1310998"/>
          </a:xfrm>
        </p:grpSpPr>
        <p:cxnSp>
          <p:nvCxnSpPr>
            <p:cNvPr id="36" name="直線接點 35"/>
            <p:cNvCxnSpPr/>
            <p:nvPr/>
          </p:nvCxnSpPr>
          <p:spPr>
            <a:xfrm>
              <a:off x="4135090" y="2564904"/>
              <a:ext cx="625208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4135090" y="1289910"/>
              <a:ext cx="0" cy="1310998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群組 37"/>
          <p:cNvGrpSpPr/>
          <p:nvPr/>
        </p:nvGrpSpPr>
        <p:grpSpPr>
          <a:xfrm>
            <a:off x="3923928" y="1412776"/>
            <a:ext cx="1193870" cy="622486"/>
            <a:chOff x="3923928" y="1412776"/>
            <a:chExt cx="1193870" cy="622486"/>
          </a:xfrm>
        </p:grpSpPr>
        <p:pic>
          <p:nvPicPr>
            <p:cNvPr id="39" name="圖片 3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1880828"/>
              <a:ext cx="149754" cy="154434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8044" y="1412776"/>
              <a:ext cx="149754" cy="154434"/>
            </a:xfrm>
            <a:prstGeom prst="rect">
              <a:avLst/>
            </a:prstGeom>
          </p:spPr>
        </p:pic>
      </p:grpSp>
      <p:sp>
        <p:nvSpPr>
          <p:cNvPr id="41" name="動作按鈕: 下一項 40">
            <a:hlinkClick r:id="" action="ppaction://noaction" highlightClick="1"/>
          </p:cNvPr>
          <p:cNvSpPr/>
          <p:nvPr/>
        </p:nvSpPr>
        <p:spPr>
          <a:xfrm>
            <a:off x="8280412" y="5851775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5380384" y="5661247"/>
            <a:ext cx="1315852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3" name="群組 42"/>
          <p:cNvGrpSpPr/>
          <p:nvPr/>
        </p:nvGrpSpPr>
        <p:grpSpPr>
          <a:xfrm>
            <a:off x="4139952" y="1302468"/>
            <a:ext cx="1368152" cy="2819610"/>
            <a:chOff x="4139952" y="1302468"/>
            <a:chExt cx="1368152" cy="2819610"/>
          </a:xfrm>
        </p:grpSpPr>
        <p:cxnSp>
          <p:nvCxnSpPr>
            <p:cNvPr id="44" name="直線接點 43"/>
            <p:cNvCxnSpPr/>
            <p:nvPr/>
          </p:nvCxnSpPr>
          <p:spPr>
            <a:xfrm flipV="1">
              <a:off x="4139952" y="1302468"/>
              <a:ext cx="1224136" cy="9001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 flipV="1">
              <a:off x="4763416" y="4113076"/>
              <a:ext cx="600672" cy="9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接點 45"/>
            <p:cNvCxnSpPr/>
            <p:nvPr/>
          </p:nvCxnSpPr>
          <p:spPr>
            <a:xfrm>
              <a:off x="5329136" y="1322766"/>
              <a:ext cx="0" cy="2214246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接點 46"/>
            <p:cNvCxnSpPr/>
            <p:nvPr/>
          </p:nvCxnSpPr>
          <p:spPr>
            <a:xfrm>
              <a:off x="5328084" y="3765250"/>
              <a:ext cx="1052" cy="35232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橢圓 47"/>
            <p:cNvSpPr/>
            <p:nvPr/>
          </p:nvSpPr>
          <p:spPr>
            <a:xfrm>
              <a:off x="5220072" y="3546051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49" name="群組 48"/>
          <p:cNvGrpSpPr/>
          <p:nvPr/>
        </p:nvGrpSpPr>
        <p:grpSpPr>
          <a:xfrm>
            <a:off x="6120172" y="1916832"/>
            <a:ext cx="1265878" cy="1218222"/>
            <a:chOff x="6120172" y="1916832"/>
            <a:chExt cx="1265878" cy="1218222"/>
          </a:xfrm>
        </p:grpSpPr>
        <p:pic>
          <p:nvPicPr>
            <p:cNvPr id="50" name="圖片 49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1916832"/>
              <a:ext cx="149754" cy="154434"/>
            </a:xfrm>
            <a:prstGeom prst="rect">
              <a:avLst/>
            </a:prstGeom>
          </p:spPr>
        </p:pic>
        <p:pic>
          <p:nvPicPr>
            <p:cNvPr id="51" name="圖片 50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0172" y="2996952"/>
              <a:ext cx="150657" cy="138102"/>
            </a:xfrm>
            <a:prstGeom prst="rect">
              <a:avLst/>
            </a:prstGeom>
          </p:spPr>
        </p:pic>
      </p:grpSp>
      <p:grpSp>
        <p:nvGrpSpPr>
          <p:cNvPr id="52" name="群組 51"/>
          <p:cNvGrpSpPr/>
          <p:nvPr/>
        </p:nvGrpSpPr>
        <p:grpSpPr>
          <a:xfrm>
            <a:off x="4737344" y="1298033"/>
            <a:ext cx="3234729" cy="2824045"/>
            <a:chOff x="4737344" y="1298033"/>
            <a:chExt cx="3234729" cy="2824045"/>
          </a:xfrm>
        </p:grpSpPr>
        <p:cxnSp>
          <p:nvCxnSpPr>
            <p:cNvPr id="53" name="直線接點 52"/>
            <p:cNvCxnSpPr/>
            <p:nvPr/>
          </p:nvCxnSpPr>
          <p:spPr>
            <a:xfrm flipV="1">
              <a:off x="4737344" y="1298033"/>
              <a:ext cx="2723870" cy="2473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 flipV="1">
              <a:off x="4755395" y="4104074"/>
              <a:ext cx="3092969" cy="18004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7461214" y="1331805"/>
              <a:ext cx="0" cy="2214246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H="1">
              <a:off x="7461214" y="3834083"/>
              <a:ext cx="2105" cy="27899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橢圓 56"/>
            <p:cNvSpPr/>
            <p:nvPr/>
          </p:nvSpPr>
          <p:spPr>
            <a:xfrm>
              <a:off x="7317198" y="3546051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橢圓 57"/>
            <p:cNvSpPr/>
            <p:nvPr/>
          </p:nvSpPr>
          <p:spPr>
            <a:xfrm>
              <a:off x="7684041" y="3550367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9" name="直線接點 58"/>
            <p:cNvCxnSpPr/>
            <p:nvPr/>
          </p:nvCxnSpPr>
          <p:spPr>
            <a:xfrm>
              <a:off x="7461214" y="3329990"/>
              <a:ext cx="387150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>
              <a:off x="7832901" y="3834083"/>
              <a:ext cx="0" cy="28509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>
              <a:off x="7828057" y="3283082"/>
              <a:ext cx="0" cy="262969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群組 61"/>
          <p:cNvGrpSpPr/>
          <p:nvPr/>
        </p:nvGrpSpPr>
        <p:grpSpPr>
          <a:xfrm>
            <a:off x="667564" y="2996952"/>
            <a:ext cx="7454094" cy="410255"/>
            <a:chOff x="667564" y="2996952"/>
            <a:chExt cx="7454094" cy="410255"/>
          </a:xfrm>
        </p:grpSpPr>
        <p:pic>
          <p:nvPicPr>
            <p:cNvPr id="63" name="圖片 6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564" y="3240207"/>
              <a:ext cx="149754" cy="154434"/>
            </a:xfrm>
            <a:prstGeom prst="rect">
              <a:avLst/>
            </a:prstGeom>
          </p:spPr>
        </p:pic>
        <p:pic>
          <p:nvPicPr>
            <p:cNvPr id="64" name="圖片 6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1001" y="2996952"/>
              <a:ext cx="150657" cy="138102"/>
            </a:xfrm>
            <a:prstGeom prst="rect">
              <a:avLst/>
            </a:prstGeom>
          </p:spPr>
        </p:pic>
        <p:pic>
          <p:nvPicPr>
            <p:cNvPr id="65" name="圖片 6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7604" y="3252773"/>
              <a:ext cx="149754" cy="154434"/>
            </a:xfrm>
            <a:prstGeom prst="rect">
              <a:avLst/>
            </a:prstGeom>
          </p:spPr>
        </p:pic>
        <p:pic>
          <p:nvPicPr>
            <p:cNvPr id="66" name="圖片 65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4775" y="3252773"/>
              <a:ext cx="149754" cy="154434"/>
            </a:xfrm>
            <a:prstGeom prst="rect">
              <a:avLst/>
            </a:prstGeom>
          </p:spPr>
        </p:pic>
      </p:grpSp>
      <p:sp>
        <p:nvSpPr>
          <p:cNvPr id="68" name="圓角矩形圖說文字 67"/>
          <p:cNvSpPr/>
          <p:nvPr/>
        </p:nvSpPr>
        <p:spPr>
          <a:xfrm>
            <a:off x="5875652" y="2479870"/>
            <a:ext cx="327617" cy="392954"/>
          </a:xfrm>
          <a:prstGeom prst="wedgeRoundRectCallout">
            <a:avLst>
              <a:gd name="adj1" fmla="val 61613"/>
              <a:gd name="adj2" fmla="val 75478"/>
              <a:gd name="adj3" fmla="val 16667"/>
            </a:avLst>
          </a:prstGeom>
          <a:solidFill>
            <a:schemeClr val="accent1">
              <a:alpha val="4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互鎖</a:t>
            </a:r>
            <a:endParaRPr lang="zh-TW" altLang="en-US" sz="1200" dirty="0"/>
          </a:p>
        </p:txBody>
      </p:sp>
      <p:sp>
        <p:nvSpPr>
          <p:cNvPr id="69" name="圓角矩形圖說文字 68"/>
          <p:cNvSpPr/>
          <p:nvPr/>
        </p:nvSpPr>
        <p:spPr>
          <a:xfrm>
            <a:off x="7774467" y="2479870"/>
            <a:ext cx="327617" cy="392954"/>
          </a:xfrm>
          <a:prstGeom prst="wedgeRoundRectCallout">
            <a:avLst>
              <a:gd name="adj1" fmla="val 61613"/>
              <a:gd name="adj2" fmla="val 75478"/>
              <a:gd name="adj3" fmla="val 16667"/>
            </a:avLst>
          </a:prstGeom>
          <a:solidFill>
            <a:schemeClr val="accent1">
              <a:alpha val="4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 smtClean="0"/>
              <a:t>互鎖</a:t>
            </a:r>
            <a:endParaRPr lang="zh-TW" altLang="en-US" sz="1200" dirty="0"/>
          </a:p>
        </p:txBody>
      </p:sp>
      <p:grpSp>
        <p:nvGrpSpPr>
          <p:cNvPr id="70" name="群組 69"/>
          <p:cNvGrpSpPr/>
          <p:nvPr/>
        </p:nvGrpSpPr>
        <p:grpSpPr>
          <a:xfrm>
            <a:off x="845586" y="496942"/>
            <a:ext cx="828092" cy="5596354"/>
            <a:chOff x="845586" y="496942"/>
            <a:chExt cx="828092" cy="5596354"/>
          </a:xfrm>
        </p:grpSpPr>
        <p:cxnSp>
          <p:nvCxnSpPr>
            <p:cNvPr id="71" name="直線接點 70"/>
            <p:cNvCxnSpPr/>
            <p:nvPr/>
          </p:nvCxnSpPr>
          <p:spPr>
            <a:xfrm>
              <a:off x="899592" y="512676"/>
              <a:ext cx="0" cy="446449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1588512" y="496942"/>
              <a:ext cx="0" cy="448023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>
              <a:off x="1259632" y="2816932"/>
              <a:ext cx="0" cy="216024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>
              <a:off x="942237" y="2810998"/>
              <a:ext cx="317395" cy="5934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矩形 74"/>
            <p:cNvSpPr/>
            <p:nvPr/>
          </p:nvSpPr>
          <p:spPr>
            <a:xfrm>
              <a:off x="845586" y="5121188"/>
              <a:ext cx="828092" cy="972108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76" name="矩形 75"/>
          <p:cNvSpPr/>
          <p:nvPr/>
        </p:nvSpPr>
        <p:spPr>
          <a:xfrm>
            <a:off x="3340879" y="6064523"/>
            <a:ext cx="657926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7" name="圖片 7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6524" y="2444907"/>
            <a:ext cx="252480" cy="231440"/>
          </a:xfrm>
          <a:prstGeom prst="rect">
            <a:avLst/>
          </a:prstGeom>
        </p:spPr>
      </p:pic>
      <p:grpSp>
        <p:nvGrpSpPr>
          <p:cNvPr id="2" name="群組 1"/>
          <p:cNvGrpSpPr/>
          <p:nvPr/>
        </p:nvGrpSpPr>
        <p:grpSpPr>
          <a:xfrm>
            <a:off x="6004995" y="1747534"/>
            <a:ext cx="1584762" cy="1505239"/>
            <a:chOff x="6099279" y="1777843"/>
            <a:chExt cx="1584762" cy="1505239"/>
          </a:xfrm>
        </p:grpSpPr>
        <p:sp>
          <p:nvSpPr>
            <p:cNvPr id="78" name="橢圓 77"/>
            <p:cNvSpPr/>
            <p:nvPr/>
          </p:nvSpPr>
          <p:spPr>
            <a:xfrm>
              <a:off x="7251993" y="1777843"/>
              <a:ext cx="432048" cy="432412"/>
            </a:xfrm>
            <a:prstGeom prst="ellipse">
              <a:avLst/>
            </a:prstGeom>
            <a:solidFill>
              <a:srgbClr val="FFC000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橢圓 78"/>
            <p:cNvSpPr/>
            <p:nvPr/>
          </p:nvSpPr>
          <p:spPr>
            <a:xfrm>
              <a:off x="6099279" y="2850670"/>
              <a:ext cx="432048" cy="432412"/>
            </a:xfrm>
            <a:prstGeom prst="ellipse">
              <a:avLst/>
            </a:prstGeom>
            <a:solidFill>
              <a:srgbClr val="FFC000">
                <a:alpha val="4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67" name="橢圓 66"/>
          <p:cNvSpPr/>
          <p:nvPr/>
        </p:nvSpPr>
        <p:spPr>
          <a:xfrm>
            <a:off x="4847425" y="2071466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0" name="群組 79"/>
          <p:cNvGrpSpPr/>
          <p:nvPr/>
        </p:nvGrpSpPr>
        <p:grpSpPr>
          <a:xfrm>
            <a:off x="899592" y="440668"/>
            <a:ext cx="669170" cy="1807446"/>
            <a:chOff x="943686" y="459076"/>
            <a:chExt cx="669170" cy="1807446"/>
          </a:xfrm>
        </p:grpSpPr>
        <p:cxnSp>
          <p:nvCxnSpPr>
            <p:cNvPr id="81" name="直線接點 80"/>
            <p:cNvCxnSpPr/>
            <p:nvPr/>
          </p:nvCxnSpPr>
          <p:spPr>
            <a:xfrm flipH="1">
              <a:off x="943686" y="515366"/>
              <a:ext cx="5066" cy="85105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接點 81"/>
            <p:cNvCxnSpPr/>
            <p:nvPr/>
          </p:nvCxnSpPr>
          <p:spPr>
            <a:xfrm>
              <a:off x="1612856" y="459076"/>
              <a:ext cx="0" cy="180744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4870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xit" presetSubtype="2" accel="20000" decel="2200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700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2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9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9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900"/>
                            </p:stCondLst>
                            <p:childTnLst>
                              <p:par>
                                <p:cTn id="39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4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1" animBg="1"/>
      <p:bldP spid="22" grpId="0" animBg="1"/>
      <p:bldP spid="23" grpId="0" animBg="1"/>
      <p:bldP spid="41" grpId="0" animBg="1"/>
      <p:bldP spid="42" grpId="0" animBg="1"/>
      <p:bldP spid="76" grpId="0" animBg="1"/>
      <p:bldP spid="67" grpId="0" animBg="1"/>
      <p:bldP spid="6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87823" y="5157192"/>
            <a:ext cx="4786644" cy="1404156"/>
          </a:xfrm>
        </p:spPr>
        <p:txBody>
          <a:bodyPr>
            <a:normAutofit/>
          </a:bodyPr>
          <a:lstStyle/>
          <a:p>
            <a:pPr algn="l">
              <a:lnSpc>
                <a:spcPts val="31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5.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當昇降機上到二樓，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LS2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動作，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 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U-KR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復歸，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MCF</a:t>
            </a: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也復歸、上行燈滅，</a:t>
            </a:r>
            <a: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/>
            </a:r>
            <a:br>
              <a:rPr lang="en-US" altLang="zh-TW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</a:br>
            <a:r>
              <a:rPr lang="zh-TW" altLang="en-US" sz="2000" dirty="0" smtClean="0">
                <a:solidFill>
                  <a:schemeClr val="accent6">
                    <a:lumMod val="50000"/>
                  </a:schemeClr>
                </a:solidFill>
                <a:ea typeface="華康中圓體" pitchFamily="49" charset="-120"/>
              </a:rPr>
              <a:t>     電機機停止運轉  。</a:t>
            </a:r>
            <a:endParaRPr lang="zh-TW" altLang="en-US" sz="2000" dirty="0">
              <a:solidFill>
                <a:schemeClr val="accent6">
                  <a:lumMod val="50000"/>
                </a:schemeClr>
              </a:solidFill>
              <a:ea typeface="華康中圓體" pitchFamily="49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286174" y="5285729"/>
            <a:ext cx="3363740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/>
          <p:cNvSpPr/>
          <p:nvPr/>
        </p:nvSpPr>
        <p:spPr>
          <a:xfrm>
            <a:off x="3296492" y="5641757"/>
            <a:ext cx="1219524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4" name="群組 23"/>
          <p:cNvGrpSpPr/>
          <p:nvPr/>
        </p:nvGrpSpPr>
        <p:grpSpPr>
          <a:xfrm>
            <a:off x="930734" y="1316604"/>
            <a:ext cx="3968677" cy="2808177"/>
            <a:chOff x="930734" y="1316604"/>
            <a:chExt cx="3968677" cy="2808177"/>
          </a:xfrm>
        </p:grpSpPr>
        <p:cxnSp>
          <p:nvCxnSpPr>
            <p:cNvPr id="25" name="直線接點 24"/>
            <p:cNvCxnSpPr/>
            <p:nvPr/>
          </p:nvCxnSpPr>
          <p:spPr>
            <a:xfrm flipV="1">
              <a:off x="930734" y="1316604"/>
              <a:ext cx="3209218" cy="2788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3635896" y="4113076"/>
              <a:ext cx="1116124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 flipV="1">
              <a:off x="1547664" y="2222866"/>
              <a:ext cx="2088232" cy="18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3643237" y="2222866"/>
              <a:ext cx="0" cy="1901915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接點 28"/>
            <p:cNvCxnSpPr/>
            <p:nvPr/>
          </p:nvCxnSpPr>
          <p:spPr>
            <a:xfrm>
              <a:off x="4737344" y="2564902"/>
              <a:ext cx="0" cy="95095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4752020" y="3861048"/>
              <a:ext cx="0" cy="26373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橢圓 30"/>
            <p:cNvSpPr/>
            <p:nvPr/>
          </p:nvSpPr>
          <p:spPr>
            <a:xfrm>
              <a:off x="4611379" y="3544216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5" name="群組 34"/>
          <p:cNvGrpSpPr/>
          <p:nvPr/>
        </p:nvGrpSpPr>
        <p:grpSpPr>
          <a:xfrm>
            <a:off x="4135090" y="1289910"/>
            <a:ext cx="625208" cy="1310998"/>
            <a:chOff x="4135090" y="1289910"/>
            <a:chExt cx="625208" cy="1310998"/>
          </a:xfrm>
        </p:grpSpPr>
        <p:cxnSp>
          <p:nvCxnSpPr>
            <p:cNvPr id="36" name="直線接點 35"/>
            <p:cNvCxnSpPr/>
            <p:nvPr/>
          </p:nvCxnSpPr>
          <p:spPr>
            <a:xfrm>
              <a:off x="4135090" y="2564904"/>
              <a:ext cx="625208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/>
            <p:nvPr/>
          </p:nvCxnSpPr>
          <p:spPr>
            <a:xfrm>
              <a:off x="4135090" y="1289910"/>
              <a:ext cx="0" cy="1310998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群組 37"/>
          <p:cNvGrpSpPr/>
          <p:nvPr/>
        </p:nvGrpSpPr>
        <p:grpSpPr>
          <a:xfrm>
            <a:off x="3923928" y="1412776"/>
            <a:ext cx="1193870" cy="622486"/>
            <a:chOff x="3923928" y="1412776"/>
            <a:chExt cx="1193870" cy="622486"/>
          </a:xfrm>
        </p:grpSpPr>
        <p:pic>
          <p:nvPicPr>
            <p:cNvPr id="39" name="圖片 3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3928" y="1880828"/>
              <a:ext cx="149754" cy="154434"/>
            </a:xfrm>
            <a:prstGeom prst="rect">
              <a:avLst/>
            </a:prstGeom>
          </p:spPr>
        </p:pic>
        <p:pic>
          <p:nvPicPr>
            <p:cNvPr id="40" name="圖片 3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8044" y="1412776"/>
              <a:ext cx="149754" cy="154434"/>
            </a:xfrm>
            <a:prstGeom prst="rect">
              <a:avLst/>
            </a:prstGeom>
          </p:spPr>
        </p:pic>
      </p:grpSp>
      <p:sp>
        <p:nvSpPr>
          <p:cNvPr id="41" name="動作按鈕: 下一項 40">
            <a:hlinkClick r:id="" action="ppaction://noaction" highlightClick="1"/>
          </p:cNvPr>
          <p:cNvSpPr/>
          <p:nvPr/>
        </p:nvSpPr>
        <p:spPr>
          <a:xfrm>
            <a:off x="8280412" y="5851775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9" name="群組 48"/>
          <p:cNvGrpSpPr/>
          <p:nvPr/>
        </p:nvGrpSpPr>
        <p:grpSpPr>
          <a:xfrm>
            <a:off x="6120172" y="1916832"/>
            <a:ext cx="1265878" cy="1218222"/>
            <a:chOff x="6120172" y="1916832"/>
            <a:chExt cx="1265878" cy="1218222"/>
          </a:xfrm>
        </p:grpSpPr>
        <p:pic>
          <p:nvPicPr>
            <p:cNvPr id="50" name="圖片 4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1916832"/>
              <a:ext cx="149754" cy="154434"/>
            </a:xfrm>
            <a:prstGeom prst="rect">
              <a:avLst/>
            </a:prstGeom>
          </p:spPr>
        </p:pic>
        <p:pic>
          <p:nvPicPr>
            <p:cNvPr id="51" name="圖片 5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0172" y="2996952"/>
              <a:ext cx="150657" cy="138102"/>
            </a:xfrm>
            <a:prstGeom prst="rect">
              <a:avLst/>
            </a:prstGeom>
          </p:spPr>
        </p:pic>
      </p:grpSp>
      <p:grpSp>
        <p:nvGrpSpPr>
          <p:cNvPr id="52" name="群組 51"/>
          <p:cNvGrpSpPr/>
          <p:nvPr/>
        </p:nvGrpSpPr>
        <p:grpSpPr>
          <a:xfrm>
            <a:off x="4737344" y="1298033"/>
            <a:ext cx="3234729" cy="2824045"/>
            <a:chOff x="4737344" y="1298033"/>
            <a:chExt cx="3234729" cy="2824045"/>
          </a:xfrm>
        </p:grpSpPr>
        <p:cxnSp>
          <p:nvCxnSpPr>
            <p:cNvPr id="53" name="直線接點 52"/>
            <p:cNvCxnSpPr/>
            <p:nvPr/>
          </p:nvCxnSpPr>
          <p:spPr>
            <a:xfrm flipV="1">
              <a:off x="4737344" y="1298033"/>
              <a:ext cx="2723870" cy="2473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接點 53"/>
            <p:cNvCxnSpPr/>
            <p:nvPr/>
          </p:nvCxnSpPr>
          <p:spPr>
            <a:xfrm flipV="1">
              <a:off x="4755395" y="4104074"/>
              <a:ext cx="3092969" cy="18004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接點 54"/>
            <p:cNvCxnSpPr/>
            <p:nvPr/>
          </p:nvCxnSpPr>
          <p:spPr>
            <a:xfrm>
              <a:off x="7461214" y="1331805"/>
              <a:ext cx="0" cy="2214246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/>
            <p:nvPr/>
          </p:nvCxnSpPr>
          <p:spPr>
            <a:xfrm flipH="1">
              <a:off x="7461214" y="3834083"/>
              <a:ext cx="2105" cy="278993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橢圓 56"/>
            <p:cNvSpPr/>
            <p:nvPr/>
          </p:nvSpPr>
          <p:spPr>
            <a:xfrm>
              <a:off x="7317198" y="3546051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橢圓 57"/>
            <p:cNvSpPr/>
            <p:nvPr/>
          </p:nvSpPr>
          <p:spPr>
            <a:xfrm>
              <a:off x="7684041" y="3550367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9" name="直線接點 58"/>
            <p:cNvCxnSpPr/>
            <p:nvPr/>
          </p:nvCxnSpPr>
          <p:spPr>
            <a:xfrm>
              <a:off x="7461214" y="3329990"/>
              <a:ext cx="387150" cy="0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/>
            <p:cNvCxnSpPr/>
            <p:nvPr/>
          </p:nvCxnSpPr>
          <p:spPr>
            <a:xfrm>
              <a:off x="7832901" y="3834083"/>
              <a:ext cx="0" cy="28509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/>
            <p:cNvCxnSpPr/>
            <p:nvPr/>
          </p:nvCxnSpPr>
          <p:spPr>
            <a:xfrm>
              <a:off x="7828057" y="3283082"/>
              <a:ext cx="0" cy="262969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群組 61"/>
          <p:cNvGrpSpPr/>
          <p:nvPr/>
        </p:nvGrpSpPr>
        <p:grpSpPr>
          <a:xfrm>
            <a:off x="667564" y="2996952"/>
            <a:ext cx="7454094" cy="410255"/>
            <a:chOff x="667564" y="2996952"/>
            <a:chExt cx="7454094" cy="410255"/>
          </a:xfrm>
        </p:grpSpPr>
        <p:pic>
          <p:nvPicPr>
            <p:cNvPr id="63" name="圖片 6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564" y="3240207"/>
              <a:ext cx="149754" cy="154434"/>
            </a:xfrm>
            <a:prstGeom prst="rect">
              <a:avLst/>
            </a:prstGeom>
          </p:spPr>
        </p:pic>
        <p:pic>
          <p:nvPicPr>
            <p:cNvPr id="64" name="圖片 63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1001" y="2996952"/>
              <a:ext cx="150657" cy="138102"/>
            </a:xfrm>
            <a:prstGeom prst="rect">
              <a:avLst/>
            </a:prstGeom>
          </p:spPr>
        </p:pic>
        <p:pic>
          <p:nvPicPr>
            <p:cNvPr id="65" name="圖片 6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7604" y="3252773"/>
              <a:ext cx="149754" cy="154434"/>
            </a:xfrm>
            <a:prstGeom prst="rect">
              <a:avLst/>
            </a:prstGeom>
          </p:spPr>
        </p:pic>
        <p:pic>
          <p:nvPicPr>
            <p:cNvPr id="66" name="圖片 6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64775" y="3252773"/>
              <a:ext cx="149754" cy="154434"/>
            </a:xfrm>
            <a:prstGeom prst="rect">
              <a:avLst/>
            </a:prstGeom>
          </p:spPr>
        </p:pic>
      </p:grpSp>
      <p:grpSp>
        <p:nvGrpSpPr>
          <p:cNvPr id="70" name="群組 69"/>
          <p:cNvGrpSpPr/>
          <p:nvPr/>
        </p:nvGrpSpPr>
        <p:grpSpPr>
          <a:xfrm>
            <a:off x="845586" y="496942"/>
            <a:ext cx="828092" cy="5596354"/>
            <a:chOff x="845586" y="496942"/>
            <a:chExt cx="828092" cy="5596354"/>
          </a:xfrm>
        </p:grpSpPr>
        <p:cxnSp>
          <p:nvCxnSpPr>
            <p:cNvPr id="71" name="直線接點 70"/>
            <p:cNvCxnSpPr/>
            <p:nvPr/>
          </p:nvCxnSpPr>
          <p:spPr>
            <a:xfrm>
              <a:off x="899592" y="512676"/>
              <a:ext cx="0" cy="446449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線接點 71"/>
            <p:cNvCxnSpPr/>
            <p:nvPr/>
          </p:nvCxnSpPr>
          <p:spPr>
            <a:xfrm>
              <a:off x="1588512" y="496942"/>
              <a:ext cx="0" cy="4480230"/>
            </a:xfrm>
            <a:prstGeom prst="line">
              <a:avLst/>
            </a:prstGeom>
            <a:ln w="76200">
              <a:solidFill>
                <a:srgbClr val="FF0000">
                  <a:alpha val="77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直線接點 72"/>
            <p:cNvCxnSpPr/>
            <p:nvPr/>
          </p:nvCxnSpPr>
          <p:spPr>
            <a:xfrm>
              <a:off x="1259632" y="2816932"/>
              <a:ext cx="0" cy="2160240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接點 73"/>
            <p:cNvCxnSpPr/>
            <p:nvPr/>
          </p:nvCxnSpPr>
          <p:spPr>
            <a:xfrm>
              <a:off x="942237" y="2810998"/>
              <a:ext cx="317395" cy="5934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7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矩形 74"/>
            <p:cNvSpPr/>
            <p:nvPr/>
          </p:nvSpPr>
          <p:spPr>
            <a:xfrm>
              <a:off x="845586" y="5121188"/>
              <a:ext cx="828092" cy="972108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5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76" name="矩形 75"/>
          <p:cNvSpPr/>
          <p:nvPr/>
        </p:nvSpPr>
        <p:spPr>
          <a:xfrm>
            <a:off x="4611379" y="5667262"/>
            <a:ext cx="2597215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7" name="矩形 76"/>
          <p:cNvSpPr/>
          <p:nvPr/>
        </p:nvSpPr>
        <p:spPr>
          <a:xfrm>
            <a:off x="3340472" y="6065803"/>
            <a:ext cx="1918473" cy="321513"/>
          </a:xfrm>
          <a:prstGeom prst="rect">
            <a:avLst/>
          </a:prstGeom>
          <a:solidFill>
            <a:schemeClr val="accent6">
              <a:lumMod val="75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右彎箭號 67"/>
          <p:cNvSpPr/>
          <p:nvPr/>
        </p:nvSpPr>
        <p:spPr>
          <a:xfrm rot="10800000">
            <a:off x="5930892" y="1731518"/>
            <a:ext cx="364363" cy="391777"/>
          </a:xfrm>
          <a:prstGeom prst="bentArrow">
            <a:avLst>
              <a:gd name="adj1" fmla="val 25000"/>
              <a:gd name="adj2" fmla="val 50000"/>
              <a:gd name="adj3" fmla="val 25000"/>
              <a:gd name="adj4" fmla="val 43750"/>
            </a:avLst>
          </a:prstGeom>
          <a:solidFill>
            <a:schemeClr val="accent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5120279" y="1855947"/>
            <a:ext cx="681595" cy="212208"/>
            <a:chOff x="2987824" y="3529758"/>
            <a:chExt cx="681595" cy="212208"/>
          </a:xfrm>
        </p:grpSpPr>
        <p:pic>
          <p:nvPicPr>
            <p:cNvPr id="69" name="圖片 68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9665" y="3587532"/>
              <a:ext cx="149754" cy="154434"/>
            </a:xfrm>
            <a:prstGeom prst="rect">
              <a:avLst/>
            </a:prstGeom>
          </p:spPr>
        </p:pic>
        <p:pic>
          <p:nvPicPr>
            <p:cNvPr id="78" name="圖片 7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7824" y="3529758"/>
              <a:ext cx="150657" cy="138102"/>
            </a:xfrm>
            <a:prstGeom prst="rect">
              <a:avLst/>
            </a:prstGeom>
          </p:spPr>
        </p:pic>
      </p:grpSp>
      <p:grpSp>
        <p:nvGrpSpPr>
          <p:cNvPr id="84" name="群組 83"/>
          <p:cNvGrpSpPr/>
          <p:nvPr/>
        </p:nvGrpSpPr>
        <p:grpSpPr>
          <a:xfrm>
            <a:off x="4139952" y="1302468"/>
            <a:ext cx="1368152" cy="2819610"/>
            <a:chOff x="4139952" y="1302468"/>
            <a:chExt cx="1368152" cy="2819610"/>
          </a:xfrm>
        </p:grpSpPr>
        <p:cxnSp>
          <p:nvCxnSpPr>
            <p:cNvPr id="85" name="直線接點 84"/>
            <p:cNvCxnSpPr/>
            <p:nvPr/>
          </p:nvCxnSpPr>
          <p:spPr>
            <a:xfrm flipV="1">
              <a:off x="4139952" y="1302468"/>
              <a:ext cx="1224136" cy="9001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接點 85"/>
            <p:cNvCxnSpPr/>
            <p:nvPr/>
          </p:nvCxnSpPr>
          <p:spPr>
            <a:xfrm flipV="1">
              <a:off x="4763416" y="4113076"/>
              <a:ext cx="600672" cy="900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接點 86"/>
            <p:cNvCxnSpPr/>
            <p:nvPr/>
          </p:nvCxnSpPr>
          <p:spPr>
            <a:xfrm>
              <a:off x="5329136" y="1322766"/>
              <a:ext cx="0" cy="2214246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接點 87"/>
            <p:cNvCxnSpPr/>
            <p:nvPr/>
          </p:nvCxnSpPr>
          <p:spPr>
            <a:xfrm>
              <a:off x="5328084" y="3765250"/>
              <a:ext cx="1052" cy="352327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橢圓 88"/>
            <p:cNvSpPr/>
            <p:nvPr/>
          </p:nvSpPr>
          <p:spPr>
            <a:xfrm>
              <a:off x="5220072" y="3546051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5" name="群組 94"/>
          <p:cNvGrpSpPr/>
          <p:nvPr/>
        </p:nvGrpSpPr>
        <p:grpSpPr>
          <a:xfrm>
            <a:off x="4135090" y="1298035"/>
            <a:ext cx="1841066" cy="2826747"/>
            <a:chOff x="4135090" y="1298035"/>
            <a:chExt cx="1841066" cy="2826747"/>
          </a:xfrm>
        </p:grpSpPr>
        <p:cxnSp>
          <p:nvCxnSpPr>
            <p:cNvPr id="96" name="直線接點 95"/>
            <p:cNvCxnSpPr/>
            <p:nvPr/>
          </p:nvCxnSpPr>
          <p:spPr>
            <a:xfrm>
              <a:off x="5832140" y="1307035"/>
              <a:ext cx="0" cy="224333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橢圓 96"/>
            <p:cNvSpPr/>
            <p:nvPr/>
          </p:nvSpPr>
          <p:spPr>
            <a:xfrm>
              <a:off x="5688124" y="3550367"/>
              <a:ext cx="288032" cy="288032"/>
            </a:xfrm>
            <a:prstGeom prst="ellipse">
              <a:avLst/>
            </a:prstGeom>
            <a:solidFill>
              <a:srgbClr val="FF0000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8" name="直線接點 97"/>
            <p:cNvCxnSpPr/>
            <p:nvPr/>
          </p:nvCxnSpPr>
          <p:spPr>
            <a:xfrm>
              <a:off x="5832140" y="3834083"/>
              <a:ext cx="0" cy="28509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直線接點 122"/>
            <p:cNvCxnSpPr/>
            <p:nvPr/>
          </p:nvCxnSpPr>
          <p:spPr>
            <a:xfrm flipV="1">
              <a:off x="4135090" y="1298035"/>
              <a:ext cx="1697050" cy="24732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線接點 123"/>
            <p:cNvCxnSpPr/>
            <p:nvPr/>
          </p:nvCxnSpPr>
          <p:spPr>
            <a:xfrm>
              <a:off x="4752020" y="4124781"/>
              <a:ext cx="1072808" cy="1"/>
            </a:xfrm>
            <a:prstGeom prst="line">
              <a:avLst/>
            </a:prstGeom>
            <a:ln w="76200">
              <a:solidFill>
                <a:srgbClr val="DA2CBD">
                  <a:alpha val="4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群組 98"/>
          <p:cNvGrpSpPr/>
          <p:nvPr/>
        </p:nvGrpSpPr>
        <p:grpSpPr>
          <a:xfrm>
            <a:off x="6120172" y="1880828"/>
            <a:ext cx="1230777" cy="1306562"/>
            <a:chOff x="6120172" y="1880828"/>
            <a:chExt cx="1230777" cy="1306562"/>
          </a:xfrm>
        </p:grpSpPr>
        <p:pic>
          <p:nvPicPr>
            <p:cNvPr id="100" name="圖片 9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0172" y="3032956"/>
              <a:ext cx="149754" cy="154434"/>
            </a:xfrm>
            <a:prstGeom prst="rect">
              <a:avLst/>
            </a:prstGeom>
          </p:spPr>
        </p:pic>
        <p:pic>
          <p:nvPicPr>
            <p:cNvPr id="101" name="圖片 100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292" y="1880828"/>
              <a:ext cx="150657" cy="138102"/>
            </a:xfrm>
            <a:prstGeom prst="rect">
              <a:avLst/>
            </a:prstGeom>
          </p:spPr>
        </p:pic>
      </p:grpSp>
      <p:sp>
        <p:nvSpPr>
          <p:cNvPr id="102" name="動作按鈕: 下一項 101">
            <a:hlinkClick r:id="" action="ppaction://noaction" highlightClick="1"/>
          </p:cNvPr>
          <p:cNvSpPr/>
          <p:nvPr/>
        </p:nvSpPr>
        <p:spPr>
          <a:xfrm>
            <a:off x="8121658" y="5851775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13" name="群組 112"/>
          <p:cNvGrpSpPr/>
          <p:nvPr/>
        </p:nvGrpSpPr>
        <p:grpSpPr>
          <a:xfrm>
            <a:off x="5832140" y="1298034"/>
            <a:ext cx="2139933" cy="2824044"/>
            <a:chOff x="5832140" y="1298034"/>
            <a:chExt cx="2139933" cy="2824044"/>
          </a:xfrm>
        </p:grpSpPr>
        <p:cxnSp>
          <p:nvCxnSpPr>
            <p:cNvPr id="114" name="直線接點 113"/>
            <p:cNvCxnSpPr/>
            <p:nvPr/>
          </p:nvCxnSpPr>
          <p:spPr>
            <a:xfrm flipV="1">
              <a:off x="5832140" y="1298034"/>
              <a:ext cx="1629074" cy="12365"/>
            </a:xfrm>
            <a:prstGeom prst="line">
              <a:avLst/>
            </a:prstGeom>
            <a:ln w="76200">
              <a:solidFill>
                <a:schemeClr val="bg1">
                  <a:lumMod val="50000"/>
                  <a:alpha val="4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接點 114"/>
            <p:cNvCxnSpPr/>
            <p:nvPr/>
          </p:nvCxnSpPr>
          <p:spPr>
            <a:xfrm flipV="1">
              <a:off x="5832140" y="4104074"/>
              <a:ext cx="2016224" cy="18004"/>
            </a:xfrm>
            <a:prstGeom prst="line">
              <a:avLst/>
            </a:prstGeom>
            <a:ln w="76200">
              <a:solidFill>
                <a:schemeClr val="bg1">
                  <a:lumMod val="50000"/>
                  <a:alpha val="4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接點 115"/>
            <p:cNvCxnSpPr/>
            <p:nvPr/>
          </p:nvCxnSpPr>
          <p:spPr>
            <a:xfrm>
              <a:off x="7461214" y="1331805"/>
              <a:ext cx="0" cy="2214246"/>
            </a:xfrm>
            <a:prstGeom prst="line">
              <a:avLst/>
            </a:prstGeom>
            <a:ln w="76200">
              <a:solidFill>
                <a:schemeClr val="bg1">
                  <a:lumMod val="50000"/>
                  <a:alpha val="4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接點 116"/>
            <p:cNvCxnSpPr/>
            <p:nvPr/>
          </p:nvCxnSpPr>
          <p:spPr>
            <a:xfrm flipH="1">
              <a:off x="7461214" y="3834083"/>
              <a:ext cx="2105" cy="278993"/>
            </a:xfrm>
            <a:prstGeom prst="line">
              <a:avLst/>
            </a:prstGeom>
            <a:ln w="76200">
              <a:solidFill>
                <a:schemeClr val="bg1">
                  <a:lumMod val="50000"/>
                  <a:alpha val="4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橢圓 117"/>
            <p:cNvSpPr/>
            <p:nvPr/>
          </p:nvSpPr>
          <p:spPr>
            <a:xfrm>
              <a:off x="7317198" y="3546051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" name="橢圓 118"/>
            <p:cNvSpPr/>
            <p:nvPr/>
          </p:nvSpPr>
          <p:spPr>
            <a:xfrm>
              <a:off x="7684041" y="3550367"/>
              <a:ext cx="288032" cy="288032"/>
            </a:xfrm>
            <a:prstGeom prst="ellipse">
              <a:avLst/>
            </a:prstGeom>
            <a:solidFill>
              <a:schemeClr val="bg1">
                <a:lumMod val="50000"/>
                <a:alpha val="54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20" name="直線接點 119"/>
            <p:cNvCxnSpPr/>
            <p:nvPr/>
          </p:nvCxnSpPr>
          <p:spPr>
            <a:xfrm>
              <a:off x="7461214" y="3329990"/>
              <a:ext cx="387150" cy="0"/>
            </a:xfrm>
            <a:prstGeom prst="line">
              <a:avLst/>
            </a:prstGeom>
            <a:ln w="76200">
              <a:solidFill>
                <a:schemeClr val="bg1">
                  <a:lumMod val="50000"/>
                  <a:alpha val="4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接點 120"/>
            <p:cNvCxnSpPr/>
            <p:nvPr/>
          </p:nvCxnSpPr>
          <p:spPr>
            <a:xfrm>
              <a:off x="7832901" y="3834083"/>
              <a:ext cx="0" cy="285092"/>
            </a:xfrm>
            <a:prstGeom prst="line">
              <a:avLst/>
            </a:prstGeom>
            <a:ln w="76200">
              <a:solidFill>
                <a:schemeClr val="bg1">
                  <a:lumMod val="50000"/>
                  <a:alpha val="4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接點 121"/>
            <p:cNvCxnSpPr/>
            <p:nvPr/>
          </p:nvCxnSpPr>
          <p:spPr>
            <a:xfrm>
              <a:off x="7828057" y="3283082"/>
              <a:ext cx="0" cy="262969"/>
            </a:xfrm>
            <a:prstGeom prst="line">
              <a:avLst/>
            </a:prstGeom>
            <a:ln w="76200">
              <a:solidFill>
                <a:schemeClr val="bg1">
                  <a:lumMod val="50000"/>
                  <a:alpha val="4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5" name="群組 124"/>
          <p:cNvGrpSpPr/>
          <p:nvPr/>
        </p:nvGrpSpPr>
        <p:grpSpPr>
          <a:xfrm>
            <a:off x="665620" y="2996952"/>
            <a:ext cx="7476514" cy="403416"/>
            <a:chOff x="665620" y="2996952"/>
            <a:chExt cx="7476514" cy="403416"/>
          </a:xfrm>
        </p:grpSpPr>
        <p:pic>
          <p:nvPicPr>
            <p:cNvPr id="126" name="圖片 12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92380" y="2996952"/>
              <a:ext cx="149754" cy="154434"/>
            </a:xfrm>
            <a:prstGeom prst="rect">
              <a:avLst/>
            </a:prstGeom>
          </p:spPr>
        </p:pic>
        <p:pic>
          <p:nvPicPr>
            <p:cNvPr id="127" name="圖片 126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620" y="3252955"/>
              <a:ext cx="150657" cy="138102"/>
            </a:xfrm>
            <a:prstGeom prst="rect">
              <a:avLst/>
            </a:prstGeom>
          </p:spPr>
        </p:pic>
        <p:pic>
          <p:nvPicPr>
            <p:cNvPr id="128" name="圖片 12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0046" y="3252955"/>
              <a:ext cx="150657" cy="138102"/>
            </a:xfrm>
            <a:prstGeom prst="rect">
              <a:avLst/>
            </a:prstGeom>
          </p:spPr>
        </p:pic>
        <p:pic>
          <p:nvPicPr>
            <p:cNvPr id="129" name="圖片 12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7935" y="3262266"/>
              <a:ext cx="150657" cy="138102"/>
            </a:xfrm>
            <a:prstGeom prst="rect">
              <a:avLst/>
            </a:prstGeom>
          </p:spPr>
        </p:pic>
      </p:grpSp>
      <p:sp>
        <p:nvSpPr>
          <p:cNvPr id="103" name="橢圓 102"/>
          <p:cNvSpPr/>
          <p:nvPr/>
        </p:nvSpPr>
        <p:spPr>
          <a:xfrm>
            <a:off x="5392097" y="1427916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4" name="橢圓 103"/>
          <p:cNvSpPr/>
          <p:nvPr/>
        </p:nvSpPr>
        <p:spPr>
          <a:xfrm>
            <a:off x="6945206" y="1408215"/>
            <a:ext cx="903158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5" name="橢圓 104"/>
          <p:cNvSpPr/>
          <p:nvPr/>
        </p:nvSpPr>
        <p:spPr>
          <a:xfrm>
            <a:off x="356474" y="2818946"/>
            <a:ext cx="1911270" cy="1011012"/>
          </a:xfrm>
          <a:prstGeom prst="ellipse">
            <a:avLst/>
          </a:prstGeom>
          <a:solidFill>
            <a:srgbClr val="FFC0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6" name="動作按鈕: 下一項 105">
            <a:hlinkClick r:id="" action="ppaction://noaction" highlightClick="1"/>
          </p:cNvPr>
          <p:cNvSpPr/>
          <p:nvPr/>
        </p:nvSpPr>
        <p:spPr>
          <a:xfrm>
            <a:off x="8142134" y="5531222"/>
            <a:ext cx="373785" cy="432048"/>
          </a:xfrm>
          <a:prstGeom prst="actionButtonForwardNext">
            <a:avLst/>
          </a:prstGeom>
          <a:solidFill>
            <a:schemeClr val="accent6">
              <a:lumMod val="60000"/>
              <a:lumOff val="40000"/>
              <a:alpha val="8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90" name="群組 89"/>
          <p:cNvGrpSpPr/>
          <p:nvPr/>
        </p:nvGrpSpPr>
        <p:grpSpPr>
          <a:xfrm>
            <a:off x="899592" y="440668"/>
            <a:ext cx="669170" cy="1807446"/>
            <a:chOff x="943686" y="459076"/>
            <a:chExt cx="669170" cy="1807446"/>
          </a:xfrm>
        </p:grpSpPr>
        <p:cxnSp>
          <p:nvCxnSpPr>
            <p:cNvPr id="91" name="直線接點 90"/>
            <p:cNvCxnSpPr/>
            <p:nvPr/>
          </p:nvCxnSpPr>
          <p:spPr>
            <a:xfrm flipH="1">
              <a:off x="943686" y="515366"/>
              <a:ext cx="5066" cy="851056"/>
            </a:xfrm>
            <a:prstGeom prst="line">
              <a:avLst/>
            </a:prstGeom>
            <a:ln w="76200">
              <a:solidFill>
                <a:schemeClr val="tx1">
                  <a:lumMod val="95000"/>
                  <a:lumOff val="5000"/>
                  <a:alpha val="5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接點 91"/>
            <p:cNvCxnSpPr/>
            <p:nvPr/>
          </p:nvCxnSpPr>
          <p:spPr>
            <a:xfrm>
              <a:off x="1612856" y="459076"/>
              <a:ext cx="0" cy="1807446"/>
            </a:xfrm>
            <a:prstGeom prst="line">
              <a:avLst/>
            </a:prstGeom>
            <a:ln w="76200">
              <a:solidFill>
                <a:srgbClr val="FF0000">
                  <a:alpha val="6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562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accel="48000" decel="2400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3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35" presetClass="emph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"/>
                            </p:stCondLst>
                            <p:childTnLst>
                              <p:par>
                                <p:cTn id="5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4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"/>
                            </p:stCondLst>
                            <p:childTnLst>
                              <p:par>
                                <p:cTn id="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8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9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41" grpId="0" animBg="1"/>
      <p:bldP spid="76" grpId="0" animBg="1"/>
      <p:bldP spid="77" grpId="0" animBg="1"/>
      <p:bldP spid="68" grpId="0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3"/>
          <p:cNvSpPr txBox="1">
            <a:spLocks/>
          </p:cNvSpPr>
          <p:nvPr/>
        </p:nvSpPr>
        <p:spPr>
          <a:xfrm>
            <a:off x="706796" y="2266802"/>
            <a:ext cx="7772400" cy="97210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昇降機在二樓</a:t>
            </a:r>
            <a:endParaRPr lang="zh-TW" altLang="en-US" sz="5300" dirty="0">
              <a:solidFill>
                <a:schemeClr val="accent5">
                  <a:lumMod val="75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3" name="標題 3"/>
          <p:cNvSpPr txBox="1">
            <a:spLocks/>
          </p:cNvSpPr>
          <p:nvPr/>
        </p:nvSpPr>
        <p:spPr>
          <a:xfrm>
            <a:off x="706796" y="3104964"/>
            <a:ext cx="7772400" cy="126405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5300" dirty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按 </a:t>
            </a:r>
            <a:r>
              <a:rPr lang="en-US" altLang="zh-TW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PB2</a:t>
            </a:r>
            <a:r>
              <a:rPr lang="zh-TW" altLang="en-US" sz="5300" dirty="0" smtClean="0">
                <a:solidFill>
                  <a:schemeClr val="accent5">
                    <a:lumMod val="75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 呼叫要下一樓</a:t>
            </a:r>
            <a:endParaRPr lang="zh-TW" altLang="en-US" sz="5300" dirty="0">
              <a:solidFill>
                <a:schemeClr val="accent5">
                  <a:lumMod val="75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4" name="副標題 4">
            <a:hlinkClick r:id="" action="ppaction://noaction"/>
          </p:cNvPr>
          <p:cNvSpPr txBox="1">
            <a:spLocks/>
          </p:cNvSpPr>
          <p:nvPr/>
        </p:nvSpPr>
        <p:spPr>
          <a:xfrm>
            <a:off x="4644008" y="5049180"/>
            <a:ext cx="2844316" cy="756084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342900" dist="177800" dir="2820000" algn="ctr" rotWithShape="0">
              <a:schemeClr val="accent6">
                <a:lumMod val="50000"/>
              </a:schemeClr>
            </a:outerShdw>
          </a:effectLst>
          <a:scene3d>
            <a:camera prst="isometricLeftDown">
              <a:rot lat="2100000" lon="0" rev="0"/>
            </a:camera>
            <a:lightRig rig="threePt" dir="t"/>
          </a:scene3d>
          <a:sp3d prstMaterial="metal"/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rgbClr val="C00000"/>
                </a:solidFill>
                <a:latin typeface="華康流隸體W5(P)" pitchFamily="66" charset="-120"/>
                <a:ea typeface="華康流隸體W5(P)" pitchFamily="66" charset="-120"/>
                <a:hlinkClick r:id="rId3" action="ppaction://hlinksldjump"/>
              </a:rPr>
              <a:t>回 目錄選單</a:t>
            </a:r>
            <a:endParaRPr lang="zh-TW" altLang="en-US" dirty="0">
              <a:solidFill>
                <a:srgbClr val="C00000"/>
              </a:solidFill>
              <a:latin typeface="華康流隸體W5(P)" pitchFamily="66" charset="-120"/>
              <a:ea typeface="華康流隸體W5(P)" pitchFamily="66" charset="-120"/>
            </a:endParaRPr>
          </a:p>
        </p:txBody>
      </p:sp>
      <p:sp>
        <p:nvSpPr>
          <p:cNvPr id="5" name="標題 3"/>
          <p:cNvSpPr txBox="1">
            <a:spLocks/>
          </p:cNvSpPr>
          <p:nvPr/>
        </p:nvSpPr>
        <p:spPr>
          <a:xfrm>
            <a:off x="821922" y="908720"/>
            <a:ext cx="7772400" cy="129614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0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操作步驟</a:t>
            </a:r>
            <a:r>
              <a:rPr lang="en-US" altLang="zh-TW" sz="6000" dirty="0" smtClean="0">
                <a:solidFill>
                  <a:schemeClr val="accent6">
                    <a:lumMod val="50000"/>
                  </a:schemeClr>
                </a:solidFill>
                <a:latin typeface="華康POP1體W7" pitchFamily="81" charset="-120"/>
                <a:ea typeface="華康POP1體W7" pitchFamily="81" charset="-120"/>
              </a:rPr>
              <a:t>3</a:t>
            </a:r>
            <a:endParaRPr lang="zh-TW" altLang="en-US" sz="6000" dirty="0">
              <a:solidFill>
                <a:schemeClr val="accent6">
                  <a:lumMod val="50000"/>
                </a:schemeClr>
              </a:solidFill>
              <a:latin typeface="華康POP1體W7" pitchFamily="81" charset="-120"/>
              <a:ea typeface="華康POP1體W7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83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3043</TotalTime>
  <Words>313</Words>
  <Application>Microsoft Office PowerPoint</Application>
  <PresentationFormat>如螢幕大小 (4:3)</PresentationFormat>
  <Paragraphs>50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43</cp:revision>
  <dcterms:created xsi:type="dcterms:W3CDTF">2019-06-27T05:07:22Z</dcterms:created>
  <dcterms:modified xsi:type="dcterms:W3CDTF">2019-07-15T00:06:34Z</dcterms:modified>
</cp:coreProperties>
</file>