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4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2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52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83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97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33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556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335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64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24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80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B11AF-9DC9-4E2F-95E4-DF049C3A2658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D7C8B-143A-416A-859F-6DCBCAAC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83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6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8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8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8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651201" y="368660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第六題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847335" y="1268760"/>
            <a:ext cx="7772400" cy="146760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近接開開控制電動機交替運轉與停止控制電路</a:t>
            </a:r>
            <a:endParaRPr lang="zh-TW" altLang="en-US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636084" y="2924944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endParaRPr lang="zh-TW" altLang="en-US" sz="48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47335" y="3753036"/>
            <a:ext cx="7772400" cy="248427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1.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切換選擇開關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(COS)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2.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電動機停止時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PC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作動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3.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電動機運轉時 </a:t>
            </a:r>
            <a:r>
              <a:rPr lang="en-US" altLang="zh-TW" sz="32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PC</a:t>
            </a:r>
            <a:r>
              <a:rPr lang="zh-TW" altLang="en-US" sz="32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作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動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4.</a:t>
            </a:r>
            <a:r>
              <a:rPr lang="zh-TW" altLang="en-US" sz="32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電動機運轉時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TH-RY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跳脫</a:t>
            </a: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電動機運轉時 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PC</a:t>
            </a: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作動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2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00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411760" y="5609275"/>
            <a:ext cx="5220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7.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動作當中若有鐵磁性物體接近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817079" y="5660392"/>
            <a:ext cx="405917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2832803" y="5995648"/>
            <a:ext cx="184720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向下箭號 35"/>
          <p:cNvSpPr/>
          <p:nvPr/>
        </p:nvSpPr>
        <p:spPr>
          <a:xfrm>
            <a:off x="6192180" y="1521551"/>
            <a:ext cx="360040" cy="242098"/>
          </a:xfrm>
          <a:prstGeom prst="down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446" y="2210762"/>
            <a:ext cx="149754" cy="154434"/>
          </a:xfrm>
          <a:prstGeom prst="rect">
            <a:avLst/>
          </a:prstGeom>
        </p:spPr>
      </p:pic>
      <p:grpSp>
        <p:nvGrpSpPr>
          <p:cNvPr id="68" name="群組 67"/>
          <p:cNvGrpSpPr/>
          <p:nvPr/>
        </p:nvGrpSpPr>
        <p:grpSpPr>
          <a:xfrm>
            <a:off x="5206404" y="2066946"/>
            <a:ext cx="638965" cy="792088"/>
            <a:chOff x="5206404" y="2066946"/>
            <a:chExt cx="638965" cy="792088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5804120" y="2066946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5206404" y="2123989"/>
              <a:ext cx="565268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5236837" y="2839323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群組 72"/>
          <p:cNvGrpSpPr/>
          <p:nvPr/>
        </p:nvGrpSpPr>
        <p:grpSpPr>
          <a:xfrm>
            <a:off x="971600" y="1916832"/>
            <a:ext cx="5005354" cy="3240360"/>
            <a:chOff x="971600" y="1916832"/>
            <a:chExt cx="5005354" cy="3240360"/>
          </a:xfrm>
        </p:grpSpPr>
        <p:sp>
          <p:nvSpPr>
            <p:cNvPr id="74" name="橢圓 73"/>
            <p:cNvSpPr/>
            <p:nvPr/>
          </p:nvSpPr>
          <p:spPr>
            <a:xfrm>
              <a:off x="5033570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3251263" y="5128760"/>
              <a:ext cx="186005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5652918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5195588" y="2852936"/>
              <a:ext cx="0" cy="97993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5814936" y="3465004"/>
              <a:ext cx="0" cy="3678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5191280" y="4129771"/>
              <a:ext cx="0" cy="48292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076056" y="4833156"/>
              <a:ext cx="0" cy="3240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5206404" y="3479971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184772" y="4365032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804078" y="4129771"/>
              <a:ext cx="0" cy="2827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076056" y="4581128"/>
              <a:ext cx="119532" cy="2880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5022754" y="2112718"/>
              <a:ext cx="214083" cy="56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群組 89"/>
          <p:cNvGrpSpPr/>
          <p:nvPr/>
        </p:nvGrpSpPr>
        <p:grpSpPr>
          <a:xfrm>
            <a:off x="947908" y="692696"/>
            <a:ext cx="721824" cy="5844527"/>
            <a:chOff x="947908" y="692696"/>
            <a:chExt cx="721824" cy="5844527"/>
          </a:xfrm>
        </p:grpSpPr>
        <p:sp>
          <p:nvSpPr>
            <p:cNvPr id="91" name="橢圓 90"/>
            <p:cNvSpPr/>
            <p:nvPr/>
          </p:nvSpPr>
          <p:spPr>
            <a:xfrm>
              <a:off x="1141696" y="6249191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2" name="直線接點 91"/>
            <p:cNvCxnSpPr/>
            <p:nvPr/>
          </p:nvCxnSpPr>
          <p:spPr>
            <a:xfrm>
              <a:off x="947908" y="692696"/>
              <a:ext cx="12312" cy="52205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367644" y="5913276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1634932" y="692696"/>
              <a:ext cx="15260" cy="5239155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960220" y="5913276"/>
              <a:ext cx="244927" cy="360867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群組 95"/>
          <p:cNvGrpSpPr/>
          <p:nvPr/>
        </p:nvGrpSpPr>
        <p:grpSpPr>
          <a:xfrm>
            <a:off x="1079612" y="2503596"/>
            <a:ext cx="6846498" cy="2329560"/>
            <a:chOff x="2301122" y="2155667"/>
            <a:chExt cx="6846498" cy="2329560"/>
          </a:xfrm>
        </p:grpSpPr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1122" y="3637826"/>
              <a:ext cx="149754" cy="154434"/>
            </a:xfrm>
            <a:prstGeom prst="rect">
              <a:avLst/>
            </a:prstGeom>
          </p:spPr>
        </p:pic>
        <p:pic>
          <p:nvPicPr>
            <p:cNvPr id="98" name="圖片 9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825" y="2155667"/>
              <a:ext cx="150657" cy="138102"/>
            </a:xfrm>
            <a:prstGeom prst="rect">
              <a:avLst/>
            </a:prstGeom>
          </p:spPr>
        </p:pic>
        <p:pic>
          <p:nvPicPr>
            <p:cNvPr id="99" name="圖片 9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745" y="2155667"/>
              <a:ext cx="149754" cy="154434"/>
            </a:xfrm>
            <a:prstGeom prst="rect">
              <a:avLst/>
            </a:prstGeom>
          </p:spPr>
        </p:pic>
        <p:pic>
          <p:nvPicPr>
            <p:cNvPr id="100" name="圖片 9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7866" y="4330793"/>
              <a:ext cx="149754" cy="154434"/>
            </a:xfrm>
            <a:prstGeom prst="rect">
              <a:avLst/>
            </a:prstGeom>
          </p:spPr>
        </p:pic>
        <p:pic>
          <p:nvPicPr>
            <p:cNvPr id="101" name="圖片 10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202" y="3627408"/>
              <a:ext cx="149754" cy="154434"/>
            </a:xfrm>
            <a:prstGeom prst="rect">
              <a:avLst/>
            </a:prstGeom>
          </p:spPr>
        </p:pic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9394" y="2714752"/>
              <a:ext cx="150657" cy="138102"/>
            </a:xfrm>
            <a:prstGeom prst="rect">
              <a:avLst/>
            </a:prstGeom>
          </p:spPr>
        </p:pic>
      </p:grpSp>
      <p:grpSp>
        <p:nvGrpSpPr>
          <p:cNvPr id="104" name="群組 103"/>
          <p:cNvGrpSpPr/>
          <p:nvPr/>
        </p:nvGrpSpPr>
        <p:grpSpPr>
          <a:xfrm>
            <a:off x="7975432" y="4348931"/>
            <a:ext cx="606757" cy="792088"/>
            <a:chOff x="6874955" y="2060848"/>
            <a:chExt cx="606757" cy="792088"/>
          </a:xfrm>
        </p:grpSpPr>
        <p:cxnSp>
          <p:nvCxnSpPr>
            <p:cNvPr id="105" name="直線接點 104"/>
            <p:cNvCxnSpPr/>
            <p:nvPr/>
          </p:nvCxnSpPr>
          <p:spPr>
            <a:xfrm>
              <a:off x="7440619" y="2060848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>
              <a:off x="6905648" y="2108002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H="1">
              <a:off x="6874955" y="2836783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" name="直線接點 107"/>
          <p:cNvCxnSpPr/>
          <p:nvPr/>
        </p:nvCxnSpPr>
        <p:spPr>
          <a:xfrm>
            <a:off x="8028384" y="4398387"/>
            <a:ext cx="0" cy="710283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971600" y="1916832"/>
            <a:ext cx="7215356" cy="3240360"/>
            <a:chOff x="971600" y="1916832"/>
            <a:chExt cx="7215356" cy="3240360"/>
          </a:xfrm>
        </p:grpSpPr>
        <p:pic>
          <p:nvPicPr>
            <p:cNvPr id="110" name="圖片 10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692" y="3975337"/>
              <a:ext cx="149754" cy="154434"/>
            </a:xfrm>
            <a:prstGeom prst="rect">
              <a:avLst/>
            </a:prstGeom>
          </p:spPr>
        </p:pic>
        <p:sp>
          <p:nvSpPr>
            <p:cNvPr id="111" name="橢圓 110"/>
            <p:cNvSpPr/>
            <p:nvPr/>
          </p:nvSpPr>
          <p:spPr>
            <a:xfrm>
              <a:off x="7862920" y="3831321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V="1">
              <a:off x="3285966" y="5124867"/>
              <a:ext cx="4689466" cy="728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8028384" y="4119353"/>
              <a:ext cx="0" cy="25819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V="1">
              <a:off x="5039573" y="2110897"/>
              <a:ext cx="3024336" cy="1309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8028384" y="2112718"/>
              <a:ext cx="0" cy="170252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群組 119"/>
          <p:cNvGrpSpPr/>
          <p:nvPr/>
        </p:nvGrpSpPr>
        <p:grpSpPr>
          <a:xfrm>
            <a:off x="4849212" y="2960948"/>
            <a:ext cx="3620961" cy="1836125"/>
            <a:chOff x="4849212" y="2960948"/>
            <a:chExt cx="3620961" cy="1836125"/>
          </a:xfrm>
        </p:grpSpPr>
        <p:pic>
          <p:nvPicPr>
            <p:cNvPr id="121" name="圖片 1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0419" y="4641784"/>
              <a:ext cx="149754" cy="154434"/>
            </a:xfrm>
            <a:prstGeom prst="rect">
              <a:avLst/>
            </a:prstGeom>
          </p:spPr>
        </p:pic>
        <p:pic>
          <p:nvPicPr>
            <p:cNvPr id="122" name="圖片 1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9212" y="2960948"/>
              <a:ext cx="229211" cy="210110"/>
            </a:xfrm>
            <a:prstGeom prst="rect">
              <a:avLst/>
            </a:prstGeom>
          </p:spPr>
        </p:pic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2307" y="4652971"/>
              <a:ext cx="157203" cy="144102"/>
            </a:xfrm>
            <a:prstGeom prst="rect">
              <a:avLst/>
            </a:prstGeom>
          </p:spPr>
        </p:pic>
      </p:grpSp>
      <p:grpSp>
        <p:nvGrpSpPr>
          <p:cNvPr id="72" name="群組 71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103" name="直線接點 102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橢圓 125"/>
          <p:cNvSpPr/>
          <p:nvPr/>
        </p:nvSpPr>
        <p:spPr>
          <a:xfrm>
            <a:off x="5845744" y="162603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橢圓 126"/>
          <p:cNvSpPr/>
          <p:nvPr/>
        </p:nvSpPr>
        <p:spPr>
          <a:xfrm>
            <a:off x="7576805" y="344068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8" name="橢圓 127"/>
          <p:cNvSpPr/>
          <p:nvPr/>
        </p:nvSpPr>
        <p:spPr>
          <a:xfrm>
            <a:off x="8130610" y="429071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4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ntr" presetSubtype="1" accel="48000" decel="2400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6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6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600"/>
                            </p:stCondLst>
                            <p:childTnLst>
                              <p:par>
                                <p:cTn id="38" presetID="35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1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6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36" grpId="0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411760" y="5609275"/>
            <a:ext cx="5220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8.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亮，電動機停止運轉。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803616" y="5687872"/>
            <a:ext cx="155519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148322" y="5687871"/>
            <a:ext cx="184720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向下箭號 35"/>
          <p:cNvSpPr/>
          <p:nvPr/>
        </p:nvSpPr>
        <p:spPr>
          <a:xfrm>
            <a:off x="6192180" y="1521551"/>
            <a:ext cx="360040" cy="242098"/>
          </a:xfrm>
          <a:prstGeom prst="down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446" y="2210762"/>
            <a:ext cx="149754" cy="154434"/>
          </a:xfrm>
          <a:prstGeom prst="rect">
            <a:avLst/>
          </a:prstGeom>
        </p:spPr>
      </p:pic>
      <p:grpSp>
        <p:nvGrpSpPr>
          <p:cNvPr id="68" name="群組 67"/>
          <p:cNvGrpSpPr/>
          <p:nvPr/>
        </p:nvGrpSpPr>
        <p:grpSpPr>
          <a:xfrm>
            <a:off x="5206404" y="2066946"/>
            <a:ext cx="638965" cy="792088"/>
            <a:chOff x="5206404" y="2066946"/>
            <a:chExt cx="638965" cy="792088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5804120" y="2066946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5206404" y="2123989"/>
              <a:ext cx="565268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5236837" y="2839323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群組 72"/>
          <p:cNvGrpSpPr/>
          <p:nvPr/>
        </p:nvGrpSpPr>
        <p:grpSpPr>
          <a:xfrm>
            <a:off x="971600" y="1916832"/>
            <a:ext cx="5005354" cy="3240360"/>
            <a:chOff x="971600" y="1916832"/>
            <a:chExt cx="5005354" cy="3240360"/>
          </a:xfrm>
        </p:grpSpPr>
        <p:sp>
          <p:nvSpPr>
            <p:cNvPr id="74" name="橢圓 73"/>
            <p:cNvSpPr/>
            <p:nvPr/>
          </p:nvSpPr>
          <p:spPr>
            <a:xfrm>
              <a:off x="5033570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3251263" y="5128760"/>
              <a:ext cx="186005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5652918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5195588" y="2852936"/>
              <a:ext cx="0" cy="97993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5814936" y="3465004"/>
              <a:ext cx="0" cy="3678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5191280" y="4129771"/>
              <a:ext cx="0" cy="48292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076056" y="4833156"/>
              <a:ext cx="0" cy="3240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5206404" y="3479971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184772" y="4365032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804078" y="4129771"/>
              <a:ext cx="0" cy="2827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076056" y="4581128"/>
              <a:ext cx="119532" cy="2880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5022754" y="2112718"/>
              <a:ext cx="214083" cy="56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群組 89"/>
          <p:cNvGrpSpPr/>
          <p:nvPr/>
        </p:nvGrpSpPr>
        <p:grpSpPr>
          <a:xfrm>
            <a:off x="947908" y="692696"/>
            <a:ext cx="721824" cy="5844527"/>
            <a:chOff x="947908" y="692696"/>
            <a:chExt cx="721824" cy="5844527"/>
          </a:xfrm>
        </p:grpSpPr>
        <p:sp>
          <p:nvSpPr>
            <p:cNvPr id="91" name="橢圓 90"/>
            <p:cNvSpPr/>
            <p:nvPr/>
          </p:nvSpPr>
          <p:spPr>
            <a:xfrm>
              <a:off x="1141696" y="6249191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2" name="直線接點 91"/>
            <p:cNvCxnSpPr/>
            <p:nvPr/>
          </p:nvCxnSpPr>
          <p:spPr>
            <a:xfrm>
              <a:off x="947908" y="692696"/>
              <a:ext cx="12312" cy="52205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367644" y="5913276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1634932" y="692696"/>
              <a:ext cx="15260" cy="5239155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960220" y="5913276"/>
              <a:ext cx="244927" cy="360867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群組 95"/>
          <p:cNvGrpSpPr/>
          <p:nvPr/>
        </p:nvGrpSpPr>
        <p:grpSpPr>
          <a:xfrm>
            <a:off x="1079612" y="2503596"/>
            <a:ext cx="6846498" cy="2329560"/>
            <a:chOff x="2301122" y="2155667"/>
            <a:chExt cx="6846498" cy="2329560"/>
          </a:xfrm>
        </p:grpSpPr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1122" y="3637826"/>
              <a:ext cx="149754" cy="154434"/>
            </a:xfrm>
            <a:prstGeom prst="rect">
              <a:avLst/>
            </a:prstGeom>
          </p:spPr>
        </p:pic>
        <p:pic>
          <p:nvPicPr>
            <p:cNvPr id="98" name="圖片 9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825" y="2155667"/>
              <a:ext cx="150657" cy="138102"/>
            </a:xfrm>
            <a:prstGeom prst="rect">
              <a:avLst/>
            </a:prstGeom>
          </p:spPr>
        </p:pic>
        <p:pic>
          <p:nvPicPr>
            <p:cNvPr id="99" name="圖片 9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745" y="2155667"/>
              <a:ext cx="149754" cy="154434"/>
            </a:xfrm>
            <a:prstGeom prst="rect">
              <a:avLst/>
            </a:prstGeom>
          </p:spPr>
        </p:pic>
        <p:pic>
          <p:nvPicPr>
            <p:cNvPr id="100" name="圖片 9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7866" y="4330793"/>
              <a:ext cx="149754" cy="154434"/>
            </a:xfrm>
            <a:prstGeom prst="rect">
              <a:avLst/>
            </a:prstGeom>
          </p:spPr>
        </p:pic>
        <p:pic>
          <p:nvPicPr>
            <p:cNvPr id="101" name="圖片 10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202" y="3627408"/>
              <a:ext cx="149754" cy="154434"/>
            </a:xfrm>
            <a:prstGeom prst="rect">
              <a:avLst/>
            </a:prstGeom>
          </p:spPr>
        </p:pic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9394" y="2714752"/>
              <a:ext cx="150657" cy="138102"/>
            </a:xfrm>
            <a:prstGeom prst="rect">
              <a:avLst/>
            </a:prstGeom>
          </p:spPr>
        </p:pic>
      </p:grpSp>
      <p:grpSp>
        <p:nvGrpSpPr>
          <p:cNvPr id="104" name="群組 103"/>
          <p:cNvGrpSpPr/>
          <p:nvPr/>
        </p:nvGrpSpPr>
        <p:grpSpPr>
          <a:xfrm>
            <a:off x="7975432" y="4348931"/>
            <a:ext cx="606757" cy="792088"/>
            <a:chOff x="6874955" y="2060848"/>
            <a:chExt cx="606757" cy="792088"/>
          </a:xfrm>
        </p:grpSpPr>
        <p:cxnSp>
          <p:nvCxnSpPr>
            <p:cNvPr id="105" name="直線接點 104"/>
            <p:cNvCxnSpPr/>
            <p:nvPr/>
          </p:nvCxnSpPr>
          <p:spPr>
            <a:xfrm>
              <a:off x="7440619" y="2060848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>
              <a:off x="6905648" y="2108002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H="1">
              <a:off x="6874955" y="2836783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" name="直線接點 107"/>
          <p:cNvCxnSpPr/>
          <p:nvPr/>
        </p:nvCxnSpPr>
        <p:spPr>
          <a:xfrm>
            <a:off x="8028384" y="4398387"/>
            <a:ext cx="0" cy="710283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971600" y="1916832"/>
            <a:ext cx="7215356" cy="3240360"/>
            <a:chOff x="971600" y="1916832"/>
            <a:chExt cx="7215356" cy="3240360"/>
          </a:xfrm>
        </p:grpSpPr>
        <p:sp>
          <p:nvSpPr>
            <p:cNvPr id="111" name="橢圓 110"/>
            <p:cNvSpPr/>
            <p:nvPr/>
          </p:nvSpPr>
          <p:spPr>
            <a:xfrm>
              <a:off x="7862920" y="3831321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V="1">
              <a:off x="3285966" y="5124867"/>
              <a:ext cx="4689466" cy="728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8028384" y="4119353"/>
              <a:ext cx="0" cy="25819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V="1">
              <a:off x="5039573" y="2110897"/>
              <a:ext cx="3024336" cy="1309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8028384" y="2112718"/>
              <a:ext cx="0" cy="170252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群組 119"/>
          <p:cNvGrpSpPr/>
          <p:nvPr/>
        </p:nvGrpSpPr>
        <p:grpSpPr>
          <a:xfrm>
            <a:off x="4849212" y="2960948"/>
            <a:ext cx="3620961" cy="1836125"/>
            <a:chOff x="4849212" y="2960948"/>
            <a:chExt cx="3620961" cy="1836125"/>
          </a:xfrm>
        </p:grpSpPr>
        <p:pic>
          <p:nvPicPr>
            <p:cNvPr id="121" name="圖片 1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0419" y="4641784"/>
              <a:ext cx="149754" cy="154434"/>
            </a:xfrm>
            <a:prstGeom prst="rect">
              <a:avLst/>
            </a:prstGeom>
          </p:spPr>
        </p:pic>
        <p:pic>
          <p:nvPicPr>
            <p:cNvPr id="122" name="圖片 1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9212" y="2960948"/>
              <a:ext cx="229211" cy="210110"/>
            </a:xfrm>
            <a:prstGeom prst="rect">
              <a:avLst/>
            </a:prstGeom>
          </p:spPr>
        </p:pic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2307" y="4652971"/>
              <a:ext cx="157203" cy="144102"/>
            </a:xfrm>
            <a:prstGeom prst="rect">
              <a:avLst/>
            </a:prstGeom>
          </p:spPr>
        </p:pic>
      </p:grpSp>
      <p:grpSp>
        <p:nvGrpSpPr>
          <p:cNvPr id="72" name="群組 71"/>
          <p:cNvGrpSpPr/>
          <p:nvPr/>
        </p:nvGrpSpPr>
        <p:grpSpPr>
          <a:xfrm>
            <a:off x="1079612" y="2473495"/>
            <a:ext cx="6825200" cy="2382328"/>
            <a:chOff x="1101813" y="2457856"/>
            <a:chExt cx="6825200" cy="2382328"/>
          </a:xfrm>
        </p:grpSpPr>
        <p:pic>
          <p:nvPicPr>
            <p:cNvPr id="103" name="圖片 10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2457856"/>
              <a:ext cx="149754" cy="154434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1813" y="3969060"/>
              <a:ext cx="150657" cy="138102"/>
            </a:xfrm>
            <a:prstGeom prst="rect">
              <a:avLst/>
            </a:prstGeom>
          </p:spPr>
        </p:pic>
        <p:pic>
          <p:nvPicPr>
            <p:cNvPr id="125" name="圖片 1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3012" y="3969060"/>
              <a:ext cx="150657" cy="138102"/>
            </a:xfrm>
            <a:prstGeom prst="rect">
              <a:avLst/>
            </a:prstGeom>
          </p:spPr>
        </p:pic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614" y="2528900"/>
              <a:ext cx="150657" cy="138102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6356" y="4702082"/>
              <a:ext cx="150657" cy="138102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4779" y="3032956"/>
              <a:ext cx="149754" cy="154434"/>
            </a:xfrm>
            <a:prstGeom prst="rect">
              <a:avLst/>
            </a:prstGeom>
          </p:spPr>
        </p:pic>
      </p:grpSp>
      <p:grpSp>
        <p:nvGrpSpPr>
          <p:cNvPr id="129" name="群組 128"/>
          <p:cNvGrpSpPr/>
          <p:nvPr/>
        </p:nvGrpSpPr>
        <p:grpSpPr>
          <a:xfrm>
            <a:off x="971600" y="1916832"/>
            <a:ext cx="3037168" cy="3240360"/>
            <a:chOff x="971600" y="1916832"/>
            <a:chExt cx="3037168" cy="3240360"/>
          </a:xfrm>
        </p:grpSpPr>
        <p:sp>
          <p:nvSpPr>
            <p:cNvPr id="130" name="橢圓 129"/>
            <p:cNvSpPr/>
            <p:nvPr/>
          </p:nvSpPr>
          <p:spPr>
            <a:xfrm>
              <a:off x="3684732" y="381138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1" name="直線接點 130"/>
            <p:cNvCxnSpPr/>
            <p:nvPr/>
          </p:nvCxnSpPr>
          <p:spPr>
            <a:xfrm>
              <a:off x="3846750" y="1916832"/>
              <a:ext cx="0" cy="1908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>
              <a:stCxn id="130" idx="4"/>
            </p:cNvCxnSpPr>
            <p:nvPr/>
          </p:nvCxnSpPr>
          <p:spPr>
            <a:xfrm>
              <a:off x="3846750" y="4099416"/>
              <a:ext cx="0" cy="105777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>
              <a:off x="971600" y="1916832"/>
              <a:ext cx="291087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>
              <a:off x="3248824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>
              <a:off x="1619672" y="3098056"/>
              <a:ext cx="166437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>
              <a:off x="3284046" y="5129568"/>
              <a:ext cx="57061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群組 109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137" name="直線接點 136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橢圓 138"/>
          <p:cNvSpPr/>
          <p:nvPr/>
        </p:nvSpPr>
        <p:spPr>
          <a:xfrm>
            <a:off x="4604936" y="2870938"/>
            <a:ext cx="1609837" cy="163669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0" name="橢圓 139"/>
          <p:cNvSpPr/>
          <p:nvPr/>
        </p:nvSpPr>
        <p:spPr>
          <a:xfrm>
            <a:off x="3285966" y="3342902"/>
            <a:ext cx="1072845" cy="1168641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1" name="橢圓 140"/>
          <p:cNvSpPr/>
          <p:nvPr/>
        </p:nvSpPr>
        <p:spPr>
          <a:xfrm>
            <a:off x="351426" y="3423916"/>
            <a:ext cx="2156603" cy="1168641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" name="動作按鈕: 下一項 141">
            <a:hlinkClick r:id="" action="ppaction://noaction" highlightClick="1"/>
          </p:cNvPr>
          <p:cNvSpPr/>
          <p:nvPr/>
        </p:nvSpPr>
        <p:spPr>
          <a:xfrm>
            <a:off x="8172400" y="59533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3" name="矩形 142"/>
          <p:cNvSpPr/>
          <p:nvPr/>
        </p:nvSpPr>
        <p:spPr>
          <a:xfrm>
            <a:off x="4428807" y="5687872"/>
            <a:ext cx="64961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4" name="動作按鈕: 下一項 143">
            <a:hlinkClick r:id="" action="ppaction://noaction" highlightClick="1"/>
          </p:cNvPr>
          <p:cNvSpPr/>
          <p:nvPr/>
        </p:nvSpPr>
        <p:spPr>
          <a:xfrm>
            <a:off x="8057243" y="609370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66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00"/>
                            </p:stCondLst>
                            <p:childTnLst>
                              <p:par>
                                <p:cTn id="26" presetID="35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8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4" grpId="0" animBg="1"/>
      <p:bldP spid="14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447639" y="5609275"/>
            <a:ext cx="5220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9.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當鐵磁性物體離開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時，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經由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路徑受電。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878931" y="5657131"/>
            <a:ext cx="275176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731689" y="5657131"/>
            <a:ext cx="91921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4" name="群組 103"/>
          <p:cNvGrpSpPr/>
          <p:nvPr/>
        </p:nvGrpSpPr>
        <p:grpSpPr>
          <a:xfrm>
            <a:off x="7975432" y="4348931"/>
            <a:ext cx="606757" cy="792088"/>
            <a:chOff x="6874955" y="2060848"/>
            <a:chExt cx="606757" cy="792088"/>
          </a:xfrm>
        </p:grpSpPr>
        <p:cxnSp>
          <p:nvCxnSpPr>
            <p:cNvPr id="105" name="直線接點 104"/>
            <p:cNvCxnSpPr/>
            <p:nvPr/>
          </p:nvCxnSpPr>
          <p:spPr>
            <a:xfrm>
              <a:off x="7440619" y="2060848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>
              <a:off x="6905648" y="2108002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H="1">
              <a:off x="6874955" y="2836783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971600" y="1916832"/>
            <a:ext cx="7215356" cy="3240360"/>
            <a:chOff x="971600" y="1916832"/>
            <a:chExt cx="7215356" cy="3240360"/>
          </a:xfrm>
        </p:grpSpPr>
        <p:sp>
          <p:nvSpPr>
            <p:cNvPr id="111" name="橢圓 110"/>
            <p:cNvSpPr/>
            <p:nvPr/>
          </p:nvSpPr>
          <p:spPr>
            <a:xfrm>
              <a:off x="7862920" y="3831321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V="1">
              <a:off x="3285966" y="5124867"/>
              <a:ext cx="4689466" cy="728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8028384" y="4119353"/>
              <a:ext cx="0" cy="25819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V="1">
              <a:off x="5039573" y="2110897"/>
              <a:ext cx="3024336" cy="1309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8028384" y="2112718"/>
              <a:ext cx="0" cy="170252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群組 119"/>
          <p:cNvGrpSpPr/>
          <p:nvPr/>
        </p:nvGrpSpPr>
        <p:grpSpPr>
          <a:xfrm>
            <a:off x="4849212" y="2960948"/>
            <a:ext cx="3620961" cy="1836125"/>
            <a:chOff x="4849212" y="2960948"/>
            <a:chExt cx="3620961" cy="1836125"/>
          </a:xfrm>
        </p:grpSpPr>
        <p:pic>
          <p:nvPicPr>
            <p:cNvPr id="121" name="圖片 1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0419" y="4641784"/>
              <a:ext cx="149754" cy="154434"/>
            </a:xfrm>
            <a:prstGeom prst="rect">
              <a:avLst/>
            </a:prstGeom>
          </p:spPr>
        </p:pic>
        <p:pic>
          <p:nvPicPr>
            <p:cNvPr id="122" name="圖片 1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9212" y="2960948"/>
              <a:ext cx="229211" cy="210110"/>
            </a:xfrm>
            <a:prstGeom prst="rect">
              <a:avLst/>
            </a:prstGeom>
          </p:spPr>
        </p:pic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2307" y="4652971"/>
              <a:ext cx="157203" cy="144102"/>
            </a:xfrm>
            <a:prstGeom prst="rect">
              <a:avLst/>
            </a:prstGeom>
          </p:spPr>
        </p:pic>
      </p:grpSp>
      <p:grpSp>
        <p:nvGrpSpPr>
          <p:cNvPr id="72" name="群組 71"/>
          <p:cNvGrpSpPr/>
          <p:nvPr/>
        </p:nvGrpSpPr>
        <p:grpSpPr>
          <a:xfrm>
            <a:off x="1094006" y="2430937"/>
            <a:ext cx="6825200" cy="2382328"/>
            <a:chOff x="1101813" y="2457856"/>
            <a:chExt cx="6825200" cy="2382328"/>
          </a:xfrm>
        </p:grpSpPr>
        <p:pic>
          <p:nvPicPr>
            <p:cNvPr id="103" name="圖片 10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2457856"/>
              <a:ext cx="149754" cy="154434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1813" y="3969060"/>
              <a:ext cx="150657" cy="138102"/>
            </a:xfrm>
            <a:prstGeom prst="rect">
              <a:avLst/>
            </a:prstGeom>
          </p:spPr>
        </p:pic>
        <p:pic>
          <p:nvPicPr>
            <p:cNvPr id="125" name="圖片 1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3012" y="3969060"/>
              <a:ext cx="150657" cy="138102"/>
            </a:xfrm>
            <a:prstGeom prst="rect">
              <a:avLst/>
            </a:prstGeom>
          </p:spPr>
        </p:pic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614" y="2528900"/>
              <a:ext cx="150657" cy="138102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6356" y="4702082"/>
              <a:ext cx="150657" cy="138102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4779" y="3032956"/>
              <a:ext cx="149754" cy="154434"/>
            </a:xfrm>
            <a:prstGeom prst="rect">
              <a:avLst/>
            </a:prstGeom>
          </p:spPr>
        </p:pic>
      </p:grpSp>
      <p:grpSp>
        <p:nvGrpSpPr>
          <p:cNvPr id="129" name="群組 128"/>
          <p:cNvGrpSpPr/>
          <p:nvPr/>
        </p:nvGrpSpPr>
        <p:grpSpPr>
          <a:xfrm>
            <a:off x="971600" y="1916832"/>
            <a:ext cx="3037168" cy="3240360"/>
            <a:chOff x="971600" y="1916832"/>
            <a:chExt cx="3037168" cy="3240360"/>
          </a:xfrm>
        </p:grpSpPr>
        <p:sp>
          <p:nvSpPr>
            <p:cNvPr id="130" name="橢圓 129"/>
            <p:cNvSpPr/>
            <p:nvPr/>
          </p:nvSpPr>
          <p:spPr>
            <a:xfrm>
              <a:off x="3684732" y="381138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1" name="直線接點 130"/>
            <p:cNvCxnSpPr/>
            <p:nvPr/>
          </p:nvCxnSpPr>
          <p:spPr>
            <a:xfrm>
              <a:off x="3846750" y="1916832"/>
              <a:ext cx="0" cy="1908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>
              <a:stCxn id="130" idx="4"/>
            </p:cNvCxnSpPr>
            <p:nvPr/>
          </p:nvCxnSpPr>
          <p:spPr>
            <a:xfrm>
              <a:off x="3846750" y="4099416"/>
              <a:ext cx="0" cy="105777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>
              <a:off x="971600" y="1916832"/>
              <a:ext cx="291087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>
              <a:off x="3248824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>
              <a:off x="1619672" y="3098056"/>
              <a:ext cx="166437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>
              <a:off x="3284046" y="5129568"/>
              <a:ext cx="57061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矩形 109"/>
          <p:cNvSpPr/>
          <p:nvPr/>
        </p:nvSpPr>
        <p:spPr>
          <a:xfrm>
            <a:off x="2935437" y="5988855"/>
            <a:ext cx="214298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7" name="群組 136"/>
          <p:cNvGrpSpPr/>
          <p:nvPr/>
        </p:nvGrpSpPr>
        <p:grpSpPr>
          <a:xfrm>
            <a:off x="6192180" y="1521551"/>
            <a:ext cx="360040" cy="843645"/>
            <a:chOff x="6192180" y="1521551"/>
            <a:chExt cx="360040" cy="843645"/>
          </a:xfrm>
        </p:grpSpPr>
        <p:sp>
          <p:nvSpPr>
            <p:cNvPr id="138" name="向下箭號 137"/>
            <p:cNvSpPr/>
            <p:nvPr/>
          </p:nvSpPr>
          <p:spPr>
            <a:xfrm>
              <a:off x="6192180" y="1521551"/>
              <a:ext cx="360040" cy="242098"/>
            </a:xfrm>
            <a:prstGeom prst="downArrow">
              <a:avLst/>
            </a:prstGeom>
            <a:solidFill>
              <a:schemeClr val="accent1"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2446" y="2210762"/>
              <a:ext cx="149754" cy="154434"/>
            </a:xfrm>
            <a:prstGeom prst="rect">
              <a:avLst/>
            </a:prstGeom>
          </p:spPr>
        </p:pic>
      </p:grpSp>
      <p:sp>
        <p:nvSpPr>
          <p:cNvPr id="140" name="圓角矩形圖說文字 139"/>
          <p:cNvSpPr/>
          <p:nvPr/>
        </p:nvSpPr>
        <p:spPr>
          <a:xfrm>
            <a:off x="6664392" y="1305908"/>
            <a:ext cx="1435999" cy="374513"/>
          </a:xfrm>
          <a:prstGeom prst="wedgeRoundRectCallout">
            <a:avLst>
              <a:gd name="adj1" fmla="val -64418"/>
              <a:gd name="adj2" fmla="val 11298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PC</a:t>
            </a:r>
            <a:r>
              <a:rPr lang="zh-TW" altLang="en-US" sz="1200" dirty="0" smtClean="0"/>
              <a:t>的指示燈亮</a:t>
            </a:r>
            <a:endParaRPr lang="zh-TW" altLang="en-US" sz="1200" dirty="0"/>
          </a:p>
        </p:txBody>
      </p:sp>
      <p:pic>
        <p:nvPicPr>
          <p:cNvPr id="141" name="圖片 1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42" y="2165362"/>
            <a:ext cx="280161" cy="256814"/>
          </a:xfrm>
          <a:prstGeom prst="rect">
            <a:avLst/>
          </a:prstGeom>
        </p:spPr>
      </p:pic>
      <p:sp>
        <p:nvSpPr>
          <p:cNvPr id="142" name="動作按鈕: 下一項 141">
            <a:hlinkClick r:id="" action="ppaction://noaction" highlightClick="1"/>
          </p:cNvPr>
          <p:cNvSpPr/>
          <p:nvPr/>
        </p:nvSpPr>
        <p:spPr>
          <a:xfrm>
            <a:off x="8028384" y="609434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3" name="群組 142"/>
          <p:cNvGrpSpPr/>
          <p:nvPr/>
        </p:nvGrpSpPr>
        <p:grpSpPr>
          <a:xfrm>
            <a:off x="971600" y="1916832"/>
            <a:ext cx="5903699" cy="3240360"/>
            <a:chOff x="971600" y="1916832"/>
            <a:chExt cx="5903699" cy="3240360"/>
          </a:xfrm>
        </p:grpSpPr>
        <p:cxnSp>
          <p:nvCxnSpPr>
            <p:cNvPr id="144" name="直線接點 143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>
              <a:off x="3251263" y="5128760"/>
              <a:ext cx="3624036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6834696" y="2123989"/>
              <a:ext cx="0" cy="3024336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flipV="1">
              <a:off x="5004048" y="2110897"/>
              <a:ext cx="1116124" cy="13092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485246" y="2110897"/>
              <a:ext cx="390053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群組 151"/>
          <p:cNvGrpSpPr/>
          <p:nvPr/>
        </p:nvGrpSpPr>
        <p:grpSpPr>
          <a:xfrm>
            <a:off x="4970760" y="3020839"/>
            <a:ext cx="3499864" cy="1792081"/>
            <a:chOff x="4970760" y="3020839"/>
            <a:chExt cx="3499864" cy="1792081"/>
          </a:xfrm>
        </p:grpSpPr>
        <p:pic>
          <p:nvPicPr>
            <p:cNvPr id="153" name="圖片 15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4658486"/>
              <a:ext cx="149754" cy="154434"/>
            </a:xfrm>
            <a:prstGeom prst="rect">
              <a:avLst/>
            </a:prstGeom>
          </p:spPr>
        </p:pic>
        <p:pic>
          <p:nvPicPr>
            <p:cNvPr id="154" name="圖片 1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9967" y="4657290"/>
              <a:ext cx="150657" cy="138102"/>
            </a:xfrm>
            <a:prstGeom prst="rect">
              <a:avLst/>
            </a:prstGeom>
          </p:spPr>
        </p:pic>
        <p:pic>
          <p:nvPicPr>
            <p:cNvPr id="155" name="圖片 15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760" y="3020839"/>
              <a:ext cx="149754" cy="154434"/>
            </a:xfrm>
            <a:prstGeom prst="rect">
              <a:avLst/>
            </a:prstGeom>
          </p:spPr>
        </p:pic>
      </p:grpSp>
      <p:grpSp>
        <p:nvGrpSpPr>
          <p:cNvPr id="66" name="群組 65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67" name="直線接點 66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橢圓 68"/>
          <p:cNvSpPr/>
          <p:nvPr/>
        </p:nvSpPr>
        <p:spPr>
          <a:xfrm>
            <a:off x="5706464" y="1493164"/>
            <a:ext cx="1196754" cy="1361786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橢圓 69"/>
          <p:cNvSpPr/>
          <p:nvPr/>
        </p:nvSpPr>
        <p:spPr>
          <a:xfrm>
            <a:off x="7430007" y="3279998"/>
            <a:ext cx="1196754" cy="1361786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20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2" presetClass="exit" presetSubtype="1" accel="20000" decel="2200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4" accel="48000" decel="2400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4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5" presetClass="emph" presetSubtype="0" repeatCount="3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9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00"/>
                            </p:stCondLst>
                            <p:childTnLst>
                              <p:par>
                                <p:cTn id="5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10" grpId="0" animBg="1"/>
      <p:bldP spid="140" grpId="0" animBg="1"/>
      <p:bldP spid="142" grpId="0" animBg="1"/>
      <p:bldP spid="142" grpId="1" animBg="1"/>
      <p:bldP spid="69" grpId="0" animBg="1"/>
      <p:bldP spid="69" grpId="1" animBg="1"/>
      <p:bldP spid="70" grpId="0" animBg="1"/>
      <p:bldP spid="7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404664"/>
            <a:ext cx="2943762" cy="283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187624" y="1448780"/>
            <a:ext cx="3672408" cy="110799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381000">
              <a:schemeClr val="accent1">
                <a:alpha val="40000"/>
              </a:schemeClr>
            </a:glow>
          </a:effectLst>
          <a:scene3d>
            <a:camera prst="isometricRightUp">
              <a:rot lat="2100000" lon="21000000" rev="0"/>
            </a:camera>
            <a:lightRig rig="threePt" dir="t"/>
          </a:scene3d>
          <a:sp3d prstMaterial="matte">
            <a:bevelT w="25400" h="101600"/>
          </a:sp3d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華康童童體" pitchFamily="49" charset="-120"/>
                <a:ea typeface="華康童童體" pitchFamily="49" charset="-120"/>
                <a:hlinkClick r:id="rId4" action="ppaction://hlinksldjump"/>
              </a:rPr>
              <a:t>繼續往下看</a:t>
            </a:r>
            <a:r>
              <a:rPr lang="en-US" altLang="zh-TW" sz="4800" dirty="0" smtClean="0">
                <a:latin typeface="華康童童體" pitchFamily="49" charset="-120"/>
                <a:ea typeface="華康童童體" pitchFamily="49" charset="-120"/>
                <a:hlinkClick r:id="rId4" action="ppaction://hlinksldjump"/>
              </a:rPr>
              <a:t>?</a:t>
            </a:r>
            <a:endParaRPr lang="en-US" altLang="zh-TW" sz="4800" dirty="0" smtClean="0">
              <a:latin typeface="華康童童體" pitchFamily="49" charset="-120"/>
              <a:ea typeface="華康童童體" pitchFamily="49" charset="-120"/>
            </a:endParaRP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267744" y="263691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華康童童體" pitchFamily="49" charset="-120"/>
                <a:ea typeface="華康童童體" pitchFamily="49" charset="-120"/>
              </a:rPr>
              <a:t>或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187624" y="4077072"/>
            <a:ext cx="4068452" cy="1200329"/>
          </a:xfrm>
          <a:prstGeom prst="rect">
            <a:avLst/>
          </a:prstGeom>
          <a:noFill/>
          <a:ln w="31750">
            <a:solidFill>
              <a:schemeClr val="accent4">
                <a:lumMod val="75000"/>
              </a:schemeClr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  <a:scene3d>
            <a:camera prst="isometricOffAxis1Top">
              <a:rot lat="21594000" lon="19800000" rev="600000"/>
            </a:camera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latin typeface="華康童童體" pitchFamily="49" charset="-120"/>
                <a:ea typeface="華康童童體" pitchFamily="49" charset="-120"/>
                <a:hlinkClick r:id="rId5" action="ppaction://hlinksldjump"/>
              </a:rPr>
              <a:t>再循環一次</a:t>
            </a:r>
            <a:r>
              <a:rPr lang="en-US" altLang="zh-TW" sz="5400" dirty="0" smtClean="0">
                <a:latin typeface="華康童童體" pitchFamily="49" charset="-120"/>
                <a:ea typeface="華康童童體" pitchFamily="49" charset="-120"/>
                <a:hlinkClick r:id="rId5" action="ppaction://hlinksldjump"/>
              </a:rPr>
              <a:t>?</a:t>
            </a:r>
            <a:endParaRPr lang="en-US" altLang="zh-TW" sz="5400" dirty="0" smtClean="0">
              <a:latin typeface="華康童童體" pitchFamily="49" charset="-120"/>
              <a:ea typeface="華康童童體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46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電動機運轉時 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TH-RY</a:t>
            </a: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跳脫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4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955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231740" y="5609275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10.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電動機運轉時因過載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亮，電動機停止運轉，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響。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701855" y="5641705"/>
            <a:ext cx="355112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5206404" y="2066946"/>
            <a:ext cx="638965" cy="792088"/>
            <a:chOff x="5206404" y="2066946"/>
            <a:chExt cx="638965" cy="792088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5804120" y="2066946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5206404" y="2123989"/>
              <a:ext cx="565268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5236837" y="2839323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群組 72"/>
          <p:cNvGrpSpPr/>
          <p:nvPr/>
        </p:nvGrpSpPr>
        <p:grpSpPr>
          <a:xfrm>
            <a:off x="971600" y="1916832"/>
            <a:ext cx="5005354" cy="3240360"/>
            <a:chOff x="971600" y="1916832"/>
            <a:chExt cx="5005354" cy="3240360"/>
          </a:xfrm>
        </p:grpSpPr>
        <p:sp>
          <p:nvSpPr>
            <p:cNvPr id="74" name="橢圓 73"/>
            <p:cNvSpPr/>
            <p:nvPr/>
          </p:nvSpPr>
          <p:spPr>
            <a:xfrm>
              <a:off x="5033570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3251263" y="5128760"/>
              <a:ext cx="186005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5652918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5195588" y="2852936"/>
              <a:ext cx="0" cy="97993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5814936" y="3465004"/>
              <a:ext cx="0" cy="3678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5191280" y="4129771"/>
              <a:ext cx="0" cy="48292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076056" y="4833156"/>
              <a:ext cx="0" cy="3240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5206404" y="3479971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184772" y="4365032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804078" y="4129771"/>
              <a:ext cx="0" cy="2827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076056" y="4581128"/>
              <a:ext cx="119532" cy="2880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5022754" y="2112718"/>
              <a:ext cx="214083" cy="56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群組 89"/>
          <p:cNvGrpSpPr/>
          <p:nvPr/>
        </p:nvGrpSpPr>
        <p:grpSpPr>
          <a:xfrm>
            <a:off x="947908" y="692696"/>
            <a:ext cx="721824" cy="5844527"/>
            <a:chOff x="947908" y="692696"/>
            <a:chExt cx="721824" cy="5844527"/>
          </a:xfrm>
        </p:grpSpPr>
        <p:sp>
          <p:nvSpPr>
            <p:cNvPr id="91" name="橢圓 90"/>
            <p:cNvSpPr/>
            <p:nvPr/>
          </p:nvSpPr>
          <p:spPr>
            <a:xfrm>
              <a:off x="1141696" y="6249191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2" name="直線接點 91"/>
            <p:cNvCxnSpPr/>
            <p:nvPr/>
          </p:nvCxnSpPr>
          <p:spPr>
            <a:xfrm>
              <a:off x="947908" y="692696"/>
              <a:ext cx="12312" cy="52205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367644" y="5913276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1634932" y="692696"/>
              <a:ext cx="15260" cy="5239155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960220" y="5913276"/>
              <a:ext cx="244927" cy="360867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群組 95"/>
          <p:cNvGrpSpPr/>
          <p:nvPr/>
        </p:nvGrpSpPr>
        <p:grpSpPr>
          <a:xfrm>
            <a:off x="1079612" y="2503596"/>
            <a:ext cx="6846498" cy="2329560"/>
            <a:chOff x="2301122" y="2155667"/>
            <a:chExt cx="6846498" cy="2329560"/>
          </a:xfrm>
        </p:grpSpPr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1122" y="3637826"/>
              <a:ext cx="149754" cy="154434"/>
            </a:xfrm>
            <a:prstGeom prst="rect">
              <a:avLst/>
            </a:prstGeom>
          </p:spPr>
        </p:pic>
        <p:pic>
          <p:nvPicPr>
            <p:cNvPr id="98" name="圖片 9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825" y="2155667"/>
              <a:ext cx="150657" cy="138102"/>
            </a:xfrm>
            <a:prstGeom prst="rect">
              <a:avLst/>
            </a:prstGeom>
          </p:spPr>
        </p:pic>
        <p:pic>
          <p:nvPicPr>
            <p:cNvPr id="99" name="圖片 9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745" y="2155667"/>
              <a:ext cx="149754" cy="154434"/>
            </a:xfrm>
            <a:prstGeom prst="rect">
              <a:avLst/>
            </a:prstGeom>
          </p:spPr>
        </p:pic>
        <p:pic>
          <p:nvPicPr>
            <p:cNvPr id="100" name="圖片 9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7866" y="4330793"/>
              <a:ext cx="149754" cy="154434"/>
            </a:xfrm>
            <a:prstGeom prst="rect">
              <a:avLst/>
            </a:prstGeom>
          </p:spPr>
        </p:pic>
        <p:pic>
          <p:nvPicPr>
            <p:cNvPr id="101" name="圖片 10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202" y="3627408"/>
              <a:ext cx="149754" cy="154434"/>
            </a:xfrm>
            <a:prstGeom prst="rect">
              <a:avLst/>
            </a:prstGeom>
          </p:spPr>
        </p:pic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9394" y="2714752"/>
              <a:ext cx="150657" cy="138102"/>
            </a:xfrm>
            <a:prstGeom prst="rect">
              <a:avLst/>
            </a:prstGeom>
          </p:spPr>
        </p:pic>
      </p:grpSp>
      <p:grpSp>
        <p:nvGrpSpPr>
          <p:cNvPr id="6" name="群組 5"/>
          <p:cNvGrpSpPr/>
          <p:nvPr/>
        </p:nvGrpSpPr>
        <p:grpSpPr>
          <a:xfrm>
            <a:off x="2689994" y="5651430"/>
            <a:ext cx="4690318" cy="653457"/>
            <a:chOff x="2689994" y="5651430"/>
            <a:chExt cx="4690318" cy="653457"/>
          </a:xfrm>
        </p:grpSpPr>
        <p:sp>
          <p:nvSpPr>
            <p:cNvPr id="103" name="矩形 102"/>
            <p:cNvSpPr/>
            <p:nvPr/>
          </p:nvSpPr>
          <p:spPr>
            <a:xfrm>
              <a:off x="6352604" y="5651430"/>
              <a:ext cx="1027708" cy="321513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" name="矩形 103"/>
            <p:cNvSpPr/>
            <p:nvPr/>
          </p:nvSpPr>
          <p:spPr>
            <a:xfrm>
              <a:off x="2689994" y="5983374"/>
              <a:ext cx="1027708" cy="321513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5" name="矩形 104"/>
          <p:cNvSpPr/>
          <p:nvPr/>
        </p:nvSpPr>
        <p:spPr>
          <a:xfrm>
            <a:off x="3992243" y="6010827"/>
            <a:ext cx="187959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矩形 105"/>
          <p:cNvSpPr/>
          <p:nvPr/>
        </p:nvSpPr>
        <p:spPr>
          <a:xfrm>
            <a:off x="5976954" y="5992279"/>
            <a:ext cx="64900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右彎箭號 106"/>
          <p:cNvSpPr/>
          <p:nvPr/>
        </p:nvSpPr>
        <p:spPr>
          <a:xfrm rot="10800000">
            <a:off x="5306856" y="451672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4814600" y="4438055"/>
            <a:ext cx="507520" cy="157345"/>
            <a:chOff x="2630961" y="3510515"/>
            <a:chExt cx="507520" cy="157345"/>
          </a:xfrm>
        </p:grpSpPr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30961" y="3510515"/>
              <a:ext cx="149754" cy="154434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7824" y="3529758"/>
              <a:ext cx="150657" cy="138102"/>
            </a:xfrm>
            <a:prstGeom prst="rect">
              <a:avLst/>
            </a:prstGeom>
          </p:spPr>
        </p:pic>
      </p:grpSp>
      <p:grpSp>
        <p:nvGrpSpPr>
          <p:cNvPr id="110" name="群組 109"/>
          <p:cNvGrpSpPr/>
          <p:nvPr/>
        </p:nvGrpSpPr>
        <p:grpSpPr>
          <a:xfrm>
            <a:off x="1079612" y="2507094"/>
            <a:ext cx="6811397" cy="2259312"/>
            <a:chOff x="1079612" y="2507094"/>
            <a:chExt cx="6811397" cy="2259312"/>
          </a:xfrm>
        </p:grpSpPr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2220" y="2507094"/>
              <a:ext cx="149754" cy="154434"/>
            </a:xfrm>
            <a:prstGeom prst="rect">
              <a:avLst/>
            </a:prstGeom>
          </p:spPr>
        </p:pic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612" y="3961314"/>
              <a:ext cx="150657" cy="138102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7684" y="3963376"/>
              <a:ext cx="150657" cy="138102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332" y="2528900"/>
              <a:ext cx="150657" cy="138102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4628304"/>
              <a:ext cx="150657" cy="138102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28" y="3027747"/>
              <a:ext cx="149754" cy="154434"/>
            </a:xfrm>
            <a:prstGeom prst="rect">
              <a:avLst/>
            </a:prstGeom>
          </p:spPr>
        </p:pic>
      </p:grpSp>
      <p:grpSp>
        <p:nvGrpSpPr>
          <p:cNvPr id="117" name="群組 116"/>
          <p:cNvGrpSpPr/>
          <p:nvPr/>
        </p:nvGrpSpPr>
        <p:grpSpPr>
          <a:xfrm>
            <a:off x="971600" y="1916832"/>
            <a:ext cx="3037168" cy="3240360"/>
            <a:chOff x="971600" y="1916832"/>
            <a:chExt cx="3037168" cy="3240360"/>
          </a:xfrm>
        </p:grpSpPr>
        <p:sp>
          <p:nvSpPr>
            <p:cNvPr id="118" name="橢圓 117"/>
            <p:cNvSpPr/>
            <p:nvPr/>
          </p:nvSpPr>
          <p:spPr>
            <a:xfrm>
              <a:off x="3684732" y="381138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>
              <a:off x="3846750" y="1916832"/>
              <a:ext cx="0" cy="1908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>
              <a:stCxn id="118" idx="4"/>
            </p:cNvCxnSpPr>
            <p:nvPr/>
          </p:nvCxnSpPr>
          <p:spPr>
            <a:xfrm>
              <a:off x="3846750" y="4099416"/>
              <a:ext cx="0" cy="105777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971600" y="1916832"/>
              <a:ext cx="291087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3248824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1619672" y="3098056"/>
              <a:ext cx="166437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3284046" y="5129568"/>
              <a:ext cx="57061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動作按鈕: 下一項 124">
            <a:hlinkClick r:id="" action="ppaction://noaction" highlightClick="1"/>
          </p:cNvPr>
          <p:cNvSpPr/>
          <p:nvPr/>
        </p:nvSpPr>
        <p:spPr>
          <a:xfrm>
            <a:off x="8060695" y="606423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動作按鈕: 下一項 125">
            <a:hlinkClick r:id="" action="ppaction://noaction" highlightClick="1"/>
          </p:cNvPr>
          <p:cNvSpPr/>
          <p:nvPr/>
        </p:nvSpPr>
        <p:spPr>
          <a:xfrm>
            <a:off x="8016325" y="606423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7" name="群組 126"/>
          <p:cNvGrpSpPr/>
          <p:nvPr/>
        </p:nvGrpSpPr>
        <p:grpSpPr>
          <a:xfrm>
            <a:off x="3838674" y="1880828"/>
            <a:ext cx="1287123" cy="3243500"/>
            <a:chOff x="3838674" y="1880828"/>
            <a:chExt cx="1287123" cy="3243500"/>
          </a:xfrm>
        </p:grpSpPr>
        <p:cxnSp>
          <p:nvCxnSpPr>
            <p:cNvPr id="128" name="直線接點 127"/>
            <p:cNvCxnSpPr/>
            <p:nvPr/>
          </p:nvCxnSpPr>
          <p:spPr>
            <a:xfrm>
              <a:off x="3842939" y="1916832"/>
              <a:ext cx="5333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838674" y="5124328"/>
              <a:ext cx="128712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4355976" y="4642544"/>
              <a:ext cx="64356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 flipH="1" flipV="1">
              <a:off x="4968044" y="4617132"/>
              <a:ext cx="113086" cy="255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V="1">
              <a:off x="5081130" y="4872957"/>
              <a:ext cx="0" cy="24823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 flipV="1">
              <a:off x="4391980" y="4113076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4391980" y="1880828"/>
              <a:ext cx="0" cy="1908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矩形 134"/>
            <p:cNvSpPr/>
            <p:nvPr/>
          </p:nvSpPr>
          <p:spPr>
            <a:xfrm>
              <a:off x="4247964" y="3789040"/>
              <a:ext cx="288032" cy="324036"/>
            </a:xfrm>
            <a:prstGeom prst="rect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6" name="圓角矩形圖說文字 135"/>
          <p:cNvSpPr/>
          <p:nvPr/>
        </p:nvSpPr>
        <p:spPr>
          <a:xfrm>
            <a:off x="6664392" y="1305908"/>
            <a:ext cx="1435999" cy="374513"/>
          </a:xfrm>
          <a:prstGeom prst="wedgeRoundRectCallout">
            <a:avLst>
              <a:gd name="adj1" fmla="val -64418"/>
              <a:gd name="adj2" fmla="val 11298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PC</a:t>
            </a:r>
            <a:r>
              <a:rPr lang="zh-TW" altLang="en-US" sz="1200" dirty="0" smtClean="0"/>
              <a:t>的指示燈亮</a:t>
            </a:r>
            <a:endParaRPr lang="zh-TW" altLang="en-US" sz="1200" dirty="0"/>
          </a:p>
        </p:txBody>
      </p:sp>
      <p:grpSp>
        <p:nvGrpSpPr>
          <p:cNvPr id="137" name="群組 136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138" name="直線接點 137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橢圓 139"/>
          <p:cNvSpPr/>
          <p:nvPr/>
        </p:nvSpPr>
        <p:spPr>
          <a:xfrm>
            <a:off x="4649174" y="420711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1" name="橢圓 140"/>
          <p:cNvSpPr/>
          <p:nvPr/>
        </p:nvSpPr>
        <p:spPr>
          <a:xfrm>
            <a:off x="4694610" y="3401461"/>
            <a:ext cx="1508816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" name="橢圓 141"/>
          <p:cNvSpPr/>
          <p:nvPr/>
        </p:nvSpPr>
        <p:spPr>
          <a:xfrm>
            <a:off x="3387095" y="342704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536350" y="3480249"/>
            <a:ext cx="176739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3768206" y="3426400"/>
            <a:ext cx="125454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5" name="動作按鈕: 下一項 164">
            <a:hlinkClick r:id="" action="ppaction://noaction" highlightClick="1"/>
          </p:cNvPr>
          <p:cNvSpPr/>
          <p:nvPr/>
        </p:nvSpPr>
        <p:spPr>
          <a:xfrm>
            <a:off x="8247587" y="588174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4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35" presetClass="emph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4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7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05" grpId="0" animBg="1"/>
      <p:bldP spid="106" grpId="0" animBg="1"/>
      <p:bldP spid="107" grpId="0" animBg="1"/>
      <p:bldP spid="125" grpId="0" animBg="1"/>
      <p:bldP spid="125" grpId="1" animBg="1"/>
      <p:bldP spid="126" grpId="0" animBg="1"/>
      <p:bldP spid="126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231740" y="5609275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故障排除後將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停響，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電路恢復成初始狀態。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652233" y="5683318"/>
            <a:ext cx="283680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矩形 104"/>
          <p:cNvSpPr/>
          <p:nvPr/>
        </p:nvSpPr>
        <p:spPr>
          <a:xfrm>
            <a:off x="2674986" y="5991599"/>
            <a:ext cx="235933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矩形 105"/>
          <p:cNvSpPr/>
          <p:nvPr/>
        </p:nvSpPr>
        <p:spPr>
          <a:xfrm>
            <a:off x="5650338" y="5683318"/>
            <a:ext cx="79386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右彎箭號 106"/>
          <p:cNvSpPr/>
          <p:nvPr/>
        </p:nvSpPr>
        <p:spPr>
          <a:xfrm rot="10800000">
            <a:off x="5306856" y="451672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4814600" y="4438055"/>
            <a:ext cx="507520" cy="157345"/>
            <a:chOff x="2630961" y="3510515"/>
            <a:chExt cx="507520" cy="157345"/>
          </a:xfrm>
        </p:grpSpPr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30961" y="3510515"/>
              <a:ext cx="149754" cy="154434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7824" y="3529758"/>
              <a:ext cx="150657" cy="138102"/>
            </a:xfrm>
            <a:prstGeom prst="rect">
              <a:avLst/>
            </a:prstGeom>
          </p:spPr>
        </p:pic>
      </p:grpSp>
      <p:grpSp>
        <p:nvGrpSpPr>
          <p:cNvPr id="117" name="群組 116"/>
          <p:cNvGrpSpPr/>
          <p:nvPr/>
        </p:nvGrpSpPr>
        <p:grpSpPr>
          <a:xfrm>
            <a:off x="971600" y="1916832"/>
            <a:ext cx="3037168" cy="3240360"/>
            <a:chOff x="971600" y="1916832"/>
            <a:chExt cx="3037168" cy="3240360"/>
          </a:xfrm>
        </p:grpSpPr>
        <p:sp>
          <p:nvSpPr>
            <p:cNvPr id="118" name="橢圓 117"/>
            <p:cNvSpPr/>
            <p:nvPr/>
          </p:nvSpPr>
          <p:spPr>
            <a:xfrm>
              <a:off x="3684732" y="3811384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>
              <a:off x="3846750" y="1916832"/>
              <a:ext cx="0" cy="1908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>
              <a:stCxn id="118" idx="4"/>
            </p:cNvCxnSpPr>
            <p:nvPr/>
          </p:nvCxnSpPr>
          <p:spPr>
            <a:xfrm>
              <a:off x="3846750" y="4099416"/>
              <a:ext cx="0" cy="105777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971600" y="1916832"/>
              <a:ext cx="291087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3248824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1619672" y="3098056"/>
              <a:ext cx="166437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3284046" y="5129568"/>
              <a:ext cx="57061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群組 126"/>
          <p:cNvGrpSpPr/>
          <p:nvPr/>
        </p:nvGrpSpPr>
        <p:grpSpPr>
          <a:xfrm>
            <a:off x="3838674" y="1880828"/>
            <a:ext cx="1287123" cy="3243500"/>
            <a:chOff x="3838674" y="1880828"/>
            <a:chExt cx="1287123" cy="3243500"/>
          </a:xfrm>
        </p:grpSpPr>
        <p:cxnSp>
          <p:nvCxnSpPr>
            <p:cNvPr id="128" name="直線接點 127"/>
            <p:cNvCxnSpPr/>
            <p:nvPr/>
          </p:nvCxnSpPr>
          <p:spPr>
            <a:xfrm>
              <a:off x="3842939" y="1916832"/>
              <a:ext cx="53334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838674" y="5124328"/>
              <a:ext cx="128712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4355976" y="4642544"/>
              <a:ext cx="64356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 flipH="1" flipV="1">
              <a:off x="4968044" y="4617132"/>
              <a:ext cx="113086" cy="255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V="1">
              <a:off x="5081130" y="4872957"/>
              <a:ext cx="0" cy="24823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 flipV="1">
              <a:off x="4391980" y="4113076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4391980" y="1880828"/>
              <a:ext cx="0" cy="190821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矩形 134"/>
            <p:cNvSpPr/>
            <p:nvPr/>
          </p:nvSpPr>
          <p:spPr>
            <a:xfrm>
              <a:off x="4247964" y="3789040"/>
              <a:ext cx="288032" cy="324036"/>
            </a:xfrm>
            <a:prstGeom prst="rect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6" name="圓角矩形圖說文字 135"/>
          <p:cNvSpPr/>
          <p:nvPr/>
        </p:nvSpPr>
        <p:spPr>
          <a:xfrm>
            <a:off x="6664392" y="1305908"/>
            <a:ext cx="1435999" cy="374513"/>
          </a:xfrm>
          <a:prstGeom prst="wedgeRoundRectCallout">
            <a:avLst>
              <a:gd name="adj1" fmla="val -64418"/>
              <a:gd name="adj2" fmla="val 11298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PC</a:t>
            </a:r>
            <a:r>
              <a:rPr lang="zh-TW" altLang="en-US" sz="1200" dirty="0" smtClean="0"/>
              <a:t>的指示燈亮</a:t>
            </a:r>
            <a:endParaRPr lang="zh-TW" altLang="en-US" sz="1200" dirty="0"/>
          </a:p>
        </p:txBody>
      </p:sp>
      <p:grpSp>
        <p:nvGrpSpPr>
          <p:cNvPr id="8" name="群組 7"/>
          <p:cNvGrpSpPr/>
          <p:nvPr/>
        </p:nvGrpSpPr>
        <p:grpSpPr>
          <a:xfrm>
            <a:off x="4817387" y="4443689"/>
            <a:ext cx="504733" cy="170982"/>
            <a:chOff x="4817387" y="4443689"/>
            <a:chExt cx="504733" cy="170982"/>
          </a:xfrm>
        </p:grpSpPr>
        <p:pic>
          <p:nvPicPr>
            <p:cNvPr id="138" name="圖片 13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2366" y="4460237"/>
              <a:ext cx="149754" cy="154434"/>
            </a:xfrm>
            <a:prstGeom prst="rect">
              <a:avLst/>
            </a:prstGeom>
          </p:spPr>
        </p:pic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387" y="4443689"/>
              <a:ext cx="150657" cy="138102"/>
            </a:xfrm>
            <a:prstGeom prst="rect">
              <a:avLst/>
            </a:prstGeom>
          </p:spPr>
        </p:pic>
      </p:grpSp>
      <p:grpSp>
        <p:nvGrpSpPr>
          <p:cNvPr id="39" name="群組 38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40" name="直線接點 39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橢圓 41"/>
          <p:cNvSpPr/>
          <p:nvPr/>
        </p:nvSpPr>
        <p:spPr>
          <a:xfrm>
            <a:off x="4691658" y="414111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3940401" y="342081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78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xit" presetSubtype="2" accel="20000" decel="22000" fill="hold" grpId="1" nodeType="afterEffect">
                                  <p:stCondLst>
                                    <p:cond delay="6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6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6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05" grpId="0" animBg="1"/>
      <p:bldP spid="106" grpId="0" animBg="1"/>
      <p:bldP spid="107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585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切換選擇開關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(COS)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1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654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627784" y="5609275"/>
            <a:ext cx="5004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電路初始，除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亮外，其餘皆不動作。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971600" y="1916832"/>
            <a:ext cx="3042338" cy="3240360"/>
            <a:chOff x="971600" y="1916832"/>
            <a:chExt cx="3042338" cy="3240360"/>
          </a:xfrm>
        </p:grpSpPr>
        <p:cxnSp>
          <p:nvCxnSpPr>
            <p:cNvPr id="4" name="直線接點 3"/>
            <p:cNvCxnSpPr/>
            <p:nvPr/>
          </p:nvCxnSpPr>
          <p:spPr>
            <a:xfrm>
              <a:off x="971600" y="1916832"/>
              <a:ext cx="288032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1655676" y="3104964"/>
              <a:ext cx="154817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03848" y="5157192"/>
              <a:ext cx="64807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endCxn id="15" idx="0"/>
            </p:cNvCxnSpPr>
            <p:nvPr/>
          </p:nvCxnSpPr>
          <p:spPr>
            <a:xfrm>
              <a:off x="3851920" y="1916832"/>
              <a:ext cx="0" cy="19061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3851920" y="4131078"/>
              <a:ext cx="0" cy="102611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3689902" y="3823006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615025" y="2132856"/>
            <a:ext cx="2768128" cy="2442358"/>
            <a:chOff x="3615025" y="2132856"/>
            <a:chExt cx="2768128" cy="2442358"/>
          </a:xfrm>
        </p:grpSpPr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5025" y="3027747"/>
              <a:ext cx="149754" cy="154434"/>
            </a:xfrm>
            <a:prstGeom prst="rect">
              <a:avLst/>
            </a:prstGeom>
          </p:spPr>
        </p:pic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405" y="2528900"/>
              <a:ext cx="150657" cy="138102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8748" y="4437112"/>
              <a:ext cx="150657" cy="138102"/>
            </a:xfrm>
            <a:prstGeom prst="rect">
              <a:avLst/>
            </a:prstGeom>
          </p:spPr>
        </p:pic>
        <p:pic>
          <p:nvPicPr>
            <p:cNvPr id="17" name="圖片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2496" y="2132856"/>
              <a:ext cx="150657" cy="138102"/>
            </a:xfrm>
            <a:prstGeom prst="rect">
              <a:avLst/>
            </a:prstGeom>
          </p:spPr>
        </p:pic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112" y="2515927"/>
              <a:ext cx="150657" cy="138102"/>
            </a:xfrm>
            <a:prstGeom prst="rect">
              <a:avLst/>
            </a:prstGeom>
          </p:spPr>
        </p:pic>
      </p:grpSp>
      <p:sp>
        <p:nvSpPr>
          <p:cNvPr id="19" name="矩形 18"/>
          <p:cNvSpPr/>
          <p:nvPr/>
        </p:nvSpPr>
        <p:spPr>
          <a:xfrm>
            <a:off x="2976446" y="5648573"/>
            <a:ext cx="224362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5261340" y="5648573"/>
            <a:ext cx="224362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動作按鈕: 下一項 20">
            <a:hlinkClick r:id="" action="ppaction://noaction" highlightClick="1"/>
          </p:cNvPr>
          <p:cNvSpPr/>
          <p:nvPr/>
        </p:nvSpPr>
        <p:spPr>
          <a:xfrm>
            <a:off x="7855236" y="557963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23" name="直線接點 22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418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00"/>
                            </p:stCondLst>
                            <p:childTnLst>
                              <p:par>
                                <p:cTn id="1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627784" y="5609275"/>
            <a:ext cx="5004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當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COS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置於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OFF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的位置，近接開關不受電。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endCxn id="15" idx="0"/>
          </p:cNvCxnSpPr>
          <p:nvPr/>
        </p:nvCxnSpPr>
        <p:spPr>
          <a:xfrm>
            <a:off x="3851920" y="1916832"/>
            <a:ext cx="0" cy="190617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851920" y="4131078"/>
            <a:ext cx="0" cy="102611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689902" y="3823006"/>
            <a:ext cx="324036" cy="288032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698014" y="1642600"/>
            <a:ext cx="558062" cy="576246"/>
          </a:xfrm>
          <a:prstGeom prst="ellipse">
            <a:avLst/>
          </a:prstGeom>
          <a:solidFill>
            <a:srgbClr val="FFC0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976446" y="5687872"/>
            <a:ext cx="238764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386794" y="5687871"/>
            <a:ext cx="19575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圖說文字 15"/>
          <p:cNvSpPr/>
          <p:nvPr/>
        </p:nvSpPr>
        <p:spPr>
          <a:xfrm>
            <a:off x="6664393" y="1305908"/>
            <a:ext cx="1046482" cy="610924"/>
          </a:xfrm>
          <a:prstGeom prst="wedgeRoundRectCallout">
            <a:avLst>
              <a:gd name="adj1" fmla="val -74744"/>
              <a:gd name="adj2" fmla="val 53597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PC</a:t>
            </a:r>
            <a:r>
              <a:rPr lang="zh-TW" altLang="en-US" sz="1200" dirty="0" smtClean="0"/>
              <a:t>的指示燈</a:t>
            </a: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zh-TW" altLang="en-US" sz="1200" dirty="0" smtClean="0"/>
              <a:t>沒亮</a:t>
            </a:r>
            <a:endParaRPr lang="zh-TW" altLang="en-US" sz="1200" dirty="0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4967285" y="1642600"/>
            <a:ext cx="239397" cy="741759"/>
            <a:chOff x="5054733" y="938662"/>
            <a:chExt cx="239397" cy="741759"/>
          </a:xfrm>
        </p:grpSpPr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4376" y="938662"/>
              <a:ext cx="149754" cy="154434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26" name="直線接點 25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236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3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627784" y="5609275"/>
            <a:ext cx="5004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當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COS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置於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ON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的位置，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經由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路徑受電。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endCxn id="15" idx="0"/>
          </p:cNvCxnSpPr>
          <p:nvPr/>
        </p:nvCxnSpPr>
        <p:spPr>
          <a:xfrm>
            <a:off x="3851920" y="1916832"/>
            <a:ext cx="0" cy="190617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851920" y="4131078"/>
            <a:ext cx="0" cy="102611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689902" y="3823006"/>
            <a:ext cx="324036" cy="288032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698014" y="1642600"/>
            <a:ext cx="558062" cy="576246"/>
          </a:xfrm>
          <a:prstGeom prst="ellipse">
            <a:avLst/>
          </a:prstGeom>
          <a:solidFill>
            <a:srgbClr val="FFC0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873765" y="5687872"/>
            <a:ext cx="238764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277780" y="5688459"/>
            <a:ext cx="224654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圖說文字 15"/>
          <p:cNvSpPr/>
          <p:nvPr/>
        </p:nvSpPr>
        <p:spPr>
          <a:xfrm>
            <a:off x="6664392" y="1305908"/>
            <a:ext cx="1435999" cy="374513"/>
          </a:xfrm>
          <a:prstGeom prst="wedgeRoundRectCallout">
            <a:avLst>
              <a:gd name="adj1" fmla="val -64418"/>
              <a:gd name="adj2" fmla="val 11298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PC</a:t>
            </a:r>
            <a:r>
              <a:rPr lang="zh-TW" altLang="en-US" sz="1200" dirty="0" smtClean="0"/>
              <a:t>的指示燈亮</a:t>
            </a:r>
            <a:endParaRPr lang="zh-TW" altLang="en-US" sz="1200" dirty="0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971600" y="1916832"/>
            <a:ext cx="5903699" cy="3240360"/>
            <a:chOff x="971600" y="1916832"/>
            <a:chExt cx="5903699" cy="3240360"/>
          </a:xfrm>
        </p:grpSpPr>
        <p:cxnSp>
          <p:nvCxnSpPr>
            <p:cNvPr id="21" name="直線接點 20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3251263" y="5128760"/>
              <a:ext cx="3624036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834696" y="2123989"/>
              <a:ext cx="0" cy="3024336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5004048" y="2110897"/>
              <a:ext cx="1116124" cy="13092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485246" y="2110897"/>
              <a:ext cx="390053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群組 31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33" name="直線接點 32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29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600"/>
                            </p:stCondLst>
                            <p:childTnLst>
                              <p:par>
                                <p:cTn id="22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2" grpId="0" animBg="1"/>
      <p:bldP spid="14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電動機停止時 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PC</a:t>
            </a: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作動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2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79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411760" y="5609275"/>
            <a:ext cx="5220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當鐵磁性物質靠近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時，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endCxn id="15" idx="0"/>
          </p:cNvCxnSpPr>
          <p:nvPr/>
        </p:nvCxnSpPr>
        <p:spPr>
          <a:xfrm>
            <a:off x="3851920" y="1916832"/>
            <a:ext cx="0" cy="190617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851920" y="4131078"/>
            <a:ext cx="0" cy="102611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689902" y="3823006"/>
            <a:ext cx="324036" cy="288032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698014" y="1642600"/>
            <a:ext cx="558062" cy="576246"/>
          </a:xfrm>
          <a:prstGeom prst="ellipse">
            <a:avLst/>
          </a:prstGeom>
          <a:solidFill>
            <a:srgbClr val="FFC0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755594" y="5648573"/>
            <a:ext cx="257069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438358" y="5648573"/>
            <a:ext cx="224654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向下箭號 35"/>
          <p:cNvSpPr/>
          <p:nvPr/>
        </p:nvSpPr>
        <p:spPr>
          <a:xfrm>
            <a:off x="6192180" y="1521551"/>
            <a:ext cx="360040" cy="242098"/>
          </a:xfrm>
          <a:prstGeom prst="down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446" y="2210762"/>
            <a:ext cx="149754" cy="154434"/>
          </a:xfrm>
          <a:prstGeom prst="rect">
            <a:avLst/>
          </a:prstGeom>
        </p:spPr>
      </p:pic>
      <p:grpSp>
        <p:nvGrpSpPr>
          <p:cNvPr id="38" name="群組 37"/>
          <p:cNvGrpSpPr/>
          <p:nvPr/>
        </p:nvGrpSpPr>
        <p:grpSpPr>
          <a:xfrm>
            <a:off x="6840252" y="2060848"/>
            <a:ext cx="576064" cy="792088"/>
            <a:chOff x="6840252" y="2060848"/>
            <a:chExt cx="576064" cy="792088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7416316" y="2060848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6840252" y="2110304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840252" y="2821464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群組 41"/>
          <p:cNvGrpSpPr/>
          <p:nvPr/>
        </p:nvGrpSpPr>
        <p:grpSpPr>
          <a:xfrm>
            <a:off x="971600" y="1916832"/>
            <a:ext cx="6025114" cy="3240360"/>
            <a:chOff x="971600" y="1916832"/>
            <a:chExt cx="6025114" cy="3240360"/>
          </a:xfrm>
        </p:grpSpPr>
        <p:sp>
          <p:nvSpPr>
            <p:cNvPr id="43" name="橢圓 42"/>
            <p:cNvSpPr/>
            <p:nvPr/>
          </p:nvSpPr>
          <p:spPr>
            <a:xfrm>
              <a:off x="6672678" y="384671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3251263" y="5128760"/>
              <a:ext cx="362403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834696" y="4131078"/>
              <a:ext cx="0" cy="101724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5004048" y="2123988"/>
              <a:ext cx="1871251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6834696" y="2110897"/>
              <a:ext cx="0" cy="17358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群組 51"/>
          <p:cNvGrpSpPr/>
          <p:nvPr/>
        </p:nvGrpSpPr>
        <p:grpSpPr>
          <a:xfrm>
            <a:off x="4947877" y="2512568"/>
            <a:ext cx="2978410" cy="170766"/>
            <a:chOff x="4938346" y="2175452"/>
            <a:chExt cx="2978410" cy="170766"/>
          </a:xfrm>
        </p:grpSpPr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8346" y="2175452"/>
              <a:ext cx="149754" cy="154434"/>
            </a:xfrm>
            <a:prstGeom prst="rect">
              <a:avLst/>
            </a:prstGeom>
          </p:spPr>
        </p:pic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099" y="2191784"/>
              <a:ext cx="150657" cy="138102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4757" y="2191784"/>
              <a:ext cx="149754" cy="154434"/>
            </a:xfrm>
            <a:prstGeom prst="rect">
              <a:avLst/>
            </a:prstGeom>
          </p:spPr>
        </p:pic>
      </p:grpSp>
      <p:sp>
        <p:nvSpPr>
          <p:cNvPr id="56" name="圓角矩形圖說文字 55"/>
          <p:cNvSpPr/>
          <p:nvPr/>
        </p:nvSpPr>
        <p:spPr>
          <a:xfrm>
            <a:off x="8254572" y="2919480"/>
            <a:ext cx="327617" cy="392954"/>
          </a:xfrm>
          <a:prstGeom prst="wedgeRoundRectCallout">
            <a:avLst>
              <a:gd name="adj1" fmla="val -87733"/>
              <a:gd name="adj2" fmla="val -106191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57" name="群組 56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58" name="直線接點 57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橢圓 59"/>
          <p:cNvSpPr/>
          <p:nvPr/>
        </p:nvSpPr>
        <p:spPr>
          <a:xfrm>
            <a:off x="6336007" y="348522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橢圓 60"/>
          <p:cNvSpPr/>
          <p:nvPr/>
        </p:nvSpPr>
        <p:spPr>
          <a:xfrm>
            <a:off x="6875299" y="200706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50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ntr" presetSubtype="1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3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3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9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9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36" grpId="0" animBg="1"/>
      <p:bldP spid="56" grpId="0" animBg="1"/>
      <p:bldP spid="60" grpId="0" animBg="1"/>
      <p:bldP spid="60" grpId="1" animBg="1"/>
      <p:bldP spid="61" grpId="0" animBg="1"/>
      <p:bldP spid="6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411760" y="5609275"/>
            <a:ext cx="5220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接著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電動機運轉。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群組 7"/>
          <p:cNvGrpSpPr/>
          <p:nvPr/>
        </p:nvGrpSpPr>
        <p:grpSpPr>
          <a:xfrm>
            <a:off x="3689902" y="1916832"/>
            <a:ext cx="324036" cy="3240360"/>
            <a:chOff x="3689902" y="1916832"/>
            <a:chExt cx="324036" cy="3240360"/>
          </a:xfrm>
        </p:grpSpPr>
        <p:cxnSp>
          <p:nvCxnSpPr>
            <p:cNvPr id="11" name="直線接點 10"/>
            <p:cNvCxnSpPr>
              <a:endCxn id="15" idx="0"/>
            </p:cNvCxnSpPr>
            <p:nvPr/>
          </p:nvCxnSpPr>
          <p:spPr>
            <a:xfrm>
              <a:off x="3851920" y="1916832"/>
              <a:ext cx="0" cy="190617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3851920" y="4131078"/>
              <a:ext cx="0" cy="102611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3689902" y="3823006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2" name="矩形 11"/>
          <p:cNvSpPr/>
          <p:nvPr/>
        </p:nvSpPr>
        <p:spPr>
          <a:xfrm>
            <a:off x="2718662" y="5641705"/>
            <a:ext cx="298432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814935" y="5641705"/>
            <a:ext cx="89712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向下箭號 35"/>
          <p:cNvSpPr/>
          <p:nvPr/>
        </p:nvSpPr>
        <p:spPr>
          <a:xfrm>
            <a:off x="6192180" y="1521551"/>
            <a:ext cx="360040" cy="242098"/>
          </a:xfrm>
          <a:prstGeom prst="down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446" y="2210762"/>
            <a:ext cx="149754" cy="154434"/>
          </a:xfrm>
          <a:prstGeom prst="rect">
            <a:avLst/>
          </a:prstGeom>
        </p:spPr>
      </p:pic>
      <p:grpSp>
        <p:nvGrpSpPr>
          <p:cNvPr id="38" name="群組 37"/>
          <p:cNvGrpSpPr/>
          <p:nvPr/>
        </p:nvGrpSpPr>
        <p:grpSpPr>
          <a:xfrm>
            <a:off x="6840252" y="2060848"/>
            <a:ext cx="576064" cy="792088"/>
            <a:chOff x="6840252" y="2060848"/>
            <a:chExt cx="576064" cy="792088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7416316" y="2060848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6840252" y="2110304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840252" y="2821464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群組 51"/>
          <p:cNvGrpSpPr/>
          <p:nvPr/>
        </p:nvGrpSpPr>
        <p:grpSpPr>
          <a:xfrm>
            <a:off x="4947877" y="2512568"/>
            <a:ext cx="2978410" cy="170766"/>
            <a:chOff x="4938346" y="2175452"/>
            <a:chExt cx="2978410" cy="170766"/>
          </a:xfrm>
        </p:grpSpPr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8346" y="2175452"/>
              <a:ext cx="149754" cy="154434"/>
            </a:xfrm>
            <a:prstGeom prst="rect">
              <a:avLst/>
            </a:prstGeom>
          </p:spPr>
        </p:pic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099" y="2191784"/>
              <a:ext cx="150657" cy="138102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4757" y="2191784"/>
              <a:ext cx="149754" cy="154434"/>
            </a:xfrm>
            <a:prstGeom prst="rect">
              <a:avLst/>
            </a:prstGeom>
          </p:spPr>
        </p:pic>
      </p:grpSp>
      <p:sp>
        <p:nvSpPr>
          <p:cNvPr id="56" name="圓角矩形圖說文字 55"/>
          <p:cNvSpPr/>
          <p:nvPr/>
        </p:nvSpPr>
        <p:spPr>
          <a:xfrm>
            <a:off x="8254572" y="2919480"/>
            <a:ext cx="327617" cy="392954"/>
          </a:xfrm>
          <a:prstGeom prst="wedgeRoundRectCallout">
            <a:avLst>
              <a:gd name="adj1" fmla="val -87733"/>
              <a:gd name="adj2" fmla="val -106191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57" name="群組 56"/>
          <p:cNvGrpSpPr/>
          <p:nvPr/>
        </p:nvGrpSpPr>
        <p:grpSpPr>
          <a:xfrm>
            <a:off x="971600" y="1916832"/>
            <a:ext cx="6025114" cy="3240360"/>
            <a:chOff x="971600" y="1916832"/>
            <a:chExt cx="6025114" cy="3240360"/>
          </a:xfrm>
        </p:grpSpPr>
        <p:sp>
          <p:nvSpPr>
            <p:cNvPr id="58" name="橢圓 57"/>
            <p:cNvSpPr/>
            <p:nvPr/>
          </p:nvSpPr>
          <p:spPr>
            <a:xfrm>
              <a:off x="6672678" y="384671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3251263" y="5128760"/>
              <a:ext cx="362403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834696" y="4131078"/>
              <a:ext cx="0" cy="101724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5004048" y="2123988"/>
              <a:ext cx="1871251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6834696" y="2852936"/>
              <a:ext cx="0" cy="99378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直線接點 66"/>
          <p:cNvCxnSpPr/>
          <p:nvPr/>
        </p:nvCxnSpPr>
        <p:spPr>
          <a:xfrm>
            <a:off x="6827868" y="2111181"/>
            <a:ext cx="0" cy="710283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群組 67"/>
          <p:cNvGrpSpPr/>
          <p:nvPr/>
        </p:nvGrpSpPr>
        <p:grpSpPr>
          <a:xfrm>
            <a:off x="5206404" y="2066946"/>
            <a:ext cx="638965" cy="792088"/>
            <a:chOff x="5206404" y="2066946"/>
            <a:chExt cx="638965" cy="792088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5804120" y="2066946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5206404" y="2123989"/>
              <a:ext cx="565268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5236837" y="2839323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直線接點 71"/>
          <p:cNvCxnSpPr/>
          <p:nvPr/>
        </p:nvCxnSpPr>
        <p:spPr>
          <a:xfrm>
            <a:off x="5195588" y="2123989"/>
            <a:ext cx="0" cy="756672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群組 72"/>
          <p:cNvGrpSpPr/>
          <p:nvPr/>
        </p:nvGrpSpPr>
        <p:grpSpPr>
          <a:xfrm>
            <a:off x="971600" y="1916832"/>
            <a:ext cx="5005354" cy="3240360"/>
            <a:chOff x="971600" y="1916832"/>
            <a:chExt cx="5005354" cy="3240360"/>
          </a:xfrm>
        </p:grpSpPr>
        <p:sp>
          <p:nvSpPr>
            <p:cNvPr id="74" name="橢圓 73"/>
            <p:cNvSpPr/>
            <p:nvPr/>
          </p:nvSpPr>
          <p:spPr>
            <a:xfrm>
              <a:off x="5033570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3251263" y="5128760"/>
              <a:ext cx="186005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5652918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5195588" y="2852936"/>
              <a:ext cx="0" cy="97993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5814936" y="3465004"/>
              <a:ext cx="0" cy="3678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5191280" y="4129771"/>
              <a:ext cx="0" cy="48292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076056" y="4833156"/>
              <a:ext cx="0" cy="3240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5206404" y="3479971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184772" y="4365032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804078" y="4129771"/>
              <a:ext cx="0" cy="2827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076056" y="4581128"/>
              <a:ext cx="119532" cy="2880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5022754" y="2112718"/>
              <a:ext cx="214083" cy="56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群組 89"/>
          <p:cNvGrpSpPr/>
          <p:nvPr/>
        </p:nvGrpSpPr>
        <p:grpSpPr>
          <a:xfrm>
            <a:off x="947908" y="692696"/>
            <a:ext cx="721824" cy="5844527"/>
            <a:chOff x="947908" y="692696"/>
            <a:chExt cx="721824" cy="5844527"/>
          </a:xfrm>
        </p:grpSpPr>
        <p:sp>
          <p:nvSpPr>
            <p:cNvPr id="91" name="橢圓 90"/>
            <p:cNvSpPr/>
            <p:nvPr/>
          </p:nvSpPr>
          <p:spPr>
            <a:xfrm>
              <a:off x="1141696" y="6249191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2" name="直線接點 91"/>
            <p:cNvCxnSpPr/>
            <p:nvPr/>
          </p:nvCxnSpPr>
          <p:spPr>
            <a:xfrm>
              <a:off x="947908" y="692696"/>
              <a:ext cx="12312" cy="52205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367644" y="5913276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1634932" y="692696"/>
              <a:ext cx="15260" cy="5239155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960220" y="5913276"/>
              <a:ext cx="244927" cy="360867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群組 95"/>
          <p:cNvGrpSpPr/>
          <p:nvPr/>
        </p:nvGrpSpPr>
        <p:grpSpPr>
          <a:xfrm>
            <a:off x="1079612" y="2503596"/>
            <a:ext cx="6846498" cy="2329560"/>
            <a:chOff x="2301122" y="2155667"/>
            <a:chExt cx="6846498" cy="2329560"/>
          </a:xfrm>
        </p:grpSpPr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1122" y="3637826"/>
              <a:ext cx="149754" cy="154434"/>
            </a:xfrm>
            <a:prstGeom prst="rect">
              <a:avLst/>
            </a:prstGeom>
          </p:spPr>
        </p:pic>
        <p:pic>
          <p:nvPicPr>
            <p:cNvPr id="98" name="圖片 9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825" y="2155667"/>
              <a:ext cx="150657" cy="138102"/>
            </a:xfrm>
            <a:prstGeom prst="rect">
              <a:avLst/>
            </a:prstGeom>
          </p:spPr>
        </p:pic>
        <p:pic>
          <p:nvPicPr>
            <p:cNvPr id="99" name="圖片 9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745" y="2155667"/>
              <a:ext cx="149754" cy="154434"/>
            </a:xfrm>
            <a:prstGeom prst="rect">
              <a:avLst/>
            </a:prstGeom>
          </p:spPr>
        </p:pic>
        <p:pic>
          <p:nvPicPr>
            <p:cNvPr id="100" name="圖片 9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7866" y="4330793"/>
              <a:ext cx="149754" cy="154434"/>
            </a:xfrm>
            <a:prstGeom prst="rect">
              <a:avLst/>
            </a:prstGeom>
          </p:spPr>
        </p:pic>
        <p:pic>
          <p:nvPicPr>
            <p:cNvPr id="101" name="圖片 10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202" y="3627408"/>
              <a:ext cx="149754" cy="154434"/>
            </a:xfrm>
            <a:prstGeom prst="rect">
              <a:avLst/>
            </a:prstGeom>
          </p:spPr>
        </p:pic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9394" y="2714752"/>
              <a:ext cx="150657" cy="138102"/>
            </a:xfrm>
            <a:prstGeom prst="rect">
              <a:avLst/>
            </a:prstGeom>
          </p:spPr>
        </p:pic>
      </p:grpSp>
      <p:sp>
        <p:nvSpPr>
          <p:cNvPr id="103" name="矩形 102"/>
          <p:cNvSpPr/>
          <p:nvPr/>
        </p:nvSpPr>
        <p:spPr>
          <a:xfrm>
            <a:off x="2746624" y="5995648"/>
            <a:ext cx="14237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4" name="群組 103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105" name="直線接點 104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橢圓 106"/>
          <p:cNvSpPr/>
          <p:nvPr/>
        </p:nvSpPr>
        <p:spPr>
          <a:xfrm>
            <a:off x="4626828" y="3354020"/>
            <a:ext cx="1745371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橢圓 107"/>
          <p:cNvSpPr/>
          <p:nvPr/>
        </p:nvSpPr>
        <p:spPr>
          <a:xfrm>
            <a:off x="3302448" y="3401461"/>
            <a:ext cx="109894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橢圓 108"/>
          <p:cNvSpPr/>
          <p:nvPr/>
        </p:nvSpPr>
        <p:spPr>
          <a:xfrm>
            <a:off x="268699" y="3485229"/>
            <a:ext cx="2184769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橢圓 113"/>
          <p:cNvSpPr/>
          <p:nvPr/>
        </p:nvSpPr>
        <p:spPr>
          <a:xfrm>
            <a:off x="6226024" y="1960816"/>
            <a:ext cx="109894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動作按鈕: 下一項 114">
            <a:hlinkClick r:id="" action="ppaction://noaction" highlightClick="1"/>
          </p:cNvPr>
          <p:cNvSpPr/>
          <p:nvPr/>
        </p:nvSpPr>
        <p:spPr>
          <a:xfrm>
            <a:off x="8172400" y="59533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橢圓 115"/>
          <p:cNvSpPr/>
          <p:nvPr/>
        </p:nvSpPr>
        <p:spPr>
          <a:xfrm>
            <a:off x="5295897" y="2023394"/>
            <a:ext cx="109894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69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35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8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2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9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03" grpId="0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4993483" y="1542319"/>
            <a:ext cx="211907" cy="828667"/>
            <a:chOff x="4993483" y="1542319"/>
            <a:chExt cx="211907" cy="828667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3483" y="2216552"/>
              <a:ext cx="149754" cy="154434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4733" y="1542319"/>
              <a:ext cx="150657" cy="138102"/>
            </a:xfrm>
            <a:prstGeom prst="rect">
              <a:avLst/>
            </a:prstGeom>
          </p:spPr>
        </p:pic>
      </p:grpSp>
      <p:sp>
        <p:nvSpPr>
          <p:cNvPr id="2" name="文字方塊 1"/>
          <p:cNvSpPr txBox="1"/>
          <p:nvPr/>
        </p:nvSpPr>
        <p:spPr>
          <a:xfrm>
            <a:off x="2411760" y="5609275"/>
            <a:ext cx="5220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當鐵磁性材料移開，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跟著開路，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但電動機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維持運轉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，此時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經由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受電。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971600" y="1916832"/>
            <a:ext cx="288032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1655676" y="3104964"/>
            <a:ext cx="15481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3203848" y="5157192"/>
            <a:ext cx="648072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51263" y="3104964"/>
            <a:ext cx="0" cy="205222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769036" y="5641705"/>
            <a:ext cx="307633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6025748" y="5641705"/>
            <a:ext cx="14237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動作按鈕: 下一項 16">
            <a:hlinkClick r:id="" action="ppaction://noaction" highlightClick="1"/>
          </p:cNvPr>
          <p:cNvSpPr/>
          <p:nvPr/>
        </p:nvSpPr>
        <p:spPr>
          <a:xfrm>
            <a:off x="8208404" y="605811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6192180" y="1521551"/>
            <a:ext cx="360040" cy="843645"/>
            <a:chOff x="6192180" y="1521551"/>
            <a:chExt cx="360040" cy="843645"/>
          </a:xfrm>
        </p:grpSpPr>
        <p:sp>
          <p:nvSpPr>
            <p:cNvPr id="36" name="向下箭號 35"/>
            <p:cNvSpPr/>
            <p:nvPr/>
          </p:nvSpPr>
          <p:spPr>
            <a:xfrm>
              <a:off x="6192180" y="1521551"/>
              <a:ext cx="360040" cy="242098"/>
            </a:xfrm>
            <a:prstGeom prst="downArrow">
              <a:avLst/>
            </a:prstGeom>
            <a:solidFill>
              <a:schemeClr val="accent1"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2446" y="2210762"/>
              <a:ext cx="149754" cy="154434"/>
            </a:xfrm>
            <a:prstGeom prst="rect">
              <a:avLst/>
            </a:prstGeom>
          </p:spPr>
        </p:pic>
      </p:grpSp>
      <p:grpSp>
        <p:nvGrpSpPr>
          <p:cNvPr id="38" name="群組 37"/>
          <p:cNvGrpSpPr/>
          <p:nvPr/>
        </p:nvGrpSpPr>
        <p:grpSpPr>
          <a:xfrm>
            <a:off x="6840252" y="2060848"/>
            <a:ext cx="576064" cy="792088"/>
            <a:chOff x="6840252" y="2060848"/>
            <a:chExt cx="576064" cy="792088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7416316" y="2060848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6840252" y="2110304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840252" y="2821464"/>
              <a:ext cx="57606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群組 51"/>
          <p:cNvGrpSpPr/>
          <p:nvPr/>
        </p:nvGrpSpPr>
        <p:grpSpPr>
          <a:xfrm>
            <a:off x="4947877" y="2512568"/>
            <a:ext cx="2978410" cy="170766"/>
            <a:chOff x="4938346" y="2175452"/>
            <a:chExt cx="2978410" cy="170766"/>
          </a:xfrm>
        </p:grpSpPr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8346" y="2175452"/>
              <a:ext cx="149754" cy="154434"/>
            </a:xfrm>
            <a:prstGeom prst="rect">
              <a:avLst/>
            </a:prstGeom>
          </p:spPr>
        </p:pic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099" y="2191784"/>
              <a:ext cx="150657" cy="138102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4757" y="2191784"/>
              <a:ext cx="149754" cy="154434"/>
            </a:xfrm>
            <a:prstGeom prst="rect">
              <a:avLst/>
            </a:prstGeom>
          </p:spPr>
        </p:pic>
      </p:grpSp>
      <p:sp>
        <p:nvSpPr>
          <p:cNvPr id="56" name="圓角矩形圖說文字 55"/>
          <p:cNvSpPr/>
          <p:nvPr/>
        </p:nvSpPr>
        <p:spPr>
          <a:xfrm>
            <a:off x="8254572" y="2919480"/>
            <a:ext cx="327617" cy="392954"/>
          </a:xfrm>
          <a:prstGeom prst="wedgeRoundRectCallout">
            <a:avLst>
              <a:gd name="adj1" fmla="val -87733"/>
              <a:gd name="adj2" fmla="val -106191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57" name="群組 56"/>
          <p:cNvGrpSpPr/>
          <p:nvPr/>
        </p:nvGrpSpPr>
        <p:grpSpPr>
          <a:xfrm>
            <a:off x="971600" y="1916832"/>
            <a:ext cx="6025114" cy="3240360"/>
            <a:chOff x="971600" y="1916832"/>
            <a:chExt cx="6025114" cy="3240360"/>
          </a:xfrm>
        </p:grpSpPr>
        <p:sp>
          <p:nvSpPr>
            <p:cNvPr id="58" name="橢圓 57"/>
            <p:cNvSpPr/>
            <p:nvPr/>
          </p:nvSpPr>
          <p:spPr>
            <a:xfrm>
              <a:off x="6672678" y="384671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3251263" y="5128760"/>
              <a:ext cx="362403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834696" y="4131078"/>
              <a:ext cx="0" cy="101724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5004048" y="2123988"/>
              <a:ext cx="1871251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6834696" y="2852936"/>
              <a:ext cx="0" cy="99378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群組 67"/>
          <p:cNvGrpSpPr/>
          <p:nvPr/>
        </p:nvGrpSpPr>
        <p:grpSpPr>
          <a:xfrm>
            <a:off x="5206404" y="2066946"/>
            <a:ext cx="638965" cy="792088"/>
            <a:chOff x="5206404" y="2066946"/>
            <a:chExt cx="638965" cy="792088"/>
          </a:xfrm>
        </p:grpSpPr>
        <p:cxnSp>
          <p:nvCxnSpPr>
            <p:cNvPr id="69" name="直線接點 68"/>
            <p:cNvCxnSpPr/>
            <p:nvPr/>
          </p:nvCxnSpPr>
          <p:spPr>
            <a:xfrm>
              <a:off x="5804120" y="2066946"/>
              <a:ext cx="0" cy="79208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5206404" y="2123989"/>
              <a:ext cx="565268" cy="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5236837" y="2839323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直線接點 71"/>
          <p:cNvCxnSpPr/>
          <p:nvPr/>
        </p:nvCxnSpPr>
        <p:spPr>
          <a:xfrm>
            <a:off x="5195588" y="2123989"/>
            <a:ext cx="0" cy="756672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群組 72"/>
          <p:cNvGrpSpPr/>
          <p:nvPr/>
        </p:nvGrpSpPr>
        <p:grpSpPr>
          <a:xfrm>
            <a:off x="971600" y="1916832"/>
            <a:ext cx="5005354" cy="3240360"/>
            <a:chOff x="971600" y="1916832"/>
            <a:chExt cx="5005354" cy="3240360"/>
          </a:xfrm>
        </p:grpSpPr>
        <p:sp>
          <p:nvSpPr>
            <p:cNvPr id="74" name="橢圓 73"/>
            <p:cNvSpPr/>
            <p:nvPr/>
          </p:nvSpPr>
          <p:spPr>
            <a:xfrm>
              <a:off x="5033570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3251263" y="5128760"/>
              <a:ext cx="186005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5652918" y="3841739"/>
              <a:ext cx="324036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5195588" y="2852936"/>
              <a:ext cx="0" cy="97993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5814936" y="3465004"/>
              <a:ext cx="0" cy="36786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5191280" y="4129771"/>
              <a:ext cx="0" cy="48292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076056" y="4833156"/>
              <a:ext cx="0" cy="3240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5206404" y="3479971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184772" y="4365032"/>
              <a:ext cx="60853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804078" y="4129771"/>
              <a:ext cx="0" cy="2827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076056" y="4581128"/>
              <a:ext cx="119532" cy="2880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5022754" y="2112718"/>
              <a:ext cx="214083" cy="563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群組 89"/>
          <p:cNvGrpSpPr/>
          <p:nvPr/>
        </p:nvGrpSpPr>
        <p:grpSpPr>
          <a:xfrm>
            <a:off x="947908" y="692696"/>
            <a:ext cx="721824" cy="5844527"/>
            <a:chOff x="947908" y="692696"/>
            <a:chExt cx="721824" cy="5844527"/>
          </a:xfrm>
        </p:grpSpPr>
        <p:sp>
          <p:nvSpPr>
            <p:cNvPr id="91" name="橢圓 90"/>
            <p:cNvSpPr/>
            <p:nvPr/>
          </p:nvSpPr>
          <p:spPr>
            <a:xfrm>
              <a:off x="1141696" y="6249191"/>
              <a:ext cx="288032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2" name="直線接點 91"/>
            <p:cNvCxnSpPr/>
            <p:nvPr/>
          </p:nvCxnSpPr>
          <p:spPr>
            <a:xfrm>
              <a:off x="947908" y="692696"/>
              <a:ext cx="12312" cy="52205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367644" y="5913276"/>
              <a:ext cx="302088" cy="391611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1634932" y="692696"/>
              <a:ext cx="15260" cy="5239155"/>
            </a:xfrm>
            <a:prstGeom prst="line">
              <a:avLst/>
            </a:prstGeom>
            <a:ln w="76200">
              <a:solidFill>
                <a:srgbClr val="FF000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960220" y="5913276"/>
              <a:ext cx="244927" cy="360867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群組 95"/>
          <p:cNvGrpSpPr/>
          <p:nvPr/>
        </p:nvGrpSpPr>
        <p:grpSpPr>
          <a:xfrm>
            <a:off x="1079612" y="2503596"/>
            <a:ext cx="6846498" cy="2329560"/>
            <a:chOff x="2301122" y="2155667"/>
            <a:chExt cx="6846498" cy="2329560"/>
          </a:xfrm>
        </p:grpSpPr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1122" y="3637826"/>
              <a:ext cx="149754" cy="154434"/>
            </a:xfrm>
            <a:prstGeom prst="rect">
              <a:avLst/>
            </a:prstGeom>
          </p:spPr>
        </p:pic>
        <p:pic>
          <p:nvPicPr>
            <p:cNvPr id="98" name="圖片 9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825" y="2155667"/>
              <a:ext cx="150657" cy="138102"/>
            </a:xfrm>
            <a:prstGeom prst="rect">
              <a:avLst/>
            </a:prstGeom>
          </p:spPr>
        </p:pic>
        <p:pic>
          <p:nvPicPr>
            <p:cNvPr id="99" name="圖片 9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745" y="2155667"/>
              <a:ext cx="149754" cy="154434"/>
            </a:xfrm>
            <a:prstGeom prst="rect">
              <a:avLst/>
            </a:prstGeom>
          </p:spPr>
        </p:pic>
        <p:pic>
          <p:nvPicPr>
            <p:cNvPr id="100" name="圖片 9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7866" y="4330793"/>
              <a:ext cx="149754" cy="154434"/>
            </a:xfrm>
            <a:prstGeom prst="rect">
              <a:avLst/>
            </a:prstGeom>
          </p:spPr>
        </p:pic>
        <p:pic>
          <p:nvPicPr>
            <p:cNvPr id="101" name="圖片 10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202" y="3627408"/>
              <a:ext cx="149754" cy="154434"/>
            </a:xfrm>
            <a:prstGeom prst="rect">
              <a:avLst/>
            </a:prstGeom>
          </p:spPr>
        </p:pic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9394" y="2714752"/>
              <a:ext cx="150657" cy="138102"/>
            </a:xfrm>
            <a:prstGeom prst="rect">
              <a:avLst/>
            </a:prstGeom>
          </p:spPr>
        </p:pic>
      </p:grpSp>
      <p:sp>
        <p:nvSpPr>
          <p:cNvPr id="103" name="矩形 102"/>
          <p:cNvSpPr/>
          <p:nvPr/>
        </p:nvSpPr>
        <p:spPr>
          <a:xfrm>
            <a:off x="2783650" y="5990995"/>
            <a:ext cx="207614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4" name="圖片 10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42" y="2165362"/>
            <a:ext cx="280161" cy="256814"/>
          </a:xfrm>
          <a:prstGeom prst="rect">
            <a:avLst/>
          </a:prstGeom>
        </p:spPr>
      </p:pic>
      <p:sp>
        <p:nvSpPr>
          <p:cNvPr id="105" name="動作按鈕: 下一項 104">
            <a:hlinkClick r:id="" action="ppaction://noaction" highlightClick="1"/>
          </p:cNvPr>
          <p:cNvSpPr/>
          <p:nvPr/>
        </p:nvSpPr>
        <p:spPr>
          <a:xfrm>
            <a:off x="8067679" y="613156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6" name="群組 105"/>
          <p:cNvGrpSpPr/>
          <p:nvPr/>
        </p:nvGrpSpPr>
        <p:grpSpPr>
          <a:xfrm>
            <a:off x="4947425" y="2509350"/>
            <a:ext cx="2975347" cy="156493"/>
            <a:chOff x="4937894" y="2172234"/>
            <a:chExt cx="2975347" cy="156493"/>
          </a:xfrm>
        </p:grpSpPr>
        <p:pic>
          <p:nvPicPr>
            <p:cNvPr id="107" name="圖片 10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5219" y="2190625"/>
              <a:ext cx="150657" cy="138102"/>
            </a:xfrm>
            <a:prstGeom prst="rect">
              <a:avLst/>
            </a:prstGeom>
          </p:spPr>
        </p:pic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487" y="2172234"/>
              <a:ext cx="149754" cy="154434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7894" y="2190625"/>
              <a:ext cx="150657" cy="138102"/>
            </a:xfrm>
            <a:prstGeom prst="rect">
              <a:avLst/>
            </a:prstGeom>
          </p:spPr>
        </p:pic>
      </p:grpSp>
      <p:grpSp>
        <p:nvGrpSpPr>
          <p:cNvPr id="110" name="群組 109"/>
          <p:cNvGrpSpPr/>
          <p:nvPr/>
        </p:nvGrpSpPr>
        <p:grpSpPr>
          <a:xfrm>
            <a:off x="971600" y="1916832"/>
            <a:ext cx="7092788" cy="3240360"/>
            <a:chOff x="971600" y="1916832"/>
            <a:chExt cx="7092788" cy="3240360"/>
          </a:xfrm>
        </p:grpSpPr>
        <p:cxnSp>
          <p:nvCxnSpPr>
            <p:cNvPr id="111" name="直線接點 110"/>
            <p:cNvCxnSpPr/>
            <p:nvPr/>
          </p:nvCxnSpPr>
          <p:spPr>
            <a:xfrm>
              <a:off x="971600" y="1916832"/>
              <a:ext cx="3708412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1655676" y="3104964"/>
              <a:ext cx="1595587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3251263" y="5128760"/>
              <a:ext cx="4813125" cy="0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3251263" y="3104964"/>
              <a:ext cx="0" cy="2052228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8035789" y="2087397"/>
              <a:ext cx="0" cy="3024336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V="1">
              <a:off x="5004048" y="2110304"/>
              <a:ext cx="1153194" cy="13684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4680012" y="1916832"/>
              <a:ext cx="359561" cy="194065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6437403" y="2122618"/>
              <a:ext cx="1598386" cy="1372"/>
            </a:xfrm>
            <a:prstGeom prst="line">
              <a:avLst/>
            </a:prstGeom>
            <a:ln w="127000">
              <a:solidFill>
                <a:srgbClr val="00B0F0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圓角矩形圖說文字 117"/>
          <p:cNvSpPr/>
          <p:nvPr/>
        </p:nvSpPr>
        <p:spPr>
          <a:xfrm>
            <a:off x="6664392" y="1305908"/>
            <a:ext cx="1435999" cy="374513"/>
          </a:xfrm>
          <a:prstGeom prst="wedgeRoundRectCallout">
            <a:avLst>
              <a:gd name="adj1" fmla="val -64418"/>
              <a:gd name="adj2" fmla="val 112986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PC</a:t>
            </a:r>
            <a:r>
              <a:rPr lang="zh-TW" altLang="en-US" sz="1200" dirty="0" smtClean="0"/>
              <a:t>的指示燈亮</a:t>
            </a:r>
            <a:endParaRPr lang="zh-TW" altLang="en-US" sz="1200" dirty="0"/>
          </a:p>
        </p:txBody>
      </p:sp>
      <p:grpSp>
        <p:nvGrpSpPr>
          <p:cNvPr id="120" name="群組 119"/>
          <p:cNvGrpSpPr/>
          <p:nvPr/>
        </p:nvGrpSpPr>
        <p:grpSpPr>
          <a:xfrm>
            <a:off x="948102" y="445371"/>
            <a:ext cx="707574" cy="2736810"/>
            <a:chOff x="931661" y="459076"/>
            <a:chExt cx="707574" cy="2736810"/>
          </a:xfrm>
        </p:grpSpPr>
        <p:cxnSp>
          <p:nvCxnSpPr>
            <p:cNvPr id="121" name="直線接點 120"/>
            <p:cNvCxnSpPr/>
            <p:nvPr/>
          </p:nvCxnSpPr>
          <p:spPr>
            <a:xfrm flipH="1">
              <a:off x="931661" y="515366"/>
              <a:ext cx="5066" cy="141517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1612856" y="459076"/>
              <a:ext cx="26379" cy="273681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橢圓 122"/>
          <p:cNvSpPr/>
          <p:nvPr/>
        </p:nvSpPr>
        <p:spPr>
          <a:xfrm>
            <a:off x="5857909" y="159510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橢圓 123"/>
          <p:cNvSpPr/>
          <p:nvPr/>
        </p:nvSpPr>
        <p:spPr>
          <a:xfrm>
            <a:off x="6397059" y="340146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橢圓 124"/>
          <p:cNvSpPr/>
          <p:nvPr/>
        </p:nvSpPr>
        <p:spPr>
          <a:xfrm>
            <a:off x="4799831" y="200706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矩形 125"/>
          <p:cNvSpPr/>
          <p:nvPr/>
        </p:nvSpPr>
        <p:spPr>
          <a:xfrm>
            <a:off x="4960433" y="5995648"/>
            <a:ext cx="232135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動作按鈕: 下一項 126">
            <a:hlinkClick r:id="" action="ppaction://noaction" highlightClick="1"/>
          </p:cNvPr>
          <p:cNvSpPr/>
          <p:nvPr/>
        </p:nvSpPr>
        <p:spPr>
          <a:xfrm>
            <a:off x="8051213" y="589215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75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xit" presetSubtype="1" accel="20000" decel="2200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4" accel="48000" decel="24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35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"/>
                            </p:stCondLst>
                            <p:childTnLst>
                              <p:par>
                                <p:cTn id="76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7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56" grpId="0" animBg="1"/>
      <p:bldP spid="103" grpId="0" animBg="1"/>
      <p:bldP spid="105" grpId="0" animBg="1"/>
      <p:bldP spid="105" grpId="1" animBg="1"/>
      <p:bldP spid="118" grpId="0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7" grpId="0" animBg="1"/>
      <p:bldP spid="127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314</Words>
  <Application>Microsoft Office PowerPoint</Application>
  <PresentationFormat>如螢幕大小 (4:3)</PresentationFormat>
  <Paragraphs>44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39</cp:revision>
  <dcterms:created xsi:type="dcterms:W3CDTF">2019-06-29T15:02:59Z</dcterms:created>
  <dcterms:modified xsi:type="dcterms:W3CDTF">2019-07-15T03:38:59Z</dcterms:modified>
</cp:coreProperties>
</file>