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D671-6A13-4E2B-A2D5-09F945C88E3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8224-BD5A-48E2-9F3C-CC1165EDA1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202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D671-6A13-4E2B-A2D5-09F945C88E3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8224-BD5A-48E2-9F3C-CC1165EDA1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719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D671-6A13-4E2B-A2D5-09F945C88E3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8224-BD5A-48E2-9F3C-CC1165EDA1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809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D671-6A13-4E2B-A2D5-09F945C88E3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8224-BD5A-48E2-9F3C-CC1165EDA1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083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D671-6A13-4E2B-A2D5-09F945C88E3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8224-BD5A-48E2-9F3C-CC1165EDA1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819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D671-6A13-4E2B-A2D5-09F945C88E3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8224-BD5A-48E2-9F3C-CC1165EDA1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9740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D671-6A13-4E2B-A2D5-09F945C88E3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8224-BD5A-48E2-9F3C-CC1165EDA1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9062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D671-6A13-4E2B-A2D5-09F945C88E3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8224-BD5A-48E2-9F3C-CC1165EDA1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296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D671-6A13-4E2B-A2D5-09F945C88E3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8224-BD5A-48E2-9F3C-CC1165EDA1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680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D671-6A13-4E2B-A2D5-09F945C88E3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8224-BD5A-48E2-9F3C-CC1165EDA1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60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D671-6A13-4E2B-A2D5-09F945C88E3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8224-BD5A-48E2-9F3C-CC1165EDA1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490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2000" t="2000" r="2000" b="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DD671-6A13-4E2B-A2D5-09F945C88E3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B8224-BD5A-48E2-9F3C-CC1165EDA1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524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slide" Target="slide1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7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9.wav"/><Relationship Id="rId7" Type="http://schemas.openxmlformats.org/officeDocument/2006/relationships/audio" Target="../media/audio6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4.wav"/><Relationship Id="rId5" Type="http://schemas.openxmlformats.org/officeDocument/2006/relationships/audio" Target="../media/audio5.wav"/><Relationship Id="rId4" Type="http://schemas.openxmlformats.org/officeDocument/2006/relationships/audio" Target="../media/audio3.wav"/><Relationship Id="rId9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audio" Target="../media/audio4.wav"/><Relationship Id="rId4" Type="http://schemas.openxmlformats.org/officeDocument/2006/relationships/audio" Target="../media/audio5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audio" Target="../media/audio4.wav"/><Relationship Id="rId4" Type="http://schemas.openxmlformats.org/officeDocument/2006/relationships/audio" Target="../media/audio6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audio" Target="../media/audio4.wav"/><Relationship Id="rId4" Type="http://schemas.openxmlformats.org/officeDocument/2006/relationships/audio" Target="../media/audio5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audio" Target="../media/audio3.wav"/><Relationship Id="rId4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audio" Target="../media/audio4.wav"/><Relationship Id="rId4" Type="http://schemas.openxmlformats.org/officeDocument/2006/relationships/audio" Target="../media/audio5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8.wav"/><Relationship Id="rId7" Type="http://schemas.openxmlformats.org/officeDocument/2006/relationships/image" Target="../media/image5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4.wav"/><Relationship Id="rId5" Type="http://schemas.openxmlformats.org/officeDocument/2006/relationships/audio" Target="../media/audio6.wav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3.wav"/><Relationship Id="rId7" Type="http://schemas.openxmlformats.org/officeDocument/2006/relationships/audio" Target="../media/audio6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9.wav"/><Relationship Id="rId5" Type="http://schemas.openxmlformats.org/officeDocument/2006/relationships/audio" Target="../media/audio4.wav"/><Relationship Id="rId4" Type="http://schemas.openxmlformats.org/officeDocument/2006/relationships/audio" Target="../media/audio5.wav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651201" y="368660"/>
            <a:ext cx="7772400" cy="6739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室內配線丙級 </a:t>
            </a:r>
            <a:r>
              <a:rPr lang="zh-TW" altLang="en-US" sz="53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第七題</a:t>
            </a:r>
            <a:endParaRPr lang="zh-TW" altLang="en-US" sz="53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5" name="標題 3"/>
          <p:cNvSpPr txBox="1">
            <a:spLocks/>
          </p:cNvSpPr>
          <p:nvPr/>
        </p:nvSpPr>
        <p:spPr>
          <a:xfrm>
            <a:off x="847335" y="1268760"/>
            <a:ext cx="7772400" cy="146760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常用電源與備用電源</a:t>
            </a:r>
            <a:r>
              <a:rPr lang="en-US" altLang="zh-TW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/>
            </a:r>
            <a:br>
              <a:rPr lang="en-US" altLang="zh-TW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</a:br>
            <a:r>
              <a:rPr lang="zh-TW" altLang="en-US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自動切換控制電路</a:t>
            </a:r>
            <a:endParaRPr lang="zh-TW" altLang="en-US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6" name="標題 3"/>
          <p:cNvSpPr txBox="1">
            <a:spLocks/>
          </p:cNvSpPr>
          <p:nvPr/>
        </p:nvSpPr>
        <p:spPr>
          <a:xfrm>
            <a:off x="636084" y="2924944"/>
            <a:ext cx="7772400" cy="82809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endParaRPr lang="zh-TW" altLang="en-US" sz="48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7" name="標題 3"/>
          <p:cNvSpPr txBox="1">
            <a:spLocks/>
          </p:cNvSpPr>
          <p:nvPr/>
        </p:nvSpPr>
        <p:spPr>
          <a:xfrm>
            <a:off x="431540" y="3753036"/>
            <a:ext cx="8188195" cy="248427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9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1.</a:t>
            </a:r>
            <a:r>
              <a:rPr lang="zh-TW" altLang="en-US" sz="29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常用電源與備用電源同時開啟。</a:t>
            </a:r>
            <a:endParaRPr lang="en-US" altLang="zh-TW" sz="2900" dirty="0" smtClean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9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2.</a:t>
            </a:r>
            <a:r>
              <a:rPr lang="zh-TW" altLang="en-US" sz="29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常用電源與備用電源開啟中，將常用電源斷電</a:t>
            </a:r>
            <a:r>
              <a:rPr lang="zh-TW" altLang="en-US" sz="29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。</a:t>
            </a:r>
            <a:endParaRPr lang="en-US" altLang="zh-TW" sz="2900" dirty="0" smtClean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9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3.</a:t>
            </a:r>
            <a:r>
              <a:rPr lang="zh-TW" altLang="en-US" sz="29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備用電源供電中</a:t>
            </a:r>
            <a:r>
              <a:rPr lang="zh-TW" altLang="en-US" sz="2900" dirty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，</a:t>
            </a:r>
            <a:r>
              <a:rPr lang="zh-TW" altLang="en-US" sz="29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將常用電源開啟</a:t>
            </a:r>
            <a:r>
              <a:rPr lang="zh-TW" altLang="en-US" sz="29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。</a:t>
            </a:r>
            <a:endParaRPr lang="en-US" altLang="zh-TW" sz="2900" dirty="0" smtClean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29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4.</a:t>
            </a:r>
            <a:r>
              <a:rPr lang="zh-TW" altLang="en-US" sz="29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7" action="ppaction://hlinksldjump"/>
              </a:rPr>
              <a:t>常用</a:t>
            </a:r>
            <a:r>
              <a:rPr lang="zh-TW" altLang="en-US" sz="2900" dirty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7" action="ppaction://hlinksldjump"/>
              </a:rPr>
              <a:t>電源供電中，</a:t>
            </a:r>
            <a:r>
              <a:rPr lang="zh-TW" altLang="en-US" sz="29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7" action="ppaction://hlinksldjump"/>
              </a:rPr>
              <a:t>將備用電源斷路</a:t>
            </a:r>
            <a:r>
              <a:rPr lang="zh-TW" altLang="en-US" sz="29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。</a:t>
            </a:r>
            <a:endParaRPr lang="en-US" altLang="zh-TW" sz="32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378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757808" y="2204864"/>
            <a:ext cx="7772400" cy="191212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備用電源供電中</a:t>
            </a:r>
            <a: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/>
            </a:r>
            <a:b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</a:br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將</a:t>
            </a:r>
            <a:r>
              <a:rPr lang="zh-TW" altLang="en-US" sz="54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常用電源開啟</a:t>
            </a:r>
            <a:endParaRPr lang="zh-TW" altLang="en-US" sz="53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821922" y="908720"/>
            <a:ext cx="77724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3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38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群組 47"/>
          <p:cNvGrpSpPr/>
          <p:nvPr/>
        </p:nvGrpSpPr>
        <p:grpSpPr>
          <a:xfrm>
            <a:off x="1331640" y="2775719"/>
            <a:ext cx="6739389" cy="2709324"/>
            <a:chOff x="1331640" y="2775719"/>
            <a:chExt cx="6739389" cy="2709324"/>
          </a:xfrm>
        </p:grpSpPr>
        <p:pic>
          <p:nvPicPr>
            <p:cNvPr id="127" name="圖片 12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5355" y="4295891"/>
              <a:ext cx="149754" cy="154434"/>
            </a:xfrm>
            <a:prstGeom prst="rect">
              <a:avLst/>
            </a:prstGeom>
          </p:spPr>
        </p:pic>
        <p:pic>
          <p:nvPicPr>
            <p:cNvPr id="128" name="圖片 12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20372" y="4410959"/>
              <a:ext cx="150657" cy="138102"/>
            </a:xfrm>
            <a:prstGeom prst="rect">
              <a:avLst/>
            </a:prstGeom>
          </p:spPr>
        </p:pic>
        <p:pic>
          <p:nvPicPr>
            <p:cNvPr id="129" name="圖片 12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1640" y="5346941"/>
              <a:ext cx="150657" cy="138102"/>
            </a:xfrm>
            <a:prstGeom prst="rect">
              <a:avLst/>
            </a:prstGeom>
          </p:spPr>
        </p:pic>
        <p:pic>
          <p:nvPicPr>
            <p:cNvPr id="136" name="圖片 13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3903" y="2775719"/>
              <a:ext cx="149754" cy="154434"/>
            </a:xfrm>
            <a:prstGeom prst="rect">
              <a:avLst/>
            </a:prstGeom>
          </p:spPr>
        </p:pic>
        <p:pic>
          <p:nvPicPr>
            <p:cNvPr id="137" name="圖片 13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3903" y="2941109"/>
              <a:ext cx="149754" cy="154434"/>
            </a:xfrm>
            <a:prstGeom prst="rect">
              <a:avLst/>
            </a:prstGeom>
          </p:spPr>
        </p:pic>
        <p:pic>
          <p:nvPicPr>
            <p:cNvPr id="138" name="圖片 13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3903" y="3102076"/>
              <a:ext cx="149754" cy="154434"/>
            </a:xfrm>
            <a:prstGeom prst="rect">
              <a:avLst/>
            </a:prstGeom>
          </p:spPr>
        </p:pic>
      </p:grpSp>
      <p:sp>
        <p:nvSpPr>
          <p:cNvPr id="4" name="文字方塊 3"/>
          <p:cNvSpPr txBox="1"/>
          <p:nvPr/>
        </p:nvSpPr>
        <p:spPr>
          <a:xfrm>
            <a:off x="899591" y="5769260"/>
            <a:ext cx="669350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6.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常用電源復電，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W1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備用電力停止供電，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滅。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動作且開始計時。  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732240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217304" y="5846349"/>
            <a:ext cx="167456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動作按鈕: 下一項 9">
            <a:hlinkClick r:id="" action="ppaction://noaction" highlightClick="1"/>
          </p:cNvPr>
          <p:cNvSpPr/>
          <p:nvPr/>
        </p:nvSpPr>
        <p:spPr>
          <a:xfrm>
            <a:off x="8208404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5" name="群組 44"/>
          <p:cNvGrpSpPr/>
          <p:nvPr/>
        </p:nvGrpSpPr>
        <p:grpSpPr>
          <a:xfrm>
            <a:off x="6318194" y="2852936"/>
            <a:ext cx="1602178" cy="1015208"/>
            <a:chOff x="6318194" y="2852936"/>
            <a:chExt cx="1602178" cy="1015208"/>
          </a:xfrm>
        </p:grpSpPr>
        <p:cxnSp>
          <p:nvCxnSpPr>
            <p:cNvPr id="15" name="直線接點 14"/>
            <p:cNvCxnSpPr/>
            <p:nvPr/>
          </p:nvCxnSpPr>
          <p:spPr>
            <a:xfrm>
              <a:off x="6318194" y="2852936"/>
              <a:ext cx="18002" cy="90730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7884368" y="3159296"/>
              <a:ext cx="0" cy="58490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36196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7308304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橢圓 24"/>
            <p:cNvSpPr/>
            <p:nvPr/>
          </p:nvSpPr>
          <p:spPr>
            <a:xfrm>
              <a:off x="6948264" y="3580112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6" name="矩形 95"/>
          <p:cNvSpPr/>
          <p:nvPr/>
        </p:nvSpPr>
        <p:spPr>
          <a:xfrm>
            <a:off x="2954815" y="5845257"/>
            <a:ext cx="66836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矩形 108"/>
          <p:cNvSpPr/>
          <p:nvPr/>
        </p:nvSpPr>
        <p:spPr>
          <a:xfrm>
            <a:off x="1229881" y="6274640"/>
            <a:ext cx="215398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1" name="群組 40"/>
          <p:cNvGrpSpPr/>
          <p:nvPr/>
        </p:nvGrpSpPr>
        <p:grpSpPr>
          <a:xfrm>
            <a:off x="6890309" y="4065965"/>
            <a:ext cx="417995" cy="669548"/>
            <a:chOff x="6890309" y="4065965"/>
            <a:chExt cx="417995" cy="669548"/>
          </a:xfrm>
        </p:grpSpPr>
        <p:cxnSp>
          <p:nvCxnSpPr>
            <p:cNvPr id="67" name="直線接點 66"/>
            <p:cNvCxnSpPr/>
            <p:nvPr/>
          </p:nvCxnSpPr>
          <p:spPr>
            <a:xfrm>
              <a:off x="6890309" y="4065965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6893423" y="4107238"/>
              <a:ext cx="414881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群組 46"/>
          <p:cNvGrpSpPr/>
          <p:nvPr/>
        </p:nvGrpSpPr>
        <p:grpSpPr>
          <a:xfrm>
            <a:off x="3947780" y="1394818"/>
            <a:ext cx="3954590" cy="3001788"/>
            <a:chOff x="3947780" y="1394818"/>
            <a:chExt cx="3954590" cy="3001788"/>
          </a:xfrm>
        </p:grpSpPr>
        <p:cxnSp>
          <p:nvCxnSpPr>
            <p:cNvPr id="112" name="直線接點 111"/>
            <p:cNvCxnSpPr/>
            <p:nvPr/>
          </p:nvCxnSpPr>
          <p:spPr>
            <a:xfrm>
              <a:off x="7882387" y="1394818"/>
              <a:ext cx="0" cy="18002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>
              <a:off x="4436368" y="2996952"/>
              <a:ext cx="0" cy="1376156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>
              <a:off x="4892412" y="3176972"/>
              <a:ext cx="3009958" cy="464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 flipV="1">
              <a:off x="4436368" y="3018326"/>
              <a:ext cx="2544825" cy="2126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 flipV="1">
              <a:off x="3947780" y="2852933"/>
              <a:ext cx="3522542" cy="3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>
              <a:off x="6970390" y="1412775"/>
              <a:ext cx="10803" cy="1607677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/>
            <p:nvPr/>
          </p:nvCxnSpPr>
          <p:spPr>
            <a:xfrm>
              <a:off x="3965228" y="2852933"/>
              <a:ext cx="0" cy="1543673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>
              <a:off x="4893998" y="3167443"/>
              <a:ext cx="0" cy="122916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>
              <a:off x="7446237" y="1412773"/>
              <a:ext cx="0" cy="1440160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群組 120"/>
          <p:cNvGrpSpPr/>
          <p:nvPr/>
        </p:nvGrpSpPr>
        <p:grpSpPr>
          <a:xfrm>
            <a:off x="3947780" y="1756264"/>
            <a:ext cx="984260" cy="1420708"/>
            <a:chOff x="3947780" y="1756264"/>
            <a:chExt cx="984260" cy="1420708"/>
          </a:xfrm>
        </p:grpSpPr>
        <p:sp>
          <p:nvSpPr>
            <p:cNvPr id="122" name="橢圓 121"/>
            <p:cNvSpPr/>
            <p:nvPr/>
          </p:nvSpPr>
          <p:spPr>
            <a:xfrm>
              <a:off x="4257014" y="1756264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3" name="直線接點 122"/>
            <p:cNvCxnSpPr/>
            <p:nvPr/>
          </p:nvCxnSpPr>
          <p:spPr>
            <a:xfrm>
              <a:off x="3977934" y="1875728"/>
              <a:ext cx="0" cy="9772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>
              <a:off x="4892412" y="1902640"/>
              <a:ext cx="0" cy="127433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>
              <a:off x="3947780" y="1900280"/>
              <a:ext cx="306034" cy="23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 flipV="1">
              <a:off x="4617054" y="1900280"/>
              <a:ext cx="314986" cy="1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矩形 129"/>
          <p:cNvSpPr/>
          <p:nvPr/>
        </p:nvSpPr>
        <p:spPr>
          <a:xfrm>
            <a:off x="3443823" y="6274639"/>
            <a:ext cx="53411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1" name="動作按鈕: 下一項 130">
            <a:hlinkClick r:id="" action="ppaction://noaction" highlightClick="1"/>
          </p:cNvPr>
          <p:cNvSpPr/>
          <p:nvPr/>
        </p:nvSpPr>
        <p:spPr>
          <a:xfrm>
            <a:off x="8124310" y="600710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5" name="圓角矩形圖說文字 134"/>
          <p:cNvSpPr/>
          <p:nvPr/>
        </p:nvSpPr>
        <p:spPr>
          <a:xfrm>
            <a:off x="2054586" y="4864614"/>
            <a:ext cx="327617" cy="392954"/>
          </a:xfrm>
          <a:prstGeom prst="wedgeRoundRectCallout">
            <a:avLst>
              <a:gd name="adj1" fmla="val -173424"/>
              <a:gd name="adj2" fmla="val 50983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sp>
        <p:nvSpPr>
          <p:cNvPr id="139" name="動作按鈕: 下一項 138">
            <a:hlinkClick r:id="" action="ppaction://noaction" highlightClick="1"/>
          </p:cNvPr>
          <p:cNvSpPr/>
          <p:nvPr/>
        </p:nvSpPr>
        <p:spPr>
          <a:xfrm>
            <a:off x="8021155" y="601412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46" name="群組 145"/>
          <p:cNvGrpSpPr/>
          <p:nvPr/>
        </p:nvGrpSpPr>
        <p:grpSpPr>
          <a:xfrm>
            <a:off x="6327195" y="3719900"/>
            <a:ext cx="1557173" cy="1991532"/>
            <a:chOff x="6327195" y="3719900"/>
            <a:chExt cx="1557173" cy="1991532"/>
          </a:xfrm>
        </p:grpSpPr>
        <p:cxnSp>
          <p:nvCxnSpPr>
            <p:cNvPr id="147" name="直線接點 146"/>
            <p:cNvCxnSpPr/>
            <p:nvPr/>
          </p:nvCxnSpPr>
          <p:spPr>
            <a:xfrm>
              <a:off x="6876256" y="5041884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橢圓 147"/>
            <p:cNvSpPr/>
            <p:nvPr/>
          </p:nvSpPr>
          <p:spPr>
            <a:xfrm>
              <a:off x="6660232" y="4735513"/>
              <a:ext cx="468052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9" name="直線接點 148"/>
            <p:cNvCxnSpPr/>
            <p:nvPr/>
          </p:nvCxnSpPr>
          <p:spPr>
            <a:xfrm>
              <a:off x="7303815" y="4107238"/>
              <a:ext cx="57857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接點 149"/>
            <p:cNvCxnSpPr/>
            <p:nvPr/>
          </p:nvCxnSpPr>
          <p:spPr>
            <a:xfrm>
              <a:off x="7875820" y="3724128"/>
              <a:ext cx="8548" cy="38311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>
              <a:off x="6327195" y="3719900"/>
              <a:ext cx="0" cy="199153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接點 151"/>
            <p:cNvCxnSpPr/>
            <p:nvPr/>
          </p:nvCxnSpPr>
          <p:spPr>
            <a:xfrm>
              <a:off x="6353654" y="5696435"/>
              <a:ext cx="54060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矩形 68"/>
          <p:cNvSpPr/>
          <p:nvPr/>
        </p:nvSpPr>
        <p:spPr>
          <a:xfrm>
            <a:off x="862208" y="678995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矩形 69"/>
          <p:cNvSpPr/>
          <p:nvPr/>
        </p:nvSpPr>
        <p:spPr>
          <a:xfrm>
            <a:off x="3693980" y="5861193"/>
            <a:ext cx="81363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1" name="矩形 70"/>
          <p:cNvSpPr/>
          <p:nvPr/>
        </p:nvSpPr>
        <p:spPr>
          <a:xfrm>
            <a:off x="4617053" y="5853372"/>
            <a:ext cx="101684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2" name="群組 71"/>
          <p:cNvGrpSpPr/>
          <p:nvPr/>
        </p:nvGrpSpPr>
        <p:grpSpPr>
          <a:xfrm>
            <a:off x="1026740" y="2852936"/>
            <a:ext cx="1601044" cy="1017293"/>
            <a:chOff x="1026740" y="2852936"/>
            <a:chExt cx="1601044" cy="1017293"/>
          </a:xfrm>
        </p:grpSpPr>
        <p:cxnSp>
          <p:nvCxnSpPr>
            <p:cNvPr id="73" name="直線接點 72"/>
            <p:cNvCxnSpPr/>
            <p:nvPr/>
          </p:nvCxnSpPr>
          <p:spPr>
            <a:xfrm>
              <a:off x="1052801" y="3176972"/>
              <a:ext cx="0" cy="5760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2627784" y="2852936"/>
              <a:ext cx="0" cy="90010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 flipV="1">
              <a:off x="1026740" y="3724128"/>
              <a:ext cx="592932" cy="417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2015716" y="3724128"/>
              <a:ext cx="612068" cy="208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橢圓 76"/>
            <p:cNvSpPr/>
            <p:nvPr/>
          </p:nvSpPr>
          <p:spPr>
            <a:xfrm>
              <a:off x="1638189" y="3582197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8" name="群組 77"/>
          <p:cNvGrpSpPr/>
          <p:nvPr/>
        </p:nvGrpSpPr>
        <p:grpSpPr>
          <a:xfrm>
            <a:off x="287524" y="3724128"/>
            <a:ext cx="2340260" cy="1973124"/>
            <a:chOff x="287524" y="3724128"/>
            <a:chExt cx="2340260" cy="1973124"/>
          </a:xfrm>
        </p:grpSpPr>
        <p:cxnSp>
          <p:nvCxnSpPr>
            <p:cNvPr id="79" name="直線接點 78"/>
            <p:cNvCxnSpPr>
              <a:endCxn id="83" idx="0"/>
            </p:cNvCxnSpPr>
            <p:nvPr/>
          </p:nvCxnSpPr>
          <p:spPr>
            <a:xfrm>
              <a:off x="503548" y="4113076"/>
              <a:ext cx="0" cy="6465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1052801" y="3724128"/>
              <a:ext cx="0" cy="408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491861" y="5684998"/>
              <a:ext cx="2135923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503548" y="4132312"/>
              <a:ext cx="549253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橢圓 82"/>
            <p:cNvSpPr/>
            <p:nvPr/>
          </p:nvSpPr>
          <p:spPr>
            <a:xfrm>
              <a:off x="287524" y="4759606"/>
              <a:ext cx="432048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4" name="直線接點 83"/>
            <p:cNvCxnSpPr/>
            <p:nvPr/>
          </p:nvCxnSpPr>
          <p:spPr>
            <a:xfrm flipH="1">
              <a:off x="2615238" y="3753036"/>
              <a:ext cx="12546" cy="194421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503548" y="5027704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群組 85"/>
          <p:cNvGrpSpPr/>
          <p:nvPr/>
        </p:nvGrpSpPr>
        <p:grpSpPr>
          <a:xfrm>
            <a:off x="1096579" y="4185084"/>
            <a:ext cx="5635661" cy="1230908"/>
            <a:chOff x="1096579" y="4185084"/>
            <a:chExt cx="5635661" cy="1230908"/>
          </a:xfrm>
        </p:grpSpPr>
        <p:pic>
          <p:nvPicPr>
            <p:cNvPr id="87" name="圖片 8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6579" y="4185084"/>
              <a:ext cx="149754" cy="154434"/>
            </a:xfrm>
            <a:prstGeom prst="rect">
              <a:avLst/>
            </a:prstGeom>
          </p:spPr>
        </p:pic>
        <p:pic>
          <p:nvPicPr>
            <p:cNvPr id="88" name="圖片 8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1583" y="5277890"/>
              <a:ext cx="150657" cy="138102"/>
            </a:xfrm>
            <a:prstGeom prst="rect">
              <a:avLst/>
            </a:prstGeom>
          </p:spPr>
        </p:pic>
      </p:grpSp>
      <p:sp>
        <p:nvSpPr>
          <p:cNvPr id="89" name="矩形 88"/>
          <p:cNvSpPr/>
          <p:nvPr/>
        </p:nvSpPr>
        <p:spPr>
          <a:xfrm>
            <a:off x="4169978" y="6259869"/>
            <a:ext cx="231023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0" name="群組 89"/>
          <p:cNvGrpSpPr/>
          <p:nvPr/>
        </p:nvGrpSpPr>
        <p:grpSpPr>
          <a:xfrm>
            <a:off x="836777" y="4091123"/>
            <a:ext cx="432048" cy="1590592"/>
            <a:chOff x="836777" y="4091123"/>
            <a:chExt cx="432048" cy="1590592"/>
          </a:xfrm>
        </p:grpSpPr>
        <p:cxnSp>
          <p:nvCxnSpPr>
            <p:cNvPr id="91" name="直線接點 90"/>
            <p:cNvCxnSpPr/>
            <p:nvPr/>
          </p:nvCxnSpPr>
          <p:spPr>
            <a:xfrm>
              <a:off x="1052801" y="4091123"/>
              <a:ext cx="0" cy="6465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橢圓 91"/>
            <p:cNvSpPr/>
            <p:nvPr/>
          </p:nvSpPr>
          <p:spPr>
            <a:xfrm>
              <a:off x="836777" y="4744069"/>
              <a:ext cx="432048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3" name="直線接點 92"/>
            <p:cNvCxnSpPr/>
            <p:nvPr/>
          </p:nvCxnSpPr>
          <p:spPr>
            <a:xfrm>
              <a:off x="1052801" y="5012167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群組 93"/>
          <p:cNvGrpSpPr/>
          <p:nvPr/>
        </p:nvGrpSpPr>
        <p:grpSpPr>
          <a:xfrm>
            <a:off x="1940865" y="4180652"/>
            <a:ext cx="414327" cy="352068"/>
            <a:chOff x="4985765" y="5167265"/>
            <a:chExt cx="414327" cy="352068"/>
          </a:xfrm>
          <a:solidFill>
            <a:srgbClr val="FFFF00">
              <a:alpha val="81000"/>
            </a:srgbClr>
          </a:solidFill>
        </p:grpSpPr>
        <p:sp>
          <p:nvSpPr>
            <p:cNvPr id="95" name="橢圓 94"/>
            <p:cNvSpPr/>
            <p:nvPr/>
          </p:nvSpPr>
          <p:spPr>
            <a:xfrm>
              <a:off x="5002275" y="5167265"/>
              <a:ext cx="397817" cy="3520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97" name="圖片 9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765" y="5265008"/>
              <a:ext cx="170819" cy="156583"/>
            </a:xfrm>
            <a:prstGeom prst="rect">
              <a:avLst/>
            </a:prstGeom>
            <a:grpFill/>
          </p:spPr>
        </p:pic>
      </p:grpSp>
      <p:sp>
        <p:nvSpPr>
          <p:cNvPr id="98" name="圓角矩形圖說文字 97"/>
          <p:cNvSpPr/>
          <p:nvPr/>
        </p:nvSpPr>
        <p:spPr>
          <a:xfrm>
            <a:off x="7308304" y="4957735"/>
            <a:ext cx="327617" cy="392954"/>
          </a:xfrm>
          <a:prstGeom prst="wedgeRoundRectCallout">
            <a:avLst>
              <a:gd name="adj1" fmla="val -141596"/>
              <a:gd name="adj2" fmla="val 32612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grpSp>
        <p:nvGrpSpPr>
          <p:cNvPr id="99" name="群組 98"/>
          <p:cNvGrpSpPr/>
          <p:nvPr/>
        </p:nvGrpSpPr>
        <p:grpSpPr>
          <a:xfrm>
            <a:off x="1052801" y="1392760"/>
            <a:ext cx="1574983" cy="1766536"/>
            <a:chOff x="921971" y="515366"/>
            <a:chExt cx="1574983" cy="1766536"/>
          </a:xfrm>
        </p:grpSpPr>
        <p:cxnSp>
          <p:nvCxnSpPr>
            <p:cNvPr id="100" name="直線接點 99"/>
            <p:cNvCxnSpPr/>
            <p:nvPr/>
          </p:nvCxnSpPr>
          <p:spPr>
            <a:xfrm flipH="1">
              <a:off x="921971" y="515366"/>
              <a:ext cx="14756" cy="1766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>
              <a:off x="1380830" y="515366"/>
              <a:ext cx="0" cy="1460176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>
              <a:off x="1344826" y="1975542"/>
              <a:ext cx="1152128" cy="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7409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00"/>
                            </p:stCondLst>
                            <p:childTnLst>
                              <p:par>
                                <p:cTn id="15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2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7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3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3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300"/>
                            </p:stCondLst>
                            <p:childTnLst>
                              <p:par>
                                <p:cTn id="38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8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3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00"/>
                            </p:stCondLst>
                            <p:childTnLst>
                              <p:par>
                                <p:cTn id="6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600"/>
                            </p:stCondLst>
                            <p:childTnLst>
                              <p:par>
                                <p:cTn id="6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1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4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200"/>
                            </p:stCondLst>
                            <p:childTnLst>
                              <p:par>
                                <p:cTn id="87" presetID="10" presetClass="exit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3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1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20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200"/>
                            </p:stCondLst>
                            <p:childTnLst>
                              <p:par>
                                <p:cTn id="101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77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96" grpId="0" animBg="1"/>
      <p:bldP spid="109" grpId="0" animBg="1"/>
      <p:bldP spid="130" grpId="0" animBg="1"/>
      <p:bldP spid="131" grpId="0" animBg="1"/>
      <p:bldP spid="131" grpId="1" animBg="1"/>
      <p:bldP spid="135" grpId="0" animBg="1"/>
      <p:bldP spid="139" grpId="0" animBg="1"/>
      <p:bldP spid="139" grpId="1" animBg="1"/>
      <p:bldP spid="69" grpId="0" animBg="1"/>
      <p:bldP spid="69" grpId="1" animBg="1"/>
      <p:bldP spid="70" grpId="0" animBg="1"/>
      <p:bldP spid="71" grpId="0" animBg="1"/>
      <p:bldP spid="89" grpId="0" animBg="1"/>
      <p:bldP spid="9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899592" y="5769260"/>
            <a:ext cx="6372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7.TR1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計時時間到，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動作且自保持，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常用電源供電，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亮。 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7584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732240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266253" y="5807938"/>
            <a:ext cx="170821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動作按鈕: 下一項 9">
            <a:hlinkClick r:id="" action="ppaction://noaction" highlightClick="1"/>
          </p:cNvPr>
          <p:cNvSpPr/>
          <p:nvPr/>
        </p:nvSpPr>
        <p:spPr>
          <a:xfrm>
            <a:off x="8044967" y="605904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4" name="群組 43"/>
          <p:cNvGrpSpPr/>
          <p:nvPr/>
        </p:nvGrpSpPr>
        <p:grpSpPr>
          <a:xfrm>
            <a:off x="1026740" y="2852936"/>
            <a:ext cx="1601044" cy="1017293"/>
            <a:chOff x="1026740" y="2852936"/>
            <a:chExt cx="1601044" cy="1017293"/>
          </a:xfrm>
        </p:grpSpPr>
        <p:cxnSp>
          <p:nvCxnSpPr>
            <p:cNvPr id="11" name="直線接點 10"/>
            <p:cNvCxnSpPr/>
            <p:nvPr/>
          </p:nvCxnSpPr>
          <p:spPr>
            <a:xfrm>
              <a:off x="1052801" y="3176972"/>
              <a:ext cx="0" cy="5760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2627784" y="2852936"/>
              <a:ext cx="0" cy="90010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1026740" y="3724128"/>
              <a:ext cx="592932" cy="417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2015716" y="3724128"/>
              <a:ext cx="612068" cy="208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橢圓 23"/>
            <p:cNvSpPr/>
            <p:nvPr/>
          </p:nvSpPr>
          <p:spPr>
            <a:xfrm>
              <a:off x="1638189" y="3582197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5" name="群組 44"/>
          <p:cNvGrpSpPr/>
          <p:nvPr/>
        </p:nvGrpSpPr>
        <p:grpSpPr>
          <a:xfrm>
            <a:off x="6318194" y="2852936"/>
            <a:ext cx="1602178" cy="1015208"/>
            <a:chOff x="6318194" y="2852936"/>
            <a:chExt cx="1602178" cy="1015208"/>
          </a:xfrm>
        </p:grpSpPr>
        <p:cxnSp>
          <p:nvCxnSpPr>
            <p:cNvPr id="15" name="直線接點 14"/>
            <p:cNvCxnSpPr/>
            <p:nvPr/>
          </p:nvCxnSpPr>
          <p:spPr>
            <a:xfrm>
              <a:off x="6318194" y="2852936"/>
              <a:ext cx="18002" cy="90730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7884368" y="3159296"/>
              <a:ext cx="0" cy="58490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36196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7308304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橢圓 24"/>
            <p:cNvSpPr/>
            <p:nvPr/>
          </p:nvSpPr>
          <p:spPr>
            <a:xfrm>
              <a:off x="6948264" y="3580112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0" name="矩形 19"/>
          <p:cNvSpPr/>
          <p:nvPr/>
        </p:nvSpPr>
        <p:spPr>
          <a:xfrm>
            <a:off x="3047909" y="5786429"/>
            <a:ext cx="215104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2" name="群組 21"/>
          <p:cNvGrpSpPr/>
          <p:nvPr/>
        </p:nvGrpSpPr>
        <p:grpSpPr>
          <a:xfrm>
            <a:off x="287524" y="3724128"/>
            <a:ext cx="2340260" cy="1973124"/>
            <a:chOff x="287524" y="3724128"/>
            <a:chExt cx="2340260" cy="1973124"/>
          </a:xfrm>
        </p:grpSpPr>
        <p:cxnSp>
          <p:nvCxnSpPr>
            <p:cNvPr id="26" name="直線接點 25"/>
            <p:cNvCxnSpPr>
              <a:endCxn id="30" idx="0"/>
            </p:cNvCxnSpPr>
            <p:nvPr/>
          </p:nvCxnSpPr>
          <p:spPr>
            <a:xfrm>
              <a:off x="503548" y="4113076"/>
              <a:ext cx="0" cy="6465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1052801" y="3724128"/>
              <a:ext cx="0" cy="408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491861" y="5684998"/>
              <a:ext cx="2135923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503548" y="4132312"/>
              <a:ext cx="549253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橢圓 29"/>
            <p:cNvSpPr/>
            <p:nvPr/>
          </p:nvSpPr>
          <p:spPr>
            <a:xfrm>
              <a:off x="287524" y="4759606"/>
              <a:ext cx="432048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1" name="直線接點 30"/>
            <p:cNvCxnSpPr/>
            <p:nvPr/>
          </p:nvCxnSpPr>
          <p:spPr>
            <a:xfrm flipH="1">
              <a:off x="2615238" y="3753036"/>
              <a:ext cx="12546" cy="194421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503548" y="5027704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群組 32"/>
          <p:cNvGrpSpPr/>
          <p:nvPr/>
        </p:nvGrpSpPr>
        <p:grpSpPr>
          <a:xfrm>
            <a:off x="836777" y="4091123"/>
            <a:ext cx="432048" cy="1590592"/>
            <a:chOff x="836777" y="4091123"/>
            <a:chExt cx="432048" cy="1590592"/>
          </a:xfrm>
        </p:grpSpPr>
        <p:cxnSp>
          <p:nvCxnSpPr>
            <p:cNvPr id="34" name="直線接點 33"/>
            <p:cNvCxnSpPr/>
            <p:nvPr/>
          </p:nvCxnSpPr>
          <p:spPr>
            <a:xfrm>
              <a:off x="1052801" y="4091123"/>
              <a:ext cx="0" cy="6465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橢圓 34"/>
            <p:cNvSpPr/>
            <p:nvPr/>
          </p:nvSpPr>
          <p:spPr>
            <a:xfrm>
              <a:off x="836777" y="4744069"/>
              <a:ext cx="432048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6" name="直線接點 35"/>
            <p:cNvCxnSpPr/>
            <p:nvPr/>
          </p:nvCxnSpPr>
          <p:spPr>
            <a:xfrm>
              <a:off x="1052801" y="5012167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群組 36"/>
          <p:cNvGrpSpPr/>
          <p:nvPr/>
        </p:nvGrpSpPr>
        <p:grpSpPr>
          <a:xfrm>
            <a:off x="1940865" y="4180652"/>
            <a:ext cx="414327" cy="352068"/>
            <a:chOff x="4985765" y="5167265"/>
            <a:chExt cx="414327" cy="352068"/>
          </a:xfrm>
          <a:solidFill>
            <a:srgbClr val="FFFF00">
              <a:alpha val="81000"/>
            </a:srgbClr>
          </a:solidFill>
        </p:grpSpPr>
        <p:sp>
          <p:nvSpPr>
            <p:cNvPr id="39" name="橢圓 38"/>
            <p:cNvSpPr/>
            <p:nvPr/>
          </p:nvSpPr>
          <p:spPr>
            <a:xfrm>
              <a:off x="5002275" y="5167265"/>
              <a:ext cx="397817" cy="3520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765" y="5265008"/>
              <a:ext cx="170819" cy="156583"/>
            </a:xfrm>
            <a:prstGeom prst="rect">
              <a:avLst/>
            </a:prstGeom>
            <a:grpFill/>
          </p:spPr>
        </p:pic>
      </p:grpSp>
      <p:grpSp>
        <p:nvGrpSpPr>
          <p:cNvPr id="40" name="群組 39"/>
          <p:cNvGrpSpPr/>
          <p:nvPr/>
        </p:nvGrpSpPr>
        <p:grpSpPr>
          <a:xfrm>
            <a:off x="1096579" y="4185084"/>
            <a:ext cx="5635661" cy="1230908"/>
            <a:chOff x="1096579" y="4185084"/>
            <a:chExt cx="5635661" cy="1230908"/>
          </a:xfrm>
        </p:grpSpPr>
        <p:pic>
          <p:nvPicPr>
            <p:cNvPr id="41" name="圖片 4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6579" y="4185084"/>
              <a:ext cx="149754" cy="154434"/>
            </a:xfrm>
            <a:prstGeom prst="rect">
              <a:avLst/>
            </a:prstGeom>
          </p:spPr>
        </p:pic>
        <p:pic>
          <p:nvPicPr>
            <p:cNvPr id="42" name="圖片 4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1583" y="5277890"/>
              <a:ext cx="150657" cy="138102"/>
            </a:xfrm>
            <a:prstGeom prst="rect">
              <a:avLst/>
            </a:prstGeom>
          </p:spPr>
        </p:pic>
      </p:grpSp>
      <p:sp>
        <p:nvSpPr>
          <p:cNvPr id="43" name="圓角矩形圖說文字 42"/>
          <p:cNvSpPr/>
          <p:nvPr/>
        </p:nvSpPr>
        <p:spPr>
          <a:xfrm>
            <a:off x="7308304" y="4957735"/>
            <a:ext cx="327617" cy="392954"/>
          </a:xfrm>
          <a:prstGeom prst="wedgeRoundRectCallout">
            <a:avLst>
              <a:gd name="adj1" fmla="val -141596"/>
              <a:gd name="adj2" fmla="val 32612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sp>
        <p:nvSpPr>
          <p:cNvPr id="58" name="矩形 57"/>
          <p:cNvSpPr/>
          <p:nvPr/>
        </p:nvSpPr>
        <p:spPr>
          <a:xfrm>
            <a:off x="1246333" y="6118102"/>
            <a:ext cx="167418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1910262" y="4185084"/>
            <a:ext cx="411488" cy="352068"/>
            <a:chOff x="4153091" y="5167265"/>
            <a:chExt cx="411488" cy="352068"/>
          </a:xfrm>
        </p:grpSpPr>
        <p:pic>
          <p:nvPicPr>
            <p:cNvPr id="65" name="圖片 6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66" name="橢圓 65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2" name="群組 71"/>
          <p:cNvGrpSpPr/>
          <p:nvPr/>
        </p:nvGrpSpPr>
        <p:grpSpPr>
          <a:xfrm>
            <a:off x="1026740" y="4105309"/>
            <a:ext cx="1098882" cy="1576406"/>
            <a:chOff x="1026740" y="4105309"/>
            <a:chExt cx="1098882" cy="1576406"/>
          </a:xfrm>
        </p:grpSpPr>
        <p:cxnSp>
          <p:nvCxnSpPr>
            <p:cNvPr id="73" name="直線接點 72"/>
            <p:cNvCxnSpPr/>
            <p:nvPr/>
          </p:nvCxnSpPr>
          <p:spPr>
            <a:xfrm>
              <a:off x="1026740" y="4125761"/>
              <a:ext cx="1096988" cy="655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2119630" y="4105309"/>
              <a:ext cx="4098" cy="562013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橢圓 74"/>
            <p:cNvSpPr/>
            <p:nvPr/>
          </p:nvSpPr>
          <p:spPr>
            <a:xfrm>
              <a:off x="1386206" y="4744069"/>
              <a:ext cx="432048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6" name="直線接點 75"/>
            <p:cNvCxnSpPr/>
            <p:nvPr/>
          </p:nvCxnSpPr>
          <p:spPr>
            <a:xfrm>
              <a:off x="1602230" y="5012167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>
              <a:off x="1577128" y="4653136"/>
              <a:ext cx="54849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直線接點 77"/>
          <p:cNvCxnSpPr/>
          <p:nvPr/>
        </p:nvCxnSpPr>
        <p:spPr>
          <a:xfrm>
            <a:off x="1602230" y="4091123"/>
            <a:ext cx="0" cy="64653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群組 78"/>
          <p:cNvGrpSpPr/>
          <p:nvPr/>
        </p:nvGrpSpPr>
        <p:grpSpPr>
          <a:xfrm>
            <a:off x="251520" y="2834132"/>
            <a:ext cx="7495473" cy="1785962"/>
            <a:chOff x="251520" y="2834132"/>
            <a:chExt cx="7495473" cy="1785962"/>
          </a:xfrm>
        </p:grpSpPr>
        <p:pic>
          <p:nvPicPr>
            <p:cNvPr id="80" name="圖片 7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8083" y="4465660"/>
              <a:ext cx="149754" cy="154434"/>
            </a:xfrm>
            <a:prstGeom prst="rect">
              <a:avLst/>
            </a:prstGeom>
          </p:spPr>
        </p:pic>
        <p:pic>
          <p:nvPicPr>
            <p:cNvPr id="81" name="圖片 8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6336" y="3801178"/>
              <a:ext cx="150657" cy="138102"/>
            </a:xfrm>
            <a:prstGeom prst="rect">
              <a:avLst/>
            </a:prstGeom>
          </p:spPr>
        </p:pic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4327558"/>
              <a:ext cx="150657" cy="138102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0532" y="2834132"/>
              <a:ext cx="149754" cy="154434"/>
            </a:xfrm>
            <a:prstGeom prst="rect">
              <a:avLst/>
            </a:prstGeom>
          </p:spPr>
        </p:pic>
        <p:pic>
          <p:nvPicPr>
            <p:cNvPr id="84" name="圖片 8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0532" y="2988566"/>
              <a:ext cx="149754" cy="154434"/>
            </a:xfrm>
            <a:prstGeom prst="rect">
              <a:avLst/>
            </a:prstGeom>
          </p:spPr>
        </p:pic>
        <p:pic>
          <p:nvPicPr>
            <p:cNvPr id="85" name="圖片 8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89347" y="3148552"/>
              <a:ext cx="149754" cy="154434"/>
            </a:xfrm>
            <a:prstGeom prst="rect">
              <a:avLst/>
            </a:prstGeom>
          </p:spPr>
        </p:pic>
      </p:grpSp>
      <p:grpSp>
        <p:nvGrpSpPr>
          <p:cNvPr id="86" name="群組 85"/>
          <p:cNvGrpSpPr/>
          <p:nvPr/>
        </p:nvGrpSpPr>
        <p:grpSpPr>
          <a:xfrm>
            <a:off x="1043608" y="1412776"/>
            <a:ext cx="3861712" cy="2983830"/>
            <a:chOff x="1043608" y="1412776"/>
            <a:chExt cx="3861712" cy="2983830"/>
          </a:xfrm>
        </p:grpSpPr>
        <p:cxnSp>
          <p:nvCxnSpPr>
            <p:cNvPr id="87" name="直線接點 86"/>
            <p:cNvCxnSpPr/>
            <p:nvPr/>
          </p:nvCxnSpPr>
          <p:spPr>
            <a:xfrm>
              <a:off x="1051340" y="1412776"/>
              <a:ext cx="0" cy="18002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4436368" y="2996952"/>
              <a:ext cx="0" cy="1376156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 flipV="1">
              <a:off x="1043608" y="3190848"/>
              <a:ext cx="3861712" cy="417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V="1">
              <a:off x="1939069" y="3020453"/>
              <a:ext cx="2488915" cy="2126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>
              <a:off x="1472960" y="2852933"/>
              <a:ext cx="2522976" cy="0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1961027" y="1412776"/>
              <a:ext cx="10803" cy="1607677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3965228" y="2852933"/>
              <a:ext cx="0" cy="1543673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4893998" y="3167443"/>
              <a:ext cx="0" cy="122916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1511726" y="1412776"/>
              <a:ext cx="0" cy="1440160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矩形 95"/>
          <p:cNvSpPr/>
          <p:nvPr/>
        </p:nvSpPr>
        <p:spPr>
          <a:xfrm>
            <a:off x="2989756" y="6143503"/>
            <a:ext cx="61206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7" name="群組 96"/>
          <p:cNvGrpSpPr/>
          <p:nvPr/>
        </p:nvGrpSpPr>
        <p:grpSpPr>
          <a:xfrm>
            <a:off x="3947780" y="1756264"/>
            <a:ext cx="984260" cy="1420708"/>
            <a:chOff x="3947780" y="1756264"/>
            <a:chExt cx="984260" cy="1420708"/>
          </a:xfrm>
        </p:grpSpPr>
        <p:sp>
          <p:nvSpPr>
            <p:cNvPr id="98" name="橢圓 97"/>
            <p:cNvSpPr/>
            <p:nvPr/>
          </p:nvSpPr>
          <p:spPr>
            <a:xfrm>
              <a:off x="4257014" y="1756264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9" name="直線接點 98"/>
            <p:cNvCxnSpPr/>
            <p:nvPr/>
          </p:nvCxnSpPr>
          <p:spPr>
            <a:xfrm>
              <a:off x="3977934" y="1875728"/>
              <a:ext cx="0" cy="9772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4892412" y="1902640"/>
              <a:ext cx="0" cy="127433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>
              <a:off x="3947780" y="1900280"/>
              <a:ext cx="306034" cy="23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V="1">
              <a:off x="4617054" y="1900280"/>
              <a:ext cx="314986" cy="1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動作按鈕: 下一項 102">
            <a:hlinkClick r:id="" action="ppaction://noaction" highlightClick="1"/>
          </p:cNvPr>
          <p:cNvSpPr/>
          <p:nvPr/>
        </p:nvSpPr>
        <p:spPr>
          <a:xfrm>
            <a:off x="7920372" y="605904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4" name="群組 103"/>
          <p:cNvGrpSpPr/>
          <p:nvPr/>
        </p:nvGrpSpPr>
        <p:grpSpPr>
          <a:xfrm>
            <a:off x="1052801" y="1392760"/>
            <a:ext cx="1574983" cy="1766536"/>
            <a:chOff x="921971" y="515366"/>
            <a:chExt cx="1574983" cy="1766536"/>
          </a:xfrm>
        </p:grpSpPr>
        <p:cxnSp>
          <p:nvCxnSpPr>
            <p:cNvPr id="105" name="直線接點 104"/>
            <p:cNvCxnSpPr/>
            <p:nvPr/>
          </p:nvCxnSpPr>
          <p:spPr>
            <a:xfrm flipH="1">
              <a:off x="921971" y="515366"/>
              <a:ext cx="14756" cy="1766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1380830" y="515366"/>
              <a:ext cx="0" cy="1460176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>
              <a:off x="1344826" y="1975542"/>
              <a:ext cx="1152128" cy="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群組 107"/>
          <p:cNvGrpSpPr/>
          <p:nvPr/>
        </p:nvGrpSpPr>
        <p:grpSpPr>
          <a:xfrm>
            <a:off x="6318194" y="1385093"/>
            <a:ext cx="1573976" cy="1774203"/>
            <a:chOff x="755357" y="360407"/>
            <a:chExt cx="1573976" cy="1774203"/>
          </a:xfrm>
        </p:grpSpPr>
        <p:cxnSp>
          <p:nvCxnSpPr>
            <p:cNvPr id="109" name="直線接點 108"/>
            <p:cNvCxnSpPr/>
            <p:nvPr/>
          </p:nvCxnSpPr>
          <p:spPr>
            <a:xfrm flipH="1">
              <a:off x="2325536" y="385750"/>
              <a:ext cx="3797" cy="174886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>
              <a:off x="1874203" y="360407"/>
              <a:ext cx="0" cy="1460176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>
              <a:off x="755357" y="1820583"/>
              <a:ext cx="1152128" cy="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1704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1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6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7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8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20" grpId="0" animBg="1"/>
      <p:bldP spid="58" grpId="0" animBg="1"/>
      <p:bldP spid="96" grpId="0" animBg="1"/>
      <p:bldP spid="103" grpId="0" animBg="1"/>
      <p:bldP spid="10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35596" y="5788523"/>
            <a:ext cx="6372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8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.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同時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歸，</a:t>
            </a:r>
            <a:r>
              <a:rPr lang="en-US" altLang="zh-TW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TR1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也跟著復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歸。 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7584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732240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264081" y="5827821"/>
            <a:ext cx="121968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2627784" y="5827820"/>
            <a:ext cx="188116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動作按鈕: 下一項 9">
            <a:hlinkClick r:id="" action="ppaction://noaction" highlightClick="1"/>
          </p:cNvPr>
          <p:cNvSpPr/>
          <p:nvPr/>
        </p:nvSpPr>
        <p:spPr>
          <a:xfrm>
            <a:off x="8208404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4" name="群組 43"/>
          <p:cNvGrpSpPr/>
          <p:nvPr/>
        </p:nvGrpSpPr>
        <p:grpSpPr>
          <a:xfrm>
            <a:off x="1026740" y="2852936"/>
            <a:ext cx="1601044" cy="1017293"/>
            <a:chOff x="1026740" y="2852936"/>
            <a:chExt cx="1601044" cy="1017293"/>
          </a:xfrm>
        </p:grpSpPr>
        <p:cxnSp>
          <p:nvCxnSpPr>
            <p:cNvPr id="11" name="直線接點 10"/>
            <p:cNvCxnSpPr/>
            <p:nvPr/>
          </p:nvCxnSpPr>
          <p:spPr>
            <a:xfrm>
              <a:off x="1052801" y="3176972"/>
              <a:ext cx="0" cy="5760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2627784" y="2852936"/>
              <a:ext cx="0" cy="90010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1026740" y="3724128"/>
              <a:ext cx="592932" cy="417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2015716" y="3724128"/>
              <a:ext cx="612068" cy="208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橢圓 23"/>
            <p:cNvSpPr/>
            <p:nvPr/>
          </p:nvSpPr>
          <p:spPr>
            <a:xfrm>
              <a:off x="1638189" y="3582197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5" name="群組 44"/>
          <p:cNvGrpSpPr/>
          <p:nvPr/>
        </p:nvGrpSpPr>
        <p:grpSpPr>
          <a:xfrm>
            <a:off x="6318194" y="2852936"/>
            <a:ext cx="1602178" cy="1015208"/>
            <a:chOff x="6318194" y="2852936"/>
            <a:chExt cx="1602178" cy="1015208"/>
          </a:xfrm>
        </p:grpSpPr>
        <p:cxnSp>
          <p:nvCxnSpPr>
            <p:cNvPr id="15" name="直線接點 14"/>
            <p:cNvCxnSpPr/>
            <p:nvPr/>
          </p:nvCxnSpPr>
          <p:spPr>
            <a:xfrm>
              <a:off x="6318194" y="2852936"/>
              <a:ext cx="18002" cy="90730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7884368" y="3159296"/>
              <a:ext cx="0" cy="58490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36196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7308304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橢圓 24"/>
            <p:cNvSpPr/>
            <p:nvPr/>
          </p:nvSpPr>
          <p:spPr>
            <a:xfrm>
              <a:off x="6948264" y="3580112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27" name="直線接點 26"/>
          <p:cNvCxnSpPr/>
          <p:nvPr/>
        </p:nvCxnSpPr>
        <p:spPr>
          <a:xfrm>
            <a:off x="1052801" y="3724128"/>
            <a:ext cx="0" cy="408184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 flipH="1">
            <a:off x="2615238" y="3753036"/>
            <a:ext cx="12546" cy="1944216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群組 5"/>
          <p:cNvGrpSpPr/>
          <p:nvPr/>
        </p:nvGrpSpPr>
        <p:grpSpPr>
          <a:xfrm>
            <a:off x="287524" y="4113076"/>
            <a:ext cx="765277" cy="1584176"/>
            <a:chOff x="287524" y="4113076"/>
            <a:chExt cx="765277" cy="1584176"/>
          </a:xfrm>
        </p:grpSpPr>
        <p:cxnSp>
          <p:nvCxnSpPr>
            <p:cNvPr id="26" name="直線接點 25"/>
            <p:cNvCxnSpPr>
              <a:endCxn id="30" idx="0"/>
            </p:cNvCxnSpPr>
            <p:nvPr/>
          </p:nvCxnSpPr>
          <p:spPr>
            <a:xfrm>
              <a:off x="503548" y="4113076"/>
              <a:ext cx="0" cy="6465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V="1">
              <a:off x="491861" y="5681715"/>
              <a:ext cx="551747" cy="3283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503548" y="4132312"/>
              <a:ext cx="549253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橢圓 29"/>
            <p:cNvSpPr/>
            <p:nvPr/>
          </p:nvSpPr>
          <p:spPr>
            <a:xfrm>
              <a:off x="287524" y="4759606"/>
              <a:ext cx="432048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2" name="直線接點 31"/>
            <p:cNvCxnSpPr/>
            <p:nvPr/>
          </p:nvCxnSpPr>
          <p:spPr>
            <a:xfrm>
              <a:off x="503548" y="5027704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群組 39"/>
          <p:cNvGrpSpPr/>
          <p:nvPr/>
        </p:nvGrpSpPr>
        <p:grpSpPr>
          <a:xfrm>
            <a:off x="1096579" y="4185084"/>
            <a:ext cx="5635661" cy="1230908"/>
            <a:chOff x="1096579" y="4185084"/>
            <a:chExt cx="5635661" cy="1230908"/>
          </a:xfrm>
        </p:grpSpPr>
        <p:pic>
          <p:nvPicPr>
            <p:cNvPr id="41" name="圖片 4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6579" y="4185084"/>
              <a:ext cx="149754" cy="154434"/>
            </a:xfrm>
            <a:prstGeom prst="rect">
              <a:avLst/>
            </a:prstGeom>
          </p:spPr>
        </p:pic>
        <p:pic>
          <p:nvPicPr>
            <p:cNvPr id="42" name="圖片 4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1583" y="5277890"/>
              <a:ext cx="150657" cy="138102"/>
            </a:xfrm>
            <a:prstGeom prst="rect">
              <a:avLst/>
            </a:prstGeom>
          </p:spPr>
        </p:pic>
      </p:grpSp>
      <p:sp>
        <p:nvSpPr>
          <p:cNvPr id="43" name="圓角矩形圖說文字 42"/>
          <p:cNvSpPr/>
          <p:nvPr/>
        </p:nvSpPr>
        <p:spPr>
          <a:xfrm>
            <a:off x="7308304" y="4957735"/>
            <a:ext cx="327617" cy="392954"/>
          </a:xfrm>
          <a:prstGeom prst="wedgeRoundRectCallout">
            <a:avLst>
              <a:gd name="adj1" fmla="val -141596"/>
              <a:gd name="adj2" fmla="val 32612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grpSp>
        <p:nvGrpSpPr>
          <p:cNvPr id="64" name="群組 63"/>
          <p:cNvGrpSpPr/>
          <p:nvPr/>
        </p:nvGrpSpPr>
        <p:grpSpPr>
          <a:xfrm>
            <a:off x="1939069" y="4190809"/>
            <a:ext cx="411488" cy="352068"/>
            <a:chOff x="4153091" y="5167265"/>
            <a:chExt cx="411488" cy="352068"/>
          </a:xfrm>
        </p:grpSpPr>
        <p:pic>
          <p:nvPicPr>
            <p:cNvPr id="65" name="圖片 6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66" name="橢圓 65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73" name="直線接點 72"/>
          <p:cNvCxnSpPr/>
          <p:nvPr/>
        </p:nvCxnSpPr>
        <p:spPr>
          <a:xfrm>
            <a:off x="1026740" y="4125761"/>
            <a:ext cx="592932" cy="6551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橢圓 74"/>
          <p:cNvSpPr/>
          <p:nvPr/>
        </p:nvSpPr>
        <p:spPr>
          <a:xfrm>
            <a:off x="1386206" y="4744069"/>
            <a:ext cx="432048" cy="325578"/>
          </a:xfrm>
          <a:prstGeom prst="ellipse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6" name="直線接點 75"/>
          <p:cNvCxnSpPr/>
          <p:nvPr/>
        </p:nvCxnSpPr>
        <p:spPr>
          <a:xfrm>
            <a:off x="1602230" y="5012167"/>
            <a:ext cx="0" cy="669548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接點 77"/>
          <p:cNvCxnSpPr/>
          <p:nvPr/>
        </p:nvCxnSpPr>
        <p:spPr>
          <a:xfrm>
            <a:off x="1602230" y="4091123"/>
            <a:ext cx="0" cy="64653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群組 78"/>
          <p:cNvGrpSpPr/>
          <p:nvPr/>
        </p:nvGrpSpPr>
        <p:grpSpPr>
          <a:xfrm>
            <a:off x="251520" y="2834132"/>
            <a:ext cx="7495473" cy="1785962"/>
            <a:chOff x="251520" y="2834132"/>
            <a:chExt cx="7495473" cy="1785962"/>
          </a:xfrm>
        </p:grpSpPr>
        <p:pic>
          <p:nvPicPr>
            <p:cNvPr id="80" name="圖片 7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8083" y="4465660"/>
              <a:ext cx="149754" cy="154434"/>
            </a:xfrm>
            <a:prstGeom prst="rect">
              <a:avLst/>
            </a:prstGeom>
          </p:spPr>
        </p:pic>
        <p:pic>
          <p:nvPicPr>
            <p:cNvPr id="81" name="圖片 8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6336" y="3801178"/>
              <a:ext cx="150657" cy="138102"/>
            </a:xfrm>
            <a:prstGeom prst="rect">
              <a:avLst/>
            </a:prstGeom>
          </p:spPr>
        </p:pic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4327558"/>
              <a:ext cx="150657" cy="138102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0532" y="2834132"/>
              <a:ext cx="149754" cy="154434"/>
            </a:xfrm>
            <a:prstGeom prst="rect">
              <a:avLst/>
            </a:prstGeom>
          </p:spPr>
        </p:pic>
        <p:pic>
          <p:nvPicPr>
            <p:cNvPr id="84" name="圖片 8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0532" y="2988566"/>
              <a:ext cx="149754" cy="154434"/>
            </a:xfrm>
            <a:prstGeom prst="rect">
              <a:avLst/>
            </a:prstGeom>
          </p:spPr>
        </p:pic>
        <p:pic>
          <p:nvPicPr>
            <p:cNvPr id="85" name="圖片 8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89347" y="3148552"/>
              <a:ext cx="149754" cy="154434"/>
            </a:xfrm>
            <a:prstGeom prst="rect">
              <a:avLst/>
            </a:prstGeom>
          </p:spPr>
        </p:pic>
      </p:grpSp>
      <p:grpSp>
        <p:nvGrpSpPr>
          <p:cNvPr id="86" name="群組 85"/>
          <p:cNvGrpSpPr/>
          <p:nvPr/>
        </p:nvGrpSpPr>
        <p:grpSpPr>
          <a:xfrm>
            <a:off x="1043608" y="1412776"/>
            <a:ext cx="3861712" cy="2983830"/>
            <a:chOff x="1043608" y="1412776"/>
            <a:chExt cx="3861712" cy="2983830"/>
          </a:xfrm>
        </p:grpSpPr>
        <p:cxnSp>
          <p:nvCxnSpPr>
            <p:cNvPr id="87" name="直線接點 86"/>
            <p:cNvCxnSpPr/>
            <p:nvPr/>
          </p:nvCxnSpPr>
          <p:spPr>
            <a:xfrm>
              <a:off x="1051340" y="1412776"/>
              <a:ext cx="0" cy="18002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4436368" y="2996952"/>
              <a:ext cx="0" cy="1376156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 flipV="1">
              <a:off x="1043608" y="3190848"/>
              <a:ext cx="3861712" cy="417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V="1">
              <a:off x="1939069" y="3020453"/>
              <a:ext cx="2488915" cy="2126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>
              <a:off x="1472960" y="2852933"/>
              <a:ext cx="2522976" cy="0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1961027" y="1412776"/>
              <a:ext cx="10803" cy="1607677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3965228" y="2852933"/>
              <a:ext cx="0" cy="1543673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4893998" y="3167443"/>
              <a:ext cx="0" cy="122916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1511726" y="1412776"/>
              <a:ext cx="0" cy="1440160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群組 96"/>
          <p:cNvGrpSpPr/>
          <p:nvPr/>
        </p:nvGrpSpPr>
        <p:grpSpPr>
          <a:xfrm>
            <a:off x="3947780" y="1756264"/>
            <a:ext cx="984260" cy="1420708"/>
            <a:chOff x="3947780" y="1756264"/>
            <a:chExt cx="984260" cy="1420708"/>
          </a:xfrm>
        </p:grpSpPr>
        <p:sp>
          <p:nvSpPr>
            <p:cNvPr id="98" name="橢圓 97"/>
            <p:cNvSpPr/>
            <p:nvPr/>
          </p:nvSpPr>
          <p:spPr>
            <a:xfrm>
              <a:off x="4257014" y="1756264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9" name="直線接點 98"/>
            <p:cNvCxnSpPr/>
            <p:nvPr/>
          </p:nvCxnSpPr>
          <p:spPr>
            <a:xfrm>
              <a:off x="3977934" y="1875728"/>
              <a:ext cx="0" cy="9772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4892412" y="1902640"/>
              <a:ext cx="0" cy="127433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>
              <a:off x="3947780" y="1900280"/>
              <a:ext cx="306034" cy="23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V="1">
              <a:off x="4617054" y="1900280"/>
              <a:ext cx="314986" cy="1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3" name="直線接點 102"/>
          <p:cNvCxnSpPr/>
          <p:nvPr/>
        </p:nvCxnSpPr>
        <p:spPr>
          <a:xfrm>
            <a:off x="1577128" y="5678432"/>
            <a:ext cx="1038110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群組 13"/>
          <p:cNvGrpSpPr/>
          <p:nvPr/>
        </p:nvGrpSpPr>
        <p:grpSpPr>
          <a:xfrm>
            <a:off x="1542374" y="4105309"/>
            <a:ext cx="592932" cy="562013"/>
            <a:chOff x="1542374" y="4105309"/>
            <a:chExt cx="592932" cy="562013"/>
          </a:xfrm>
        </p:grpSpPr>
        <p:cxnSp>
          <p:nvCxnSpPr>
            <p:cNvPr id="74" name="直線接點 73"/>
            <p:cNvCxnSpPr/>
            <p:nvPr/>
          </p:nvCxnSpPr>
          <p:spPr>
            <a:xfrm>
              <a:off x="2119630" y="4105309"/>
              <a:ext cx="4098" cy="562013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>
              <a:off x="1577128" y="4653136"/>
              <a:ext cx="54849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1542374" y="4117740"/>
              <a:ext cx="592932" cy="655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群組 55"/>
          <p:cNvGrpSpPr/>
          <p:nvPr/>
        </p:nvGrpSpPr>
        <p:grpSpPr>
          <a:xfrm>
            <a:off x="836777" y="4091123"/>
            <a:ext cx="740351" cy="1590592"/>
            <a:chOff x="836777" y="4091123"/>
            <a:chExt cx="740351" cy="1590592"/>
          </a:xfrm>
        </p:grpSpPr>
        <p:cxnSp>
          <p:nvCxnSpPr>
            <p:cNvPr id="34" name="直線接點 33"/>
            <p:cNvCxnSpPr/>
            <p:nvPr/>
          </p:nvCxnSpPr>
          <p:spPr>
            <a:xfrm>
              <a:off x="1052801" y="4091123"/>
              <a:ext cx="0" cy="6465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橢圓 34"/>
            <p:cNvSpPr/>
            <p:nvPr/>
          </p:nvSpPr>
          <p:spPr>
            <a:xfrm>
              <a:off x="836777" y="4744069"/>
              <a:ext cx="432048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6" name="直線接點 35"/>
            <p:cNvCxnSpPr/>
            <p:nvPr/>
          </p:nvCxnSpPr>
          <p:spPr>
            <a:xfrm>
              <a:off x="1052801" y="5012167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1058073" y="5678432"/>
              <a:ext cx="519055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群組 105"/>
          <p:cNvGrpSpPr/>
          <p:nvPr/>
        </p:nvGrpSpPr>
        <p:grpSpPr>
          <a:xfrm>
            <a:off x="896907" y="4439411"/>
            <a:ext cx="5859778" cy="1004441"/>
            <a:chOff x="896907" y="4439411"/>
            <a:chExt cx="5859778" cy="1004441"/>
          </a:xfrm>
        </p:grpSpPr>
        <p:pic>
          <p:nvPicPr>
            <p:cNvPr id="107" name="圖片 10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6907" y="4439411"/>
              <a:ext cx="150657" cy="138102"/>
            </a:xfrm>
            <a:prstGeom prst="rect">
              <a:avLst/>
            </a:prstGeom>
          </p:spPr>
        </p:pic>
        <p:pic>
          <p:nvPicPr>
            <p:cNvPr id="108" name="圖片 10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6931" y="5289418"/>
              <a:ext cx="149754" cy="154434"/>
            </a:xfrm>
            <a:prstGeom prst="rect">
              <a:avLst/>
            </a:prstGeom>
          </p:spPr>
        </p:pic>
      </p:grpSp>
      <p:grpSp>
        <p:nvGrpSpPr>
          <p:cNvPr id="96" name="群組 95"/>
          <p:cNvGrpSpPr/>
          <p:nvPr/>
        </p:nvGrpSpPr>
        <p:grpSpPr>
          <a:xfrm>
            <a:off x="6318194" y="1385093"/>
            <a:ext cx="1573976" cy="1774203"/>
            <a:chOff x="755357" y="360407"/>
            <a:chExt cx="1573976" cy="1774203"/>
          </a:xfrm>
        </p:grpSpPr>
        <p:cxnSp>
          <p:nvCxnSpPr>
            <p:cNvPr id="109" name="直線接點 108"/>
            <p:cNvCxnSpPr/>
            <p:nvPr/>
          </p:nvCxnSpPr>
          <p:spPr>
            <a:xfrm flipH="1">
              <a:off x="2325536" y="385750"/>
              <a:ext cx="3797" cy="174886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>
              <a:off x="1874203" y="360407"/>
              <a:ext cx="0" cy="1460176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>
              <a:off x="755357" y="1820583"/>
              <a:ext cx="1152128" cy="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0187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xit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400"/>
                            </p:stCondLst>
                            <p:childTnLst>
                              <p:par>
                                <p:cTn id="2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9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2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7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200"/>
                            </p:stCondLst>
                            <p:childTnLst>
                              <p:par>
                                <p:cTn id="4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7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757808" y="2204864"/>
            <a:ext cx="7772400" cy="191212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常用電源供電中</a:t>
            </a:r>
            <a: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/>
            </a:r>
            <a:b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</a:br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將備</a:t>
            </a:r>
            <a:r>
              <a:rPr lang="zh-TW" altLang="en-US" sz="54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用電源斷路</a:t>
            </a:r>
            <a:endParaRPr lang="zh-TW" altLang="en-US" sz="53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821922" y="908720"/>
            <a:ext cx="77724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4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108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35596" y="5788523"/>
            <a:ext cx="63727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9.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常用電源供電中將備用電源斷路，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除了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W2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滅外，其餘皆無改變。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7584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732240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208410" y="5827821"/>
            <a:ext cx="369691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210682" y="6149334"/>
            <a:ext cx="340637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動作按鈕: 下一項 9">
            <a:hlinkClick r:id="" action="ppaction://noaction" highlightClick="1"/>
          </p:cNvPr>
          <p:cNvSpPr/>
          <p:nvPr/>
        </p:nvSpPr>
        <p:spPr>
          <a:xfrm>
            <a:off x="8208404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4" name="群組 43"/>
          <p:cNvGrpSpPr/>
          <p:nvPr/>
        </p:nvGrpSpPr>
        <p:grpSpPr>
          <a:xfrm>
            <a:off x="1026740" y="2852936"/>
            <a:ext cx="1601044" cy="1017293"/>
            <a:chOff x="1026740" y="2852936"/>
            <a:chExt cx="1601044" cy="1017293"/>
          </a:xfrm>
        </p:grpSpPr>
        <p:cxnSp>
          <p:nvCxnSpPr>
            <p:cNvPr id="11" name="直線接點 10"/>
            <p:cNvCxnSpPr/>
            <p:nvPr/>
          </p:nvCxnSpPr>
          <p:spPr>
            <a:xfrm>
              <a:off x="1052801" y="3176972"/>
              <a:ext cx="0" cy="5760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2627784" y="2852936"/>
              <a:ext cx="0" cy="90010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1026740" y="3724128"/>
              <a:ext cx="592932" cy="417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2015716" y="3724128"/>
              <a:ext cx="612068" cy="208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橢圓 23"/>
            <p:cNvSpPr/>
            <p:nvPr/>
          </p:nvSpPr>
          <p:spPr>
            <a:xfrm>
              <a:off x="1638189" y="3582197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5" name="群組 44"/>
          <p:cNvGrpSpPr/>
          <p:nvPr/>
        </p:nvGrpSpPr>
        <p:grpSpPr>
          <a:xfrm>
            <a:off x="6318194" y="2852936"/>
            <a:ext cx="1602178" cy="1015208"/>
            <a:chOff x="6318194" y="2852936"/>
            <a:chExt cx="1602178" cy="1015208"/>
          </a:xfrm>
        </p:grpSpPr>
        <p:cxnSp>
          <p:nvCxnSpPr>
            <p:cNvPr id="15" name="直線接點 14"/>
            <p:cNvCxnSpPr/>
            <p:nvPr/>
          </p:nvCxnSpPr>
          <p:spPr>
            <a:xfrm>
              <a:off x="6318194" y="2852936"/>
              <a:ext cx="18002" cy="90730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7884368" y="3159296"/>
              <a:ext cx="0" cy="58490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36196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7308304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橢圓 24"/>
            <p:cNvSpPr/>
            <p:nvPr/>
          </p:nvSpPr>
          <p:spPr>
            <a:xfrm>
              <a:off x="6948264" y="3580112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27" name="直線接點 26"/>
          <p:cNvCxnSpPr/>
          <p:nvPr/>
        </p:nvCxnSpPr>
        <p:spPr>
          <a:xfrm>
            <a:off x="1052801" y="3724128"/>
            <a:ext cx="0" cy="408184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 flipH="1">
            <a:off x="2615238" y="3753036"/>
            <a:ext cx="12546" cy="1944216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接點 72"/>
          <p:cNvCxnSpPr/>
          <p:nvPr/>
        </p:nvCxnSpPr>
        <p:spPr>
          <a:xfrm>
            <a:off x="1026740" y="4125761"/>
            <a:ext cx="592932" cy="6551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橢圓 74"/>
          <p:cNvSpPr/>
          <p:nvPr/>
        </p:nvSpPr>
        <p:spPr>
          <a:xfrm>
            <a:off x="1386206" y="4744069"/>
            <a:ext cx="432048" cy="325578"/>
          </a:xfrm>
          <a:prstGeom prst="ellipse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6" name="直線接點 75"/>
          <p:cNvCxnSpPr/>
          <p:nvPr/>
        </p:nvCxnSpPr>
        <p:spPr>
          <a:xfrm>
            <a:off x="1602230" y="5012167"/>
            <a:ext cx="0" cy="669548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接點 77"/>
          <p:cNvCxnSpPr/>
          <p:nvPr/>
        </p:nvCxnSpPr>
        <p:spPr>
          <a:xfrm>
            <a:off x="1602230" y="4091123"/>
            <a:ext cx="0" cy="64653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群組 78"/>
          <p:cNvGrpSpPr/>
          <p:nvPr/>
        </p:nvGrpSpPr>
        <p:grpSpPr>
          <a:xfrm>
            <a:off x="251520" y="2834132"/>
            <a:ext cx="7495473" cy="1785962"/>
            <a:chOff x="251520" y="2834132"/>
            <a:chExt cx="7495473" cy="1785962"/>
          </a:xfrm>
        </p:grpSpPr>
        <p:pic>
          <p:nvPicPr>
            <p:cNvPr id="80" name="圖片 7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8083" y="4465660"/>
              <a:ext cx="149754" cy="154434"/>
            </a:xfrm>
            <a:prstGeom prst="rect">
              <a:avLst/>
            </a:prstGeom>
          </p:spPr>
        </p:pic>
        <p:pic>
          <p:nvPicPr>
            <p:cNvPr id="81" name="圖片 8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6336" y="3801178"/>
              <a:ext cx="150657" cy="138102"/>
            </a:xfrm>
            <a:prstGeom prst="rect">
              <a:avLst/>
            </a:prstGeom>
          </p:spPr>
        </p:pic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4327558"/>
              <a:ext cx="150657" cy="138102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0532" y="2834132"/>
              <a:ext cx="149754" cy="154434"/>
            </a:xfrm>
            <a:prstGeom prst="rect">
              <a:avLst/>
            </a:prstGeom>
          </p:spPr>
        </p:pic>
        <p:pic>
          <p:nvPicPr>
            <p:cNvPr id="84" name="圖片 8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0532" y="2988566"/>
              <a:ext cx="149754" cy="154434"/>
            </a:xfrm>
            <a:prstGeom prst="rect">
              <a:avLst/>
            </a:prstGeom>
          </p:spPr>
        </p:pic>
        <p:pic>
          <p:nvPicPr>
            <p:cNvPr id="85" name="圖片 8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89347" y="3148552"/>
              <a:ext cx="149754" cy="154434"/>
            </a:xfrm>
            <a:prstGeom prst="rect">
              <a:avLst/>
            </a:prstGeom>
          </p:spPr>
        </p:pic>
      </p:grpSp>
      <p:grpSp>
        <p:nvGrpSpPr>
          <p:cNvPr id="86" name="群組 85"/>
          <p:cNvGrpSpPr/>
          <p:nvPr/>
        </p:nvGrpSpPr>
        <p:grpSpPr>
          <a:xfrm>
            <a:off x="1043608" y="1412776"/>
            <a:ext cx="3861712" cy="2983830"/>
            <a:chOff x="1043608" y="1412776"/>
            <a:chExt cx="3861712" cy="2983830"/>
          </a:xfrm>
        </p:grpSpPr>
        <p:cxnSp>
          <p:nvCxnSpPr>
            <p:cNvPr id="87" name="直線接點 86"/>
            <p:cNvCxnSpPr/>
            <p:nvPr/>
          </p:nvCxnSpPr>
          <p:spPr>
            <a:xfrm>
              <a:off x="1051340" y="1412776"/>
              <a:ext cx="0" cy="18002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4436368" y="2996952"/>
              <a:ext cx="0" cy="1376156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 flipV="1">
              <a:off x="1043608" y="3190848"/>
              <a:ext cx="3861712" cy="417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V="1">
              <a:off x="1939069" y="3020453"/>
              <a:ext cx="2488915" cy="2126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>
              <a:off x="1472960" y="2852933"/>
              <a:ext cx="2522976" cy="0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1961027" y="1412776"/>
              <a:ext cx="10803" cy="1607677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3965228" y="2852933"/>
              <a:ext cx="0" cy="1543673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4893998" y="3167443"/>
              <a:ext cx="0" cy="122916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1511726" y="1412776"/>
              <a:ext cx="0" cy="1440160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群組 96"/>
          <p:cNvGrpSpPr/>
          <p:nvPr/>
        </p:nvGrpSpPr>
        <p:grpSpPr>
          <a:xfrm>
            <a:off x="3947780" y="1756264"/>
            <a:ext cx="984260" cy="1420708"/>
            <a:chOff x="3947780" y="1756264"/>
            <a:chExt cx="984260" cy="1420708"/>
          </a:xfrm>
        </p:grpSpPr>
        <p:sp>
          <p:nvSpPr>
            <p:cNvPr id="98" name="橢圓 97"/>
            <p:cNvSpPr/>
            <p:nvPr/>
          </p:nvSpPr>
          <p:spPr>
            <a:xfrm>
              <a:off x="4257014" y="1756264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9" name="直線接點 98"/>
            <p:cNvCxnSpPr/>
            <p:nvPr/>
          </p:nvCxnSpPr>
          <p:spPr>
            <a:xfrm>
              <a:off x="3977934" y="1875728"/>
              <a:ext cx="0" cy="9772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4892412" y="1902640"/>
              <a:ext cx="0" cy="127433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>
              <a:off x="3947780" y="1900280"/>
              <a:ext cx="306034" cy="23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V="1">
              <a:off x="4617054" y="1900280"/>
              <a:ext cx="314986" cy="1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3" name="直線接點 102"/>
          <p:cNvCxnSpPr/>
          <p:nvPr/>
        </p:nvCxnSpPr>
        <p:spPr>
          <a:xfrm>
            <a:off x="1577128" y="5678432"/>
            <a:ext cx="1038110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群組 49"/>
          <p:cNvGrpSpPr/>
          <p:nvPr/>
        </p:nvGrpSpPr>
        <p:grpSpPr>
          <a:xfrm>
            <a:off x="6318194" y="1385093"/>
            <a:ext cx="1573976" cy="1774203"/>
            <a:chOff x="755357" y="360407"/>
            <a:chExt cx="1573976" cy="1774203"/>
          </a:xfrm>
        </p:grpSpPr>
        <p:cxnSp>
          <p:nvCxnSpPr>
            <p:cNvPr id="51" name="直線接點 50"/>
            <p:cNvCxnSpPr/>
            <p:nvPr/>
          </p:nvCxnSpPr>
          <p:spPr>
            <a:xfrm flipH="1">
              <a:off x="2325536" y="385750"/>
              <a:ext cx="3797" cy="174886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1874203" y="360407"/>
              <a:ext cx="0" cy="1460176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755357" y="1820583"/>
              <a:ext cx="1152128" cy="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6436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8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8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7" grpId="1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64513" y="584684"/>
            <a:ext cx="47051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華康抖抖體W5" pitchFamily="81" charset="-120"/>
                <a:ea typeface="華康抖抖體W5" pitchFamily="81" charset="-120"/>
              </a:rPr>
              <a:t>謝謝觀賞</a:t>
            </a:r>
            <a:endParaRPr lang="zh-TW" altLang="en-U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抖抖體W5" pitchFamily="81" charset="-120"/>
              <a:ea typeface="華康抖抖體W5" pitchFamily="81" charset="-120"/>
            </a:endParaRPr>
          </a:p>
        </p:txBody>
      </p:sp>
      <p:sp>
        <p:nvSpPr>
          <p:cNvPr id="3" name="副標題 4"/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854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757808" y="2204864"/>
            <a:ext cx="7772400" cy="191212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常用電源與備用電源</a:t>
            </a:r>
            <a: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/>
            </a:r>
            <a:b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</a:br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同時開啟</a:t>
            </a:r>
            <a:endParaRPr lang="zh-TW" altLang="en-US" sz="53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5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  <p:sp>
        <p:nvSpPr>
          <p:cNvPr id="6" name="標題 3"/>
          <p:cNvSpPr txBox="1">
            <a:spLocks/>
          </p:cNvSpPr>
          <p:nvPr/>
        </p:nvSpPr>
        <p:spPr>
          <a:xfrm>
            <a:off x="821922" y="908720"/>
            <a:ext cx="77724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1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67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259632" y="5949280"/>
            <a:ext cx="6012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1.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常用電源和備用電源同時供電，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W1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及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W2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均亮。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7584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732240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582534" y="5988578"/>
            <a:ext cx="334950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5057487" y="5988577"/>
            <a:ext cx="160274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動作按鈕: 下一項 9">
            <a:hlinkClick r:id="" action="ppaction://noaction" highlightClick="1"/>
          </p:cNvPr>
          <p:cNvSpPr/>
          <p:nvPr/>
        </p:nvSpPr>
        <p:spPr>
          <a:xfrm>
            <a:off x="8208404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4" name="群組 43"/>
          <p:cNvGrpSpPr/>
          <p:nvPr/>
        </p:nvGrpSpPr>
        <p:grpSpPr>
          <a:xfrm>
            <a:off x="1026740" y="2852936"/>
            <a:ext cx="1601044" cy="1017293"/>
            <a:chOff x="1026740" y="2852936"/>
            <a:chExt cx="1601044" cy="1017293"/>
          </a:xfrm>
        </p:grpSpPr>
        <p:cxnSp>
          <p:nvCxnSpPr>
            <p:cNvPr id="11" name="直線接點 10"/>
            <p:cNvCxnSpPr/>
            <p:nvPr/>
          </p:nvCxnSpPr>
          <p:spPr>
            <a:xfrm>
              <a:off x="1052801" y="3176972"/>
              <a:ext cx="0" cy="5760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2627784" y="2852936"/>
              <a:ext cx="0" cy="90010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1026740" y="3724128"/>
              <a:ext cx="592932" cy="417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2015716" y="3724128"/>
              <a:ext cx="612068" cy="208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橢圓 23"/>
            <p:cNvSpPr/>
            <p:nvPr/>
          </p:nvSpPr>
          <p:spPr>
            <a:xfrm>
              <a:off x="1638189" y="3582197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5" name="群組 44"/>
          <p:cNvGrpSpPr/>
          <p:nvPr/>
        </p:nvGrpSpPr>
        <p:grpSpPr>
          <a:xfrm>
            <a:off x="6318194" y="2852936"/>
            <a:ext cx="1602178" cy="1015208"/>
            <a:chOff x="6318194" y="2852936"/>
            <a:chExt cx="1602178" cy="1015208"/>
          </a:xfrm>
        </p:grpSpPr>
        <p:cxnSp>
          <p:nvCxnSpPr>
            <p:cNvPr id="15" name="直線接點 14"/>
            <p:cNvCxnSpPr/>
            <p:nvPr/>
          </p:nvCxnSpPr>
          <p:spPr>
            <a:xfrm>
              <a:off x="6318194" y="2852936"/>
              <a:ext cx="18002" cy="90730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7884368" y="3159296"/>
              <a:ext cx="0" cy="58490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36196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7308304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橢圓 24"/>
            <p:cNvSpPr/>
            <p:nvPr/>
          </p:nvSpPr>
          <p:spPr>
            <a:xfrm>
              <a:off x="6948264" y="3580112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" name="群組 19"/>
          <p:cNvGrpSpPr/>
          <p:nvPr/>
        </p:nvGrpSpPr>
        <p:grpSpPr>
          <a:xfrm>
            <a:off x="1052801" y="1392760"/>
            <a:ext cx="1574983" cy="1766536"/>
            <a:chOff x="921971" y="515366"/>
            <a:chExt cx="1574983" cy="1766536"/>
          </a:xfrm>
        </p:grpSpPr>
        <p:cxnSp>
          <p:nvCxnSpPr>
            <p:cNvPr id="22" name="直線接點 21"/>
            <p:cNvCxnSpPr/>
            <p:nvPr/>
          </p:nvCxnSpPr>
          <p:spPr>
            <a:xfrm flipH="1">
              <a:off x="921971" y="515366"/>
              <a:ext cx="14756" cy="1766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1380830" y="515366"/>
              <a:ext cx="0" cy="1460176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1344826" y="1975542"/>
              <a:ext cx="1152128" cy="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群組 27"/>
          <p:cNvGrpSpPr/>
          <p:nvPr/>
        </p:nvGrpSpPr>
        <p:grpSpPr>
          <a:xfrm>
            <a:off x="6318194" y="1385093"/>
            <a:ext cx="1573976" cy="1774203"/>
            <a:chOff x="755357" y="360407"/>
            <a:chExt cx="1573976" cy="1774203"/>
          </a:xfrm>
        </p:grpSpPr>
        <p:cxnSp>
          <p:nvCxnSpPr>
            <p:cNvPr id="29" name="直線接點 28"/>
            <p:cNvCxnSpPr/>
            <p:nvPr/>
          </p:nvCxnSpPr>
          <p:spPr>
            <a:xfrm flipH="1">
              <a:off x="2325536" y="385750"/>
              <a:ext cx="3797" cy="174886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1874203" y="360407"/>
              <a:ext cx="0" cy="1460176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>
              <a:off x="755357" y="1820583"/>
              <a:ext cx="1152128" cy="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367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0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"/>
                            </p:stCondLst>
                            <p:childTnLst>
                              <p:par>
                                <p:cTn id="1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6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6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7" grpId="1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259632" y="5769260"/>
            <a:ext cx="6012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1.X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接著動作，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開始計時，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也動作並開始計時。 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7584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732240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553979" y="5798542"/>
            <a:ext cx="244195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4103948" y="5794639"/>
            <a:ext cx="160274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動作按鈕: 下一項 9">
            <a:hlinkClick r:id="" action="ppaction://noaction" highlightClick="1"/>
          </p:cNvPr>
          <p:cNvSpPr/>
          <p:nvPr/>
        </p:nvSpPr>
        <p:spPr>
          <a:xfrm>
            <a:off x="8208404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4" name="群組 43"/>
          <p:cNvGrpSpPr/>
          <p:nvPr/>
        </p:nvGrpSpPr>
        <p:grpSpPr>
          <a:xfrm>
            <a:off x="1026740" y="2852936"/>
            <a:ext cx="1601044" cy="1017293"/>
            <a:chOff x="1026740" y="2852936"/>
            <a:chExt cx="1601044" cy="1017293"/>
          </a:xfrm>
        </p:grpSpPr>
        <p:cxnSp>
          <p:nvCxnSpPr>
            <p:cNvPr id="11" name="直線接點 10"/>
            <p:cNvCxnSpPr/>
            <p:nvPr/>
          </p:nvCxnSpPr>
          <p:spPr>
            <a:xfrm>
              <a:off x="1052801" y="3176972"/>
              <a:ext cx="0" cy="5760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2627784" y="2852936"/>
              <a:ext cx="0" cy="90010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1026740" y="3724128"/>
              <a:ext cx="592932" cy="417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2015716" y="3724128"/>
              <a:ext cx="612068" cy="208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橢圓 23"/>
            <p:cNvSpPr/>
            <p:nvPr/>
          </p:nvSpPr>
          <p:spPr>
            <a:xfrm>
              <a:off x="1638189" y="3582197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5" name="群組 44"/>
          <p:cNvGrpSpPr/>
          <p:nvPr/>
        </p:nvGrpSpPr>
        <p:grpSpPr>
          <a:xfrm>
            <a:off x="6318194" y="2852936"/>
            <a:ext cx="1602178" cy="1015208"/>
            <a:chOff x="6318194" y="2852936"/>
            <a:chExt cx="1602178" cy="1015208"/>
          </a:xfrm>
        </p:grpSpPr>
        <p:cxnSp>
          <p:nvCxnSpPr>
            <p:cNvPr id="15" name="直線接點 14"/>
            <p:cNvCxnSpPr/>
            <p:nvPr/>
          </p:nvCxnSpPr>
          <p:spPr>
            <a:xfrm>
              <a:off x="6318194" y="2852936"/>
              <a:ext cx="18002" cy="90730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7884368" y="3159296"/>
              <a:ext cx="0" cy="58490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36196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7308304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橢圓 24"/>
            <p:cNvSpPr/>
            <p:nvPr/>
          </p:nvSpPr>
          <p:spPr>
            <a:xfrm>
              <a:off x="6948264" y="3580112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0" name="矩形 19"/>
          <p:cNvSpPr/>
          <p:nvPr/>
        </p:nvSpPr>
        <p:spPr>
          <a:xfrm>
            <a:off x="1566718" y="6155633"/>
            <a:ext cx="255051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2" name="群組 21"/>
          <p:cNvGrpSpPr/>
          <p:nvPr/>
        </p:nvGrpSpPr>
        <p:grpSpPr>
          <a:xfrm>
            <a:off x="287524" y="3724128"/>
            <a:ext cx="2340260" cy="1973124"/>
            <a:chOff x="287524" y="3724128"/>
            <a:chExt cx="2340260" cy="1973124"/>
          </a:xfrm>
        </p:grpSpPr>
        <p:cxnSp>
          <p:nvCxnSpPr>
            <p:cNvPr id="26" name="直線接點 25"/>
            <p:cNvCxnSpPr>
              <a:endCxn id="30" idx="0"/>
            </p:cNvCxnSpPr>
            <p:nvPr/>
          </p:nvCxnSpPr>
          <p:spPr>
            <a:xfrm>
              <a:off x="503548" y="4113076"/>
              <a:ext cx="0" cy="6465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1052801" y="3724128"/>
              <a:ext cx="0" cy="408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491861" y="5684998"/>
              <a:ext cx="2135923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503548" y="4132312"/>
              <a:ext cx="549253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橢圓 29"/>
            <p:cNvSpPr/>
            <p:nvPr/>
          </p:nvSpPr>
          <p:spPr>
            <a:xfrm>
              <a:off x="287524" y="4759606"/>
              <a:ext cx="432048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1" name="直線接點 30"/>
            <p:cNvCxnSpPr/>
            <p:nvPr/>
          </p:nvCxnSpPr>
          <p:spPr>
            <a:xfrm flipH="1">
              <a:off x="2615238" y="3753036"/>
              <a:ext cx="12546" cy="194421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503548" y="5027704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群組 32"/>
          <p:cNvGrpSpPr/>
          <p:nvPr/>
        </p:nvGrpSpPr>
        <p:grpSpPr>
          <a:xfrm>
            <a:off x="836777" y="4091123"/>
            <a:ext cx="432048" cy="1590592"/>
            <a:chOff x="836777" y="4091123"/>
            <a:chExt cx="432048" cy="1590592"/>
          </a:xfrm>
        </p:grpSpPr>
        <p:cxnSp>
          <p:nvCxnSpPr>
            <p:cNvPr id="34" name="直線接點 33"/>
            <p:cNvCxnSpPr/>
            <p:nvPr/>
          </p:nvCxnSpPr>
          <p:spPr>
            <a:xfrm>
              <a:off x="1052801" y="4091123"/>
              <a:ext cx="0" cy="6465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橢圓 34"/>
            <p:cNvSpPr/>
            <p:nvPr/>
          </p:nvSpPr>
          <p:spPr>
            <a:xfrm>
              <a:off x="836777" y="4744069"/>
              <a:ext cx="432048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6" name="直線接點 35"/>
            <p:cNvCxnSpPr/>
            <p:nvPr/>
          </p:nvCxnSpPr>
          <p:spPr>
            <a:xfrm>
              <a:off x="1052801" y="5012167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群組 36"/>
          <p:cNvGrpSpPr/>
          <p:nvPr/>
        </p:nvGrpSpPr>
        <p:grpSpPr>
          <a:xfrm>
            <a:off x="1940865" y="4180652"/>
            <a:ext cx="414327" cy="352068"/>
            <a:chOff x="4985765" y="5167265"/>
            <a:chExt cx="414327" cy="352068"/>
          </a:xfrm>
          <a:solidFill>
            <a:srgbClr val="FFFF00">
              <a:alpha val="81000"/>
            </a:srgbClr>
          </a:solidFill>
        </p:grpSpPr>
        <p:sp>
          <p:nvSpPr>
            <p:cNvPr id="39" name="橢圓 38"/>
            <p:cNvSpPr/>
            <p:nvPr/>
          </p:nvSpPr>
          <p:spPr>
            <a:xfrm>
              <a:off x="5002275" y="5167265"/>
              <a:ext cx="397817" cy="3520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765" y="5265008"/>
              <a:ext cx="170819" cy="156583"/>
            </a:xfrm>
            <a:prstGeom prst="rect">
              <a:avLst/>
            </a:prstGeom>
            <a:grpFill/>
          </p:spPr>
        </p:pic>
      </p:grpSp>
      <p:grpSp>
        <p:nvGrpSpPr>
          <p:cNvPr id="40" name="群組 39"/>
          <p:cNvGrpSpPr/>
          <p:nvPr/>
        </p:nvGrpSpPr>
        <p:grpSpPr>
          <a:xfrm>
            <a:off x="1096579" y="4185084"/>
            <a:ext cx="5635661" cy="1230908"/>
            <a:chOff x="1096579" y="4185084"/>
            <a:chExt cx="5635661" cy="1230908"/>
          </a:xfrm>
        </p:grpSpPr>
        <p:pic>
          <p:nvPicPr>
            <p:cNvPr id="41" name="圖片 4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6579" y="4185084"/>
              <a:ext cx="149754" cy="154434"/>
            </a:xfrm>
            <a:prstGeom prst="rect">
              <a:avLst/>
            </a:prstGeom>
          </p:spPr>
        </p:pic>
        <p:pic>
          <p:nvPicPr>
            <p:cNvPr id="42" name="圖片 4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1583" y="5277890"/>
              <a:ext cx="150657" cy="138102"/>
            </a:xfrm>
            <a:prstGeom prst="rect">
              <a:avLst/>
            </a:prstGeom>
          </p:spPr>
        </p:pic>
      </p:grpSp>
      <p:sp>
        <p:nvSpPr>
          <p:cNvPr id="43" name="圓角矩形圖說文字 42"/>
          <p:cNvSpPr/>
          <p:nvPr/>
        </p:nvSpPr>
        <p:spPr>
          <a:xfrm>
            <a:off x="7308304" y="4957735"/>
            <a:ext cx="327617" cy="392954"/>
          </a:xfrm>
          <a:prstGeom prst="wedgeRoundRectCallout">
            <a:avLst>
              <a:gd name="adj1" fmla="val -141596"/>
              <a:gd name="adj2" fmla="val 32612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grpSp>
        <p:nvGrpSpPr>
          <p:cNvPr id="46" name="群組 45"/>
          <p:cNvGrpSpPr/>
          <p:nvPr/>
        </p:nvGrpSpPr>
        <p:grpSpPr>
          <a:xfrm>
            <a:off x="7128284" y="4180652"/>
            <a:ext cx="414327" cy="352068"/>
            <a:chOff x="4985765" y="5167265"/>
            <a:chExt cx="414327" cy="352068"/>
          </a:xfrm>
          <a:solidFill>
            <a:srgbClr val="FFFF00">
              <a:alpha val="81000"/>
            </a:srgbClr>
          </a:solidFill>
        </p:grpSpPr>
        <p:sp>
          <p:nvSpPr>
            <p:cNvPr id="47" name="橢圓 46"/>
            <p:cNvSpPr/>
            <p:nvPr/>
          </p:nvSpPr>
          <p:spPr>
            <a:xfrm>
              <a:off x="5002275" y="5167265"/>
              <a:ext cx="397817" cy="3520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48" name="圖片 4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765" y="5265008"/>
              <a:ext cx="170819" cy="156583"/>
            </a:xfrm>
            <a:prstGeom prst="rect">
              <a:avLst/>
            </a:prstGeom>
            <a:grpFill/>
          </p:spPr>
        </p:pic>
      </p:grpSp>
      <p:grpSp>
        <p:nvGrpSpPr>
          <p:cNvPr id="55" name="群組 54"/>
          <p:cNvGrpSpPr/>
          <p:nvPr/>
        </p:nvGrpSpPr>
        <p:grpSpPr>
          <a:xfrm>
            <a:off x="6327195" y="3728298"/>
            <a:ext cx="1809201" cy="1973111"/>
            <a:chOff x="6327195" y="3728298"/>
            <a:chExt cx="1809201" cy="1973111"/>
          </a:xfrm>
        </p:grpSpPr>
        <p:cxnSp>
          <p:nvCxnSpPr>
            <p:cNvPr id="50" name="直線接點 49"/>
            <p:cNvCxnSpPr>
              <a:endCxn id="51" idx="0"/>
            </p:cNvCxnSpPr>
            <p:nvPr/>
          </p:nvCxnSpPr>
          <p:spPr>
            <a:xfrm>
              <a:off x="7897276" y="3728298"/>
              <a:ext cx="5094" cy="97798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7668344" y="4706283"/>
              <a:ext cx="468052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7889656" y="5031861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336196" y="3747159"/>
              <a:ext cx="5094" cy="1950093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327195" y="5684998"/>
              <a:ext cx="159317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動作按鈕: 下一項 55">
            <a:hlinkClick r:id="" action="ppaction://noaction" highlightClick="1"/>
          </p:cNvPr>
          <p:cNvSpPr/>
          <p:nvPr/>
        </p:nvSpPr>
        <p:spPr>
          <a:xfrm>
            <a:off x="8084860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7" name="群組 56"/>
          <p:cNvGrpSpPr/>
          <p:nvPr/>
        </p:nvGrpSpPr>
        <p:grpSpPr>
          <a:xfrm>
            <a:off x="1052801" y="1392760"/>
            <a:ext cx="1574983" cy="1766536"/>
            <a:chOff x="921971" y="515366"/>
            <a:chExt cx="1574983" cy="1766536"/>
          </a:xfrm>
        </p:grpSpPr>
        <p:cxnSp>
          <p:nvCxnSpPr>
            <p:cNvPr id="58" name="直線接點 57"/>
            <p:cNvCxnSpPr/>
            <p:nvPr/>
          </p:nvCxnSpPr>
          <p:spPr>
            <a:xfrm flipH="1">
              <a:off x="921971" y="515366"/>
              <a:ext cx="14756" cy="1766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1380830" y="515366"/>
              <a:ext cx="0" cy="1460176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>
              <a:off x="1344826" y="1975542"/>
              <a:ext cx="1152128" cy="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群組 60"/>
          <p:cNvGrpSpPr/>
          <p:nvPr/>
        </p:nvGrpSpPr>
        <p:grpSpPr>
          <a:xfrm>
            <a:off x="6318194" y="1385093"/>
            <a:ext cx="1573976" cy="1774203"/>
            <a:chOff x="755357" y="360407"/>
            <a:chExt cx="1573976" cy="1774203"/>
          </a:xfrm>
        </p:grpSpPr>
        <p:cxnSp>
          <p:nvCxnSpPr>
            <p:cNvPr id="62" name="直線接點 61"/>
            <p:cNvCxnSpPr/>
            <p:nvPr/>
          </p:nvCxnSpPr>
          <p:spPr>
            <a:xfrm flipH="1">
              <a:off x="2325536" y="385750"/>
              <a:ext cx="3797" cy="174886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>
              <a:off x="1874203" y="360407"/>
              <a:ext cx="0" cy="1460176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755357" y="1820583"/>
              <a:ext cx="1152128" cy="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橢圓 64"/>
          <p:cNvSpPr/>
          <p:nvPr/>
        </p:nvSpPr>
        <p:spPr>
          <a:xfrm>
            <a:off x="51969" y="4380753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橢圓 65"/>
          <p:cNvSpPr/>
          <p:nvPr/>
        </p:nvSpPr>
        <p:spPr>
          <a:xfrm>
            <a:off x="583205" y="4433739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橢圓 66"/>
          <p:cNvSpPr/>
          <p:nvPr/>
        </p:nvSpPr>
        <p:spPr>
          <a:xfrm>
            <a:off x="7542611" y="4335929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913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4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400"/>
                            </p:stCondLst>
                            <p:childTnLst>
                              <p:par>
                                <p:cTn id="2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9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9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9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900"/>
                            </p:stCondLst>
                            <p:childTnLst>
                              <p:par>
                                <p:cTn id="42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4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4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7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20" grpId="0" animBg="1"/>
      <p:bldP spid="43" grpId="0" animBg="1"/>
      <p:bldP spid="56" grpId="0" animBg="1"/>
      <p:bldP spid="56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899592" y="5769260"/>
            <a:ext cx="6372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3.TR2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計時時間到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並不會動作，但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計時時間到，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動作且自保持，常用電源供電，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亮。 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7584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732240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268825" y="5807378"/>
            <a:ext cx="348319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4896036" y="5807378"/>
            <a:ext cx="205222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動作按鈕: 下一項 9">
            <a:hlinkClick r:id="" action="ppaction://noaction" highlightClick="1"/>
          </p:cNvPr>
          <p:cNvSpPr/>
          <p:nvPr/>
        </p:nvSpPr>
        <p:spPr>
          <a:xfrm>
            <a:off x="8208404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4" name="群組 43"/>
          <p:cNvGrpSpPr/>
          <p:nvPr/>
        </p:nvGrpSpPr>
        <p:grpSpPr>
          <a:xfrm>
            <a:off x="1026740" y="2852936"/>
            <a:ext cx="1601044" cy="1017293"/>
            <a:chOff x="1026740" y="2852936"/>
            <a:chExt cx="1601044" cy="1017293"/>
          </a:xfrm>
        </p:grpSpPr>
        <p:cxnSp>
          <p:nvCxnSpPr>
            <p:cNvPr id="11" name="直線接點 10"/>
            <p:cNvCxnSpPr/>
            <p:nvPr/>
          </p:nvCxnSpPr>
          <p:spPr>
            <a:xfrm>
              <a:off x="1052801" y="3176972"/>
              <a:ext cx="0" cy="5760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2627784" y="2852936"/>
              <a:ext cx="0" cy="90010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1026740" y="3724128"/>
              <a:ext cx="592932" cy="417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2015716" y="3724128"/>
              <a:ext cx="612068" cy="208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橢圓 23"/>
            <p:cNvSpPr/>
            <p:nvPr/>
          </p:nvSpPr>
          <p:spPr>
            <a:xfrm>
              <a:off x="1638189" y="3582197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5" name="群組 44"/>
          <p:cNvGrpSpPr/>
          <p:nvPr/>
        </p:nvGrpSpPr>
        <p:grpSpPr>
          <a:xfrm>
            <a:off x="6318194" y="2852936"/>
            <a:ext cx="1602178" cy="1015208"/>
            <a:chOff x="6318194" y="2852936"/>
            <a:chExt cx="1602178" cy="1015208"/>
          </a:xfrm>
        </p:grpSpPr>
        <p:cxnSp>
          <p:nvCxnSpPr>
            <p:cNvPr id="15" name="直線接點 14"/>
            <p:cNvCxnSpPr/>
            <p:nvPr/>
          </p:nvCxnSpPr>
          <p:spPr>
            <a:xfrm>
              <a:off x="6318194" y="2852936"/>
              <a:ext cx="18002" cy="90730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7884368" y="3159296"/>
              <a:ext cx="0" cy="58490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36196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7308304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橢圓 24"/>
            <p:cNvSpPr/>
            <p:nvPr/>
          </p:nvSpPr>
          <p:spPr>
            <a:xfrm>
              <a:off x="6948264" y="3580112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0" name="矩形 19"/>
          <p:cNvSpPr/>
          <p:nvPr/>
        </p:nvSpPr>
        <p:spPr>
          <a:xfrm>
            <a:off x="1268825" y="6135055"/>
            <a:ext cx="215104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2" name="群組 21"/>
          <p:cNvGrpSpPr/>
          <p:nvPr/>
        </p:nvGrpSpPr>
        <p:grpSpPr>
          <a:xfrm>
            <a:off x="287524" y="3724128"/>
            <a:ext cx="2340260" cy="1973124"/>
            <a:chOff x="287524" y="3724128"/>
            <a:chExt cx="2340260" cy="1973124"/>
          </a:xfrm>
        </p:grpSpPr>
        <p:cxnSp>
          <p:nvCxnSpPr>
            <p:cNvPr id="26" name="直線接點 25"/>
            <p:cNvCxnSpPr>
              <a:endCxn id="30" idx="0"/>
            </p:cNvCxnSpPr>
            <p:nvPr/>
          </p:nvCxnSpPr>
          <p:spPr>
            <a:xfrm>
              <a:off x="503548" y="4113076"/>
              <a:ext cx="0" cy="6465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1052801" y="3724128"/>
              <a:ext cx="0" cy="408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491861" y="5684998"/>
              <a:ext cx="2135923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503548" y="4132312"/>
              <a:ext cx="549253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橢圓 29"/>
            <p:cNvSpPr/>
            <p:nvPr/>
          </p:nvSpPr>
          <p:spPr>
            <a:xfrm>
              <a:off x="287524" y="4759606"/>
              <a:ext cx="432048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1" name="直線接點 30"/>
            <p:cNvCxnSpPr/>
            <p:nvPr/>
          </p:nvCxnSpPr>
          <p:spPr>
            <a:xfrm flipH="1">
              <a:off x="2615238" y="3753036"/>
              <a:ext cx="12546" cy="194421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503548" y="5027704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群組 32"/>
          <p:cNvGrpSpPr/>
          <p:nvPr/>
        </p:nvGrpSpPr>
        <p:grpSpPr>
          <a:xfrm>
            <a:off x="836777" y="4091123"/>
            <a:ext cx="432048" cy="1590592"/>
            <a:chOff x="836777" y="4091123"/>
            <a:chExt cx="432048" cy="1590592"/>
          </a:xfrm>
        </p:grpSpPr>
        <p:cxnSp>
          <p:nvCxnSpPr>
            <p:cNvPr id="34" name="直線接點 33"/>
            <p:cNvCxnSpPr/>
            <p:nvPr/>
          </p:nvCxnSpPr>
          <p:spPr>
            <a:xfrm>
              <a:off x="1052801" y="4091123"/>
              <a:ext cx="0" cy="6465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橢圓 34"/>
            <p:cNvSpPr/>
            <p:nvPr/>
          </p:nvSpPr>
          <p:spPr>
            <a:xfrm>
              <a:off x="836777" y="4744069"/>
              <a:ext cx="432048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6" name="直線接點 35"/>
            <p:cNvCxnSpPr/>
            <p:nvPr/>
          </p:nvCxnSpPr>
          <p:spPr>
            <a:xfrm>
              <a:off x="1052801" y="5012167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群組 36"/>
          <p:cNvGrpSpPr/>
          <p:nvPr/>
        </p:nvGrpSpPr>
        <p:grpSpPr>
          <a:xfrm>
            <a:off x="1940865" y="4180652"/>
            <a:ext cx="414327" cy="352068"/>
            <a:chOff x="4985765" y="5167265"/>
            <a:chExt cx="414327" cy="352068"/>
          </a:xfrm>
          <a:solidFill>
            <a:srgbClr val="FFFF00">
              <a:alpha val="81000"/>
            </a:srgbClr>
          </a:solidFill>
        </p:grpSpPr>
        <p:sp>
          <p:nvSpPr>
            <p:cNvPr id="39" name="橢圓 38"/>
            <p:cNvSpPr/>
            <p:nvPr/>
          </p:nvSpPr>
          <p:spPr>
            <a:xfrm>
              <a:off x="5002275" y="5167265"/>
              <a:ext cx="397817" cy="3520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765" y="5265008"/>
              <a:ext cx="170819" cy="156583"/>
            </a:xfrm>
            <a:prstGeom prst="rect">
              <a:avLst/>
            </a:prstGeom>
            <a:grpFill/>
          </p:spPr>
        </p:pic>
      </p:grpSp>
      <p:grpSp>
        <p:nvGrpSpPr>
          <p:cNvPr id="40" name="群組 39"/>
          <p:cNvGrpSpPr/>
          <p:nvPr/>
        </p:nvGrpSpPr>
        <p:grpSpPr>
          <a:xfrm>
            <a:off x="1096579" y="4185084"/>
            <a:ext cx="5635661" cy="1230908"/>
            <a:chOff x="1096579" y="4185084"/>
            <a:chExt cx="5635661" cy="1230908"/>
          </a:xfrm>
        </p:grpSpPr>
        <p:pic>
          <p:nvPicPr>
            <p:cNvPr id="41" name="圖片 4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6579" y="4185084"/>
              <a:ext cx="149754" cy="154434"/>
            </a:xfrm>
            <a:prstGeom prst="rect">
              <a:avLst/>
            </a:prstGeom>
          </p:spPr>
        </p:pic>
        <p:pic>
          <p:nvPicPr>
            <p:cNvPr id="42" name="圖片 4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1583" y="5277890"/>
              <a:ext cx="150657" cy="138102"/>
            </a:xfrm>
            <a:prstGeom prst="rect">
              <a:avLst/>
            </a:prstGeom>
          </p:spPr>
        </p:pic>
      </p:grpSp>
      <p:sp>
        <p:nvSpPr>
          <p:cNvPr id="43" name="圓角矩形圖說文字 42"/>
          <p:cNvSpPr/>
          <p:nvPr/>
        </p:nvSpPr>
        <p:spPr>
          <a:xfrm>
            <a:off x="7308304" y="4957735"/>
            <a:ext cx="327617" cy="392954"/>
          </a:xfrm>
          <a:prstGeom prst="wedgeRoundRectCallout">
            <a:avLst>
              <a:gd name="adj1" fmla="val -141596"/>
              <a:gd name="adj2" fmla="val 32612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grpSp>
        <p:nvGrpSpPr>
          <p:cNvPr id="46" name="群組 45"/>
          <p:cNvGrpSpPr/>
          <p:nvPr/>
        </p:nvGrpSpPr>
        <p:grpSpPr>
          <a:xfrm>
            <a:off x="7128284" y="4180652"/>
            <a:ext cx="414327" cy="352068"/>
            <a:chOff x="4985765" y="5167265"/>
            <a:chExt cx="414327" cy="352068"/>
          </a:xfrm>
          <a:solidFill>
            <a:srgbClr val="FFFF00">
              <a:alpha val="81000"/>
            </a:srgbClr>
          </a:solidFill>
        </p:grpSpPr>
        <p:sp>
          <p:nvSpPr>
            <p:cNvPr id="47" name="橢圓 46"/>
            <p:cNvSpPr/>
            <p:nvPr/>
          </p:nvSpPr>
          <p:spPr>
            <a:xfrm>
              <a:off x="5002275" y="5167265"/>
              <a:ext cx="397817" cy="3520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48" name="圖片 4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765" y="5265008"/>
              <a:ext cx="170819" cy="156583"/>
            </a:xfrm>
            <a:prstGeom prst="rect">
              <a:avLst/>
            </a:prstGeom>
            <a:grpFill/>
          </p:spPr>
        </p:pic>
      </p:grpSp>
      <p:grpSp>
        <p:nvGrpSpPr>
          <p:cNvPr id="55" name="群組 54"/>
          <p:cNvGrpSpPr/>
          <p:nvPr/>
        </p:nvGrpSpPr>
        <p:grpSpPr>
          <a:xfrm>
            <a:off x="6327195" y="3728298"/>
            <a:ext cx="1809201" cy="1973111"/>
            <a:chOff x="6327195" y="3728298"/>
            <a:chExt cx="1809201" cy="1973111"/>
          </a:xfrm>
        </p:grpSpPr>
        <p:cxnSp>
          <p:nvCxnSpPr>
            <p:cNvPr id="50" name="直線接點 49"/>
            <p:cNvCxnSpPr>
              <a:endCxn id="51" idx="0"/>
            </p:cNvCxnSpPr>
            <p:nvPr/>
          </p:nvCxnSpPr>
          <p:spPr>
            <a:xfrm>
              <a:off x="7897276" y="3728298"/>
              <a:ext cx="5094" cy="97798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7668344" y="4706283"/>
              <a:ext cx="468052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7889656" y="5031861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336196" y="3747159"/>
              <a:ext cx="5094" cy="1950093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327195" y="5684998"/>
              <a:ext cx="159317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矩形 57"/>
          <p:cNvSpPr/>
          <p:nvPr/>
        </p:nvSpPr>
        <p:spPr>
          <a:xfrm>
            <a:off x="3433918" y="6136197"/>
            <a:ext cx="167418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9" name="群組 58"/>
          <p:cNvGrpSpPr/>
          <p:nvPr/>
        </p:nvGrpSpPr>
        <p:grpSpPr>
          <a:xfrm>
            <a:off x="7102560" y="4169079"/>
            <a:ext cx="411488" cy="352068"/>
            <a:chOff x="4153091" y="5167265"/>
            <a:chExt cx="411488" cy="352068"/>
          </a:xfrm>
        </p:grpSpPr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61" name="橢圓 60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62" name="動作按鈕: 下一項 61">
            <a:hlinkClick r:id="" action="ppaction://noaction" highlightClick="1"/>
          </p:cNvPr>
          <p:cNvSpPr/>
          <p:nvPr/>
        </p:nvSpPr>
        <p:spPr>
          <a:xfrm>
            <a:off x="8136396" y="596813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4" name="群組 63"/>
          <p:cNvGrpSpPr/>
          <p:nvPr/>
        </p:nvGrpSpPr>
        <p:grpSpPr>
          <a:xfrm>
            <a:off x="1910262" y="4185084"/>
            <a:ext cx="411488" cy="352068"/>
            <a:chOff x="4153091" y="5167265"/>
            <a:chExt cx="411488" cy="352068"/>
          </a:xfrm>
        </p:grpSpPr>
        <p:pic>
          <p:nvPicPr>
            <p:cNvPr id="65" name="圖片 6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66" name="橢圓 65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2" name="群組 71"/>
          <p:cNvGrpSpPr/>
          <p:nvPr/>
        </p:nvGrpSpPr>
        <p:grpSpPr>
          <a:xfrm>
            <a:off x="1026740" y="4105309"/>
            <a:ext cx="1098882" cy="1576406"/>
            <a:chOff x="1026740" y="4105309"/>
            <a:chExt cx="1098882" cy="1576406"/>
          </a:xfrm>
        </p:grpSpPr>
        <p:cxnSp>
          <p:nvCxnSpPr>
            <p:cNvPr id="73" name="直線接點 72"/>
            <p:cNvCxnSpPr/>
            <p:nvPr/>
          </p:nvCxnSpPr>
          <p:spPr>
            <a:xfrm>
              <a:off x="1026740" y="4125761"/>
              <a:ext cx="1096988" cy="655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2119630" y="4105309"/>
              <a:ext cx="4098" cy="562013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橢圓 74"/>
            <p:cNvSpPr/>
            <p:nvPr/>
          </p:nvSpPr>
          <p:spPr>
            <a:xfrm>
              <a:off x="1386206" y="4744069"/>
              <a:ext cx="432048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6" name="直線接點 75"/>
            <p:cNvCxnSpPr/>
            <p:nvPr/>
          </p:nvCxnSpPr>
          <p:spPr>
            <a:xfrm>
              <a:off x="1602230" y="5012167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>
              <a:off x="1577128" y="4653136"/>
              <a:ext cx="54849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直線接點 77"/>
          <p:cNvCxnSpPr/>
          <p:nvPr/>
        </p:nvCxnSpPr>
        <p:spPr>
          <a:xfrm>
            <a:off x="1602230" y="4091123"/>
            <a:ext cx="0" cy="64653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群組 78"/>
          <p:cNvGrpSpPr/>
          <p:nvPr/>
        </p:nvGrpSpPr>
        <p:grpSpPr>
          <a:xfrm>
            <a:off x="251520" y="2834132"/>
            <a:ext cx="7495473" cy="1785962"/>
            <a:chOff x="251520" y="2834132"/>
            <a:chExt cx="7495473" cy="1785962"/>
          </a:xfrm>
        </p:grpSpPr>
        <p:pic>
          <p:nvPicPr>
            <p:cNvPr id="80" name="圖片 7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8083" y="4465660"/>
              <a:ext cx="149754" cy="154434"/>
            </a:xfrm>
            <a:prstGeom prst="rect">
              <a:avLst/>
            </a:prstGeom>
          </p:spPr>
        </p:pic>
        <p:pic>
          <p:nvPicPr>
            <p:cNvPr id="81" name="圖片 8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6336" y="3801178"/>
              <a:ext cx="150657" cy="138102"/>
            </a:xfrm>
            <a:prstGeom prst="rect">
              <a:avLst/>
            </a:prstGeom>
          </p:spPr>
        </p:pic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4327558"/>
              <a:ext cx="150657" cy="138102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0532" y="2834132"/>
              <a:ext cx="149754" cy="154434"/>
            </a:xfrm>
            <a:prstGeom prst="rect">
              <a:avLst/>
            </a:prstGeom>
          </p:spPr>
        </p:pic>
        <p:pic>
          <p:nvPicPr>
            <p:cNvPr id="84" name="圖片 8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0532" y="2988566"/>
              <a:ext cx="149754" cy="154434"/>
            </a:xfrm>
            <a:prstGeom prst="rect">
              <a:avLst/>
            </a:prstGeom>
          </p:spPr>
        </p:pic>
        <p:pic>
          <p:nvPicPr>
            <p:cNvPr id="85" name="圖片 8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89347" y="3148552"/>
              <a:ext cx="149754" cy="154434"/>
            </a:xfrm>
            <a:prstGeom prst="rect">
              <a:avLst/>
            </a:prstGeom>
          </p:spPr>
        </p:pic>
      </p:grpSp>
      <p:grpSp>
        <p:nvGrpSpPr>
          <p:cNvPr id="86" name="群組 85"/>
          <p:cNvGrpSpPr/>
          <p:nvPr/>
        </p:nvGrpSpPr>
        <p:grpSpPr>
          <a:xfrm>
            <a:off x="1043608" y="1412776"/>
            <a:ext cx="3861712" cy="2983830"/>
            <a:chOff x="1043608" y="1412776"/>
            <a:chExt cx="3861712" cy="2983830"/>
          </a:xfrm>
        </p:grpSpPr>
        <p:cxnSp>
          <p:nvCxnSpPr>
            <p:cNvPr id="87" name="直線接點 86"/>
            <p:cNvCxnSpPr/>
            <p:nvPr/>
          </p:nvCxnSpPr>
          <p:spPr>
            <a:xfrm>
              <a:off x="1051340" y="1412776"/>
              <a:ext cx="0" cy="18002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4436368" y="2996952"/>
              <a:ext cx="0" cy="1376156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 flipV="1">
              <a:off x="1043608" y="3190848"/>
              <a:ext cx="3861712" cy="417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V="1">
              <a:off x="1939069" y="3020453"/>
              <a:ext cx="2488915" cy="2126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>
              <a:off x="1472960" y="2852933"/>
              <a:ext cx="2522976" cy="0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1961027" y="1412776"/>
              <a:ext cx="10803" cy="1607677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3965228" y="2852933"/>
              <a:ext cx="0" cy="1543673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4893998" y="3167443"/>
              <a:ext cx="0" cy="122916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1511726" y="1412776"/>
              <a:ext cx="0" cy="1440160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矩形 95"/>
          <p:cNvSpPr/>
          <p:nvPr/>
        </p:nvSpPr>
        <p:spPr>
          <a:xfrm>
            <a:off x="5184068" y="6143503"/>
            <a:ext cx="61206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7" name="群組 96"/>
          <p:cNvGrpSpPr/>
          <p:nvPr/>
        </p:nvGrpSpPr>
        <p:grpSpPr>
          <a:xfrm>
            <a:off x="3947780" y="1756264"/>
            <a:ext cx="984260" cy="1420708"/>
            <a:chOff x="3947780" y="1756264"/>
            <a:chExt cx="984260" cy="1420708"/>
          </a:xfrm>
        </p:grpSpPr>
        <p:sp>
          <p:nvSpPr>
            <p:cNvPr id="98" name="橢圓 97"/>
            <p:cNvSpPr/>
            <p:nvPr/>
          </p:nvSpPr>
          <p:spPr>
            <a:xfrm>
              <a:off x="4257014" y="1756264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9" name="直線接點 98"/>
            <p:cNvCxnSpPr/>
            <p:nvPr/>
          </p:nvCxnSpPr>
          <p:spPr>
            <a:xfrm>
              <a:off x="3977934" y="1875728"/>
              <a:ext cx="0" cy="9772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4892412" y="1902640"/>
              <a:ext cx="0" cy="127433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>
              <a:off x="3947780" y="1900280"/>
              <a:ext cx="306034" cy="23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V="1">
              <a:off x="4617054" y="1900280"/>
              <a:ext cx="314986" cy="1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群組 102"/>
          <p:cNvGrpSpPr/>
          <p:nvPr/>
        </p:nvGrpSpPr>
        <p:grpSpPr>
          <a:xfrm>
            <a:off x="1052801" y="1392760"/>
            <a:ext cx="1574983" cy="1766536"/>
            <a:chOff x="921971" y="515366"/>
            <a:chExt cx="1574983" cy="1766536"/>
          </a:xfrm>
        </p:grpSpPr>
        <p:cxnSp>
          <p:nvCxnSpPr>
            <p:cNvPr id="104" name="直線接點 103"/>
            <p:cNvCxnSpPr/>
            <p:nvPr/>
          </p:nvCxnSpPr>
          <p:spPr>
            <a:xfrm flipH="1">
              <a:off x="921971" y="515366"/>
              <a:ext cx="14756" cy="1766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1380830" y="515366"/>
              <a:ext cx="0" cy="1460176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1344826" y="1975542"/>
              <a:ext cx="1152128" cy="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群組 106"/>
          <p:cNvGrpSpPr/>
          <p:nvPr/>
        </p:nvGrpSpPr>
        <p:grpSpPr>
          <a:xfrm>
            <a:off x="6318194" y="1385093"/>
            <a:ext cx="1573976" cy="1774203"/>
            <a:chOff x="755357" y="360407"/>
            <a:chExt cx="1573976" cy="1774203"/>
          </a:xfrm>
        </p:grpSpPr>
        <p:cxnSp>
          <p:nvCxnSpPr>
            <p:cNvPr id="108" name="直線接點 107"/>
            <p:cNvCxnSpPr/>
            <p:nvPr/>
          </p:nvCxnSpPr>
          <p:spPr>
            <a:xfrm flipH="1">
              <a:off x="2325536" y="385750"/>
              <a:ext cx="3797" cy="174886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接點 108"/>
            <p:cNvCxnSpPr/>
            <p:nvPr/>
          </p:nvCxnSpPr>
          <p:spPr>
            <a:xfrm>
              <a:off x="1874203" y="360407"/>
              <a:ext cx="0" cy="1460176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>
              <a:off x="755357" y="1820583"/>
              <a:ext cx="1152128" cy="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" name="橢圓 110"/>
          <p:cNvSpPr/>
          <p:nvPr/>
        </p:nvSpPr>
        <p:spPr>
          <a:xfrm>
            <a:off x="6546907" y="4869072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2" name="橢圓 111"/>
          <p:cNvSpPr/>
          <p:nvPr/>
        </p:nvSpPr>
        <p:spPr>
          <a:xfrm>
            <a:off x="1163758" y="3960154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3" name="橢圓 112"/>
          <p:cNvSpPr/>
          <p:nvPr/>
        </p:nvSpPr>
        <p:spPr>
          <a:xfrm>
            <a:off x="3350438" y="2613756"/>
            <a:ext cx="1941642" cy="2255315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4" name="橢圓 113"/>
          <p:cNvSpPr/>
          <p:nvPr/>
        </p:nvSpPr>
        <p:spPr>
          <a:xfrm>
            <a:off x="3722436" y="1291096"/>
            <a:ext cx="1383580" cy="1309431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5" name="動作按鈕: 下一項 114">
            <a:hlinkClick r:id="" action="ppaction://noaction" highlightClick="1"/>
          </p:cNvPr>
          <p:cNvSpPr/>
          <p:nvPr/>
        </p:nvSpPr>
        <p:spPr>
          <a:xfrm>
            <a:off x="7986862" y="596003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764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8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00"/>
                            </p:stCondLst>
                            <p:childTnLst>
                              <p:par>
                                <p:cTn id="3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3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3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6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6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1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9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900"/>
                            </p:stCondLst>
                            <p:childTnLst>
                              <p:par>
                                <p:cTn id="6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6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6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9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20" grpId="0" animBg="1"/>
      <p:bldP spid="43" grpId="0" animBg="1"/>
      <p:bldP spid="58" grpId="0" animBg="1"/>
      <p:bldP spid="62" grpId="0" animBg="1"/>
      <p:bldP spid="62" grpId="1" animBg="1"/>
      <p:bldP spid="96" grpId="0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899592" y="5769260"/>
            <a:ext cx="6372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4.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同時</a:t>
            </a:r>
            <a:r>
              <a:rPr lang="en-US" altLang="zh-TW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及</a:t>
            </a:r>
            <a:r>
              <a:rPr lang="en-US" altLang="zh-TW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TR2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復歸，</a:t>
            </a:r>
            <a:r>
              <a:rPr lang="en-US" altLang="zh-TW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TR1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也跟著復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歸。 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7584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732240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246333" y="5847857"/>
            <a:ext cx="193719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230900" y="5847857"/>
            <a:ext cx="188116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動作按鈕: 下一項 9">
            <a:hlinkClick r:id="" action="ppaction://noaction" highlightClick="1"/>
          </p:cNvPr>
          <p:cNvSpPr/>
          <p:nvPr/>
        </p:nvSpPr>
        <p:spPr>
          <a:xfrm>
            <a:off x="8208404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4" name="群組 43"/>
          <p:cNvGrpSpPr/>
          <p:nvPr/>
        </p:nvGrpSpPr>
        <p:grpSpPr>
          <a:xfrm>
            <a:off x="1026740" y="2852936"/>
            <a:ext cx="1601044" cy="1017293"/>
            <a:chOff x="1026740" y="2852936"/>
            <a:chExt cx="1601044" cy="1017293"/>
          </a:xfrm>
        </p:grpSpPr>
        <p:cxnSp>
          <p:nvCxnSpPr>
            <p:cNvPr id="11" name="直線接點 10"/>
            <p:cNvCxnSpPr/>
            <p:nvPr/>
          </p:nvCxnSpPr>
          <p:spPr>
            <a:xfrm>
              <a:off x="1052801" y="3176972"/>
              <a:ext cx="0" cy="5760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2627784" y="2852936"/>
              <a:ext cx="0" cy="90010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1026740" y="3724128"/>
              <a:ext cx="592932" cy="417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2015716" y="3724128"/>
              <a:ext cx="612068" cy="208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橢圓 23"/>
            <p:cNvSpPr/>
            <p:nvPr/>
          </p:nvSpPr>
          <p:spPr>
            <a:xfrm>
              <a:off x="1638189" y="3582197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5" name="群組 44"/>
          <p:cNvGrpSpPr/>
          <p:nvPr/>
        </p:nvGrpSpPr>
        <p:grpSpPr>
          <a:xfrm>
            <a:off x="6318194" y="2852936"/>
            <a:ext cx="1602178" cy="1015208"/>
            <a:chOff x="6318194" y="2852936"/>
            <a:chExt cx="1602178" cy="1015208"/>
          </a:xfrm>
        </p:grpSpPr>
        <p:cxnSp>
          <p:nvCxnSpPr>
            <p:cNvPr id="15" name="直線接點 14"/>
            <p:cNvCxnSpPr/>
            <p:nvPr/>
          </p:nvCxnSpPr>
          <p:spPr>
            <a:xfrm>
              <a:off x="6318194" y="2852936"/>
              <a:ext cx="18002" cy="90730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7884368" y="3159296"/>
              <a:ext cx="0" cy="58490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36196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7308304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橢圓 24"/>
            <p:cNvSpPr/>
            <p:nvPr/>
          </p:nvSpPr>
          <p:spPr>
            <a:xfrm>
              <a:off x="6948264" y="3580112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27" name="直線接點 26"/>
          <p:cNvCxnSpPr/>
          <p:nvPr/>
        </p:nvCxnSpPr>
        <p:spPr>
          <a:xfrm>
            <a:off x="1052801" y="3724128"/>
            <a:ext cx="0" cy="408184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 flipH="1">
            <a:off x="2615238" y="3753036"/>
            <a:ext cx="12546" cy="1944216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群組 5"/>
          <p:cNvGrpSpPr/>
          <p:nvPr/>
        </p:nvGrpSpPr>
        <p:grpSpPr>
          <a:xfrm>
            <a:off x="287524" y="4113076"/>
            <a:ext cx="765277" cy="1584176"/>
            <a:chOff x="287524" y="4113076"/>
            <a:chExt cx="765277" cy="1584176"/>
          </a:xfrm>
        </p:grpSpPr>
        <p:cxnSp>
          <p:nvCxnSpPr>
            <p:cNvPr id="26" name="直線接點 25"/>
            <p:cNvCxnSpPr>
              <a:endCxn id="30" idx="0"/>
            </p:cNvCxnSpPr>
            <p:nvPr/>
          </p:nvCxnSpPr>
          <p:spPr>
            <a:xfrm>
              <a:off x="503548" y="4113076"/>
              <a:ext cx="0" cy="6465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V="1">
              <a:off x="491861" y="5681715"/>
              <a:ext cx="551747" cy="3283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503548" y="4132312"/>
              <a:ext cx="549253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橢圓 29"/>
            <p:cNvSpPr/>
            <p:nvPr/>
          </p:nvSpPr>
          <p:spPr>
            <a:xfrm>
              <a:off x="287524" y="4759606"/>
              <a:ext cx="432048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2" name="直線接點 31"/>
            <p:cNvCxnSpPr/>
            <p:nvPr/>
          </p:nvCxnSpPr>
          <p:spPr>
            <a:xfrm>
              <a:off x="503548" y="5027704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群組 39"/>
          <p:cNvGrpSpPr/>
          <p:nvPr/>
        </p:nvGrpSpPr>
        <p:grpSpPr>
          <a:xfrm>
            <a:off x="1096579" y="4185084"/>
            <a:ext cx="5635661" cy="1230908"/>
            <a:chOff x="1096579" y="4185084"/>
            <a:chExt cx="5635661" cy="1230908"/>
          </a:xfrm>
        </p:grpSpPr>
        <p:pic>
          <p:nvPicPr>
            <p:cNvPr id="41" name="圖片 4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6579" y="4185084"/>
              <a:ext cx="149754" cy="154434"/>
            </a:xfrm>
            <a:prstGeom prst="rect">
              <a:avLst/>
            </a:prstGeom>
          </p:spPr>
        </p:pic>
        <p:pic>
          <p:nvPicPr>
            <p:cNvPr id="42" name="圖片 4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1583" y="5277890"/>
              <a:ext cx="150657" cy="138102"/>
            </a:xfrm>
            <a:prstGeom prst="rect">
              <a:avLst/>
            </a:prstGeom>
          </p:spPr>
        </p:pic>
      </p:grpSp>
      <p:sp>
        <p:nvSpPr>
          <p:cNvPr id="43" name="圓角矩形圖說文字 42"/>
          <p:cNvSpPr/>
          <p:nvPr/>
        </p:nvSpPr>
        <p:spPr>
          <a:xfrm>
            <a:off x="7308304" y="4957735"/>
            <a:ext cx="327617" cy="392954"/>
          </a:xfrm>
          <a:prstGeom prst="wedgeRoundRectCallout">
            <a:avLst>
              <a:gd name="adj1" fmla="val -141596"/>
              <a:gd name="adj2" fmla="val 32612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grpSp>
        <p:nvGrpSpPr>
          <p:cNvPr id="55" name="群組 54"/>
          <p:cNvGrpSpPr/>
          <p:nvPr/>
        </p:nvGrpSpPr>
        <p:grpSpPr>
          <a:xfrm>
            <a:off x="6327195" y="3728298"/>
            <a:ext cx="1809201" cy="1973111"/>
            <a:chOff x="6327195" y="3728298"/>
            <a:chExt cx="1809201" cy="1973111"/>
          </a:xfrm>
        </p:grpSpPr>
        <p:cxnSp>
          <p:nvCxnSpPr>
            <p:cNvPr id="50" name="直線接點 49"/>
            <p:cNvCxnSpPr>
              <a:endCxn id="51" idx="0"/>
            </p:cNvCxnSpPr>
            <p:nvPr/>
          </p:nvCxnSpPr>
          <p:spPr>
            <a:xfrm>
              <a:off x="7897276" y="3728298"/>
              <a:ext cx="5094" cy="97798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7668344" y="4706283"/>
              <a:ext cx="468052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7889656" y="5031861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336196" y="3747159"/>
              <a:ext cx="5094" cy="1950093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327195" y="5684998"/>
              <a:ext cx="159317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群組 58"/>
          <p:cNvGrpSpPr/>
          <p:nvPr/>
        </p:nvGrpSpPr>
        <p:grpSpPr>
          <a:xfrm>
            <a:off x="7123783" y="4180652"/>
            <a:ext cx="411488" cy="352068"/>
            <a:chOff x="4153091" y="5167265"/>
            <a:chExt cx="411488" cy="352068"/>
          </a:xfrm>
        </p:grpSpPr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61" name="橢圓 60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4" name="群組 63"/>
          <p:cNvGrpSpPr/>
          <p:nvPr/>
        </p:nvGrpSpPr>
        <p:grpSpPr>
          <a:xfrm>
            <a:off x="1939069" y="4190809"/>
            <a:ext cx="411488" cy="352068"/>
            <a:chOff x="4153091" y="5167265"/>
            <a:chExt cx="411488" cy="352068"/>
          </a:xfrm>
        </p:grpSpPr>
        <p:pic>
          <p:nvPicPr>
            <p:cNvPr id="65" name="圖片 6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66" name="橢圓 65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73" name="直線接點 72"/>
          <p:cNvCxnSpPr/>
          <p:nvPr/>
        </p:nvCxnSpPr>
        <p:spPr>
          <a:xfrm>
            <a:off x="1026740" y="4125761"/>
            <a:ext cx="592932" cy="6551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橢圓 74"/>
          <p:cNvSpPr/>
          <p:nvPr/>
        </p:nvSpPr>
        <p:spPr>
          <a:xfrm>
            <a:off x="1386206" y="4744069"/>
            <a:ext cx="432048" cy="325578"/>
          </a:xfrm>
          <a:prstGeom prst="ellipse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6" name="直線接點 75"/>
          <p:cNvCxnSpPr/>
          <p:nvPr/>
        </p:nvCxnSpPr>
        <p:spPr>
          <a:xfrm>
            <a:off x="1602230" y="5012167"/>
            <a:ext cx="0" cy="669548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接點 77"/>
          <p:cNvCxnSpPr/>
          <p:nvPr/>
        </p:nvCxnSpPr>
        <p:spPr>
          <a:xfrm>
            <a:off x="1602230" y="4091123"/>
            <a:ext cx="0" cy="64653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群組 78"/>
          <p:cNvGrpSpPr/>
          <p:nvPr/>
        </p:nvGrpSpPr>
        <p:grpSpPr>
          <a:xfrm>
            <a:off x="251520" y="2834132"/>
            <a:ext cx="7495473" cy="1785962"/>
            <a:chOff x="251520" y="2834132"/>
            <a:chExt cx="7495473" cy="1785962"/>
          </a:xfrm>
        </p:grpSpPr>
        <p:pic>
          <p:nvPicPr>
            <p:cNvPr id="80" name="圖片 7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8083" y="4465660"/>
              <a:ext cx="149754" cy="154434"/>
            </a:xfrm>
            <a:prstGeom prst="rect">
              <a:avLst/>
            </a:prstGeom>
          </p:spPr>
        </p:pic>
        <p:pic>
          <p:nvPicPr>
            <p:cNvPr id="81" name="圖片 8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6336" y="3801178"/>
              <a:ext cx="150657" cy="138102"/>
            </a:xfrm>
            <a:prstGeom prst="rect">
              <a:avLst/>
            </a:prstGeom>
          </p:spPr>
        </p:pic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4327558"/>
              <a:ext cx="150657" cy="138102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0532" y="2834132"/>
              <a:ext cx="149754" cy="154434"/>
            </a:xfrm>
            <a:prstGeom prst="rect">
              <a:avLst/>
            </a:prstGeom>
          </p:spPr>
        </p:pic>
        <p:pic>
          <p:nvPicPr>
            <p:cNvPr id="84" name="圖片 8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0532" y="2988566"/>
              <a:ext cx="149754" cy="154434"/>
            </a:xfrm>
            <a:prstGeom prst="rect">
              <a:avLst/>
            </a:prstGeom>
          </p:spPr>
        </p:pic>
        <p:pic>
          <p:nvPicPr>
            <p:cNvPr id="85" name="圖片 8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89347" y="3148552"/>
              <a:ext cx="149754" cy="154434"/>
            </a:xfrm>
            <a:prstGeom prst="rect">
              <a:avLst/>
            </a:prstGeom>
          </p:spPr>
        </p:pic>
      </p:grpSp>
      <p:grpSp>
        <p:nvGrpSpPr>
          <p:cNvPr id="86" name="群組 85"/>
          <p:cNvGrpSpPr/>
          <p:nvPr/>
        </p:nvGrpSpPr>
        <p:grpSpPr>
          <a:xfrm>
            <a:off x="1043608" y="1412776"/>
            <a:ext cx="3861712" cy="2983830"/>
            <a:chOff x="1043608" y="1412776"/>
            <a:chExt cx="3861712" cy="2983830"/>
          </a:xfrm>
        </p:grpSpPr>
        <p:cxnSp>
          <p:nvCxnSpPr>
            <p:cNvPr id="87" name="直線接點 86"/>
            <p:cNvCxnSpPr/>
            <p:nvPr/>
          </p:nvCxnSpPr>
          <p:spPr>
            <a:xfrm>
              <a:off x="1051340" y="1412776"/>
              <a:ext cx="0" cy="18002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4436368" y="2996952"/>
              <a:ext cx="0" cy="1376156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 flipV="1">
              <a:off x="1043608" y="3190848"/>
              <a:ext cx="3861712" cy="417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V="1">
              <a:off x="1939069" y="3020453"/>
              <a:ext cx="2488915" cy="2126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>
              <a:off x="1472960" y="2852933"/>
              <a:ext cx="2522976" cy="0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1961027" y="1412776"/>
              <a:ext cx="10803" cy="1607677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3965228" y="2852933"/>
              <a:ext cx="0" cy="1543673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4893998" y="3167443"/>
              <a:ext cx="0" cy="122916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1511726" y="1412776"/>
              <a:ext cx="0" cy="1440160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群組 96"/>
          <p:cNvGrpSpPr/>
          <p:nvPr/>
        </p:nvGrpSpPr>
        <p:grpSpPr>
          <a:xfrm>
            <a:off x="3947780" y="1756264"/>
            <a:ext cx="984260" cy="1420708"/>
            <a:chOff x="3947780" y="1756264"/>
            <a:chExt cx="984260" cy="1420708"/>
          </a:xfrm>
        </p:grpSpPr>
        <p:sp>
          <p:nvSpPr>
            <p:cNvPr id="98" name="橢圓 97"/>
            <p:cNvSpPr/>
            <p:nvPr/>
          </p:nvSpPr>
          <p:spPr>
            <a:xfrm>
              <a:off x="4257014" y="1756264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9" name="直線接點 98"/>
            <p:cNvCxnSpPr/>
            <p:nvPr/>
          </p:nvCxnSpPr>
          <p:spPr>
            <a:xfrm>
              <a:off x="3977934" y="1875728"/>
              <a:ext cx="0" cy="9772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4892412" y="1902640"/>
              <a:ext cx="0" cy="127433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>
              <a:off x="3947780" y="1900280"/>
              <a:ext cx="306034" cy="23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V="1">
              <a:off x="4617054" y="1900280"/>
              <a:ext cx="314986" cy="1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3" name="直線接點 102"/>
          <p:cNvCxnSpPr/>
          <p:nvPr/>
        </p:nvCxnSpPr>
        <p:spPr>
          <a:xfrm>
            <a:off x="1577128" y="5678432"/>
            <a:ext cx="1038110" cy="0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群組 13"/>
          <p:cNvGrpSpPr/>
          <p:nvPr/>
        </p:nvGrpSpPr>
        <p:grpSpPr>
          <a:xfrm>
            <a:off x="1542374" y="4105309"/>
            <a:ext cx="592932" cy="562013"/>
            <a:chOff x="1542374" y="4105309"/>
            <a:chExt cx="592932" cy="562013"/>
          </a:xfrm>
        </p:grpSpPr>
        <p:cxnSp>
          <p:nvCxnSpPr>
            <p:cNvPr id="74" name="直線接點 73"/>
            <p:cNvCxnSpPr/>
            <p:nvPr/>
          </p:nvCxnSpPr>
          <p:spPr>
            <a:xfrm>
              <a:off x="2119630" y="4105309"/>
              <a:ext cx="4098" cy="562013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>
              <a:off x="1577128" y="4653136"/>
              <a:ext cx="54849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1542374" y="4117740"/>
              <a:ext cx="592932" cy="655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群組 55"/>
          <p:cNvGrpSpPr/>
          <p:nvPr/>
        </p:nvGrpSpPr>
        <p:grpSpPr>
          <a:xfrm>
            <a:off x="836777" y="4091123"/>
            <a:ext cx="740351" cy="1590592"/>
            <a:chOff x="836777" y="4091123"/>
            <a:chExt cx="740351" cy="1590592"/>
          </a:xfrm>
        </p:grpSpPr>
        <p:cxnSp>
          <p:nvCxnSpPr>
            <p:cNvPr id="34" name="直線接點 33"/>
            <p:cNvCxnSpPr/>
            <p:nvPr/>
          </p:nvCxnSpPr>
          <p:spPr>
            <a:xfrm>
              <a:off x="1052801" y="4091123"/>
              <a:ext cx="0" cy="6465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橢圓 34"/>
            <p:cNvSpPr/>
            <p:nvPr/>
          </p:nvSpPr>
          <p:spPr>
            <a:xfrm>
              <a:off x="836777" y="4744069"/>
              <a:ext cx="432048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6" name="直線接點 35"/>
            <p:cNvCxnSpPr/>
            <p:nvPr/>
          </p:nvCxnSpPr>
          <p:spPr>
            <a:xfrm>
              <a:off x="1052801" y="5012167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1058073" y="5678432"/>
              <a:ext cx="519055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群組 105"/>
          <p:cNvGrpSpPr/>
          <p:nvPr/>
        </p:nvGrpSpPr>
        <p:grpSpPr>
          <a:xfrm>
            <a:off x="896907" y="4439411"/>
            <a:ext cx="5859778" cy="1004441"/>
            <a:chOff x="896907" y="4439411"/>
            <a:chExt cx="5859778" cy="1004441"/>
          </a:xfrm>
        </p:grpSpPr>
        <p:pic>
          <p:nvPicPr>
            <p:cNvPr id="107" name="圖片 10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6907" y="4439411"/>
              <a:ext cx="150657" cy="138102"/>
            </a:xfrm>
            <a:prstGeom prst="rect">
              <a:avLst/>
            </a:prstGeom>
          </p:spPr>
        </p:pic>
        <p:pic>
          <p:nvPicPr>
            <p:cNvPr id="108" name="圖片 10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6931" y="5289418"/>
              <a:ext cx="149754" cy="154434"/>
            </a:xfrm>
            <a:prstGeom prst="rect">
              <a:avLst/>
            </a:prstGeom>
          </p:spPr>
        </p:pic>
      </p:grpSp>
      <p:grpSp>
        <p:nvGrpSpPr>
          <p:cNvPr id="96" name="群組 95"/>
          <p:cNvGrpSpPr/>
          <p:nvPr/>
        </p:nvGrpSpPr>
        <p:grpSpPr>
          <a:xfrm>
            <a:off x="1052801" y="1392760"/>
            <a:ext cx="1574983" cy="1766536"/>
            <a:chOff x="921971" y="515366"/>
            <a:chExt cx="1574983" cy="1766536"/>
          </a:xfrm>
        </p:grpSpPr>
        <p:cxnSp>
          <p:nvCxnSpPr>
            <p:cNvPr id="109" name="直線接點 108"/>
            <p:cNvCxnSpPr/>
            <p:nvPr/>
          </p:nvCxnSpPr>
          <p:spPr>
            <a:xfrm flipH="1">
              <a:off x="921971" y="515366"/>
              <a:ext cx="14756" cy="17665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>
              <a:off x="1380830" y="515366"/>
              <a:ext cx="0" cy="1460176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>
              <a:off x="1344826" y="1975542"/>
              <a:ext cx="1152128" cy="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橢圓 111"/>
          <p:cNvSpPr/>
          <p:nvPr/>
        </p:nvSpPr>
        <p:spPr>
          <a:xfrm>
            <a:off x="51969" y="3935715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3" name="橢圓 112"/>
          <p:cNvSpPr/>
          <p:nvPr/>
        </p:nvSpPr>
        <p:spPr>
          <a:xfrm>
            <a:off x="7514256" y="3459344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6" name="橢圓 115"/>
          <p:cNvSpPr/>
          <p:nvPr/>
        </p:nvSpPr>
        <p:spPr>
          <a:xfrm>
            <a:off x="592029" y="3809585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61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3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8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300"/>
                            </p:stCondLst>
                            <p:childTnLst>
                              <p:par>
                                <p:cTn id="5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9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43" grpId="0" animBg="1"/>
      <p:bldP spid="112" grpId="0" animBg="1"/>
      <p:bldP spid="112" grpId="1" animBg="1"/>
      <p:bldP spid="113" grpId="0" animBg="1"/>
      <p:bldP spid="113" grpId="1" animBg="1"/>
      <p:bldP spid="116" grpId="0" animBg="1"/>
      <p:bldP spid="11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757808" y="2204864"/>
            <a:ext cx="7772400" cy="191212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常用電源與備用電源開啟中</a:t>
            </a:r>
            <a: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/>
            </a:r>
            <a:b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</a:br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將</a:t>
            </a:r>
            <a:r>
              <a:rPr lang="zh-TW" altLang="en-US" sz="54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常用</a:t>
            </a:r>
            <a:r>
              <a:rPr lang="zh-TW" altLang="en-US" sz="5400" dirty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電源斷電</a:t>
            </a:r>
            <a:endParaRPr lang="en-US" altLang="zh-TW" sz="54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endParaRPr lang="zh-TW" altLang="en-US" sz="53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821922" y="908720"/>
            <a:ext cx="77724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2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2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899592" y="5769260"/>
            <a:ext cx="6372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5.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常用電源供電中將常用電源斷電，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W1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常用電源停止供電、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滅。  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7584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732240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246333" y="5827821"/>
            <a:ext cx="364607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4949824" y="5814583"/>
            <a:ext cx="201622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動作按鈕: 下一項 9">
            <a:hlinkClick r:id="" action="ppaction://noaction" highlightClick="1"/>
          </p:cNvPr>
          <p:cNvSpPr/>
          <p:nvPr/>
        </p:nvSpPr>
        <p:spPr>
          <a:xfrm>
            <a:off x="8208404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4" name="群組 43"/>
          <p:cNvGrpSpPr/>
          <p:nvPr/>
        </p:nvGrpSpPr>
        <p:grpSpPr>
          <a:xfrm>
            <a:off x="1026740" y="2852936"/>
            <a:ext cx="1601044" cy="1017293"/>
            <a:chOff x="1026740" y="2852936"/>
            <a:chExt cx="1601044" cy="1017293"/>
          </a:xfrm>
        </p:grpSpPr>
        <p:cxnSp>
          <p:nvCxnSpPr>
            <p:cNvPr id="11" name="直線接點 10"/>
            <p:cNvCxnSpPr/>
            <p:nvPr/>
          </p:nvCxnSpPr>
          <p:spPr>
            <a:xfrm>
              <a:off x="1052801" y="3176972"/>
              <a:ext cx="0" cy="5760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2627784" y="2852936"/>
              <a:ext cx="0" cy="90010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1026740" y="3724128"/>
              <a:ext cx="592932" cy="417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2015716" y="3724128"/>
              <a:ext cx="612068" cy="208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橢圓 23"/>
            <p:cNvSpPr/>
            <p:nvPr/>
          </p:nvSpPr>
          <p:spPr>
            <a:xfrm>
              <a:off x="1638189" y="3582197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5" name="群組 44"/>
          <p:cNvGrpSpPr/>
          <p:nvPr/>
        </p:nvGrpSpPr>
        <p:grpSpPr>
          <a:xfrm>
            <a:off x="6318194" y="2852936"/>
            <a:ext cx="1602178" cy="1015208"/>
            <a:chOff x="6318194" y="2852936"/>
            <a:chExt cx="1602178" cy="1015208"/>
          </a:xfrm>
        </p:grpSpPr>
        <p:cxnSp>
          <p:nvCxnSpPr>
            <p:cNvPr id="15" name="直線接點 14"/>
            <p:cNvCxnSpPr/>
            <p:nvPr/>
          </p:nvCxnSpPr>
          <p:spPr>
            <a:xfrm>
              <a:off x="6318194" y="2852936"/>
              <a:ext cx="18002" cy="90730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7884368" y="3159296"/>
              <a:ext cx="0" cy="58490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36196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7308304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橢圓 24"/>
            <p:cNvSpPr/>
            <p:nvPr/>
          </p:nvSpPr>
          <p:spPr>
            <a:xfrm>
              <a:off x="6948264" y="3580112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9" name="群組 78"/>
          <p:cNvGrpSpPr/>
          <p:nvPr/>
        </p:nvGrpSpPr>
        <p:grpSpPr>
          <a:xfrm>
            <a:off x="251520" y="2834132"/>
            <a:ext cx="7495473" cy="1785962"/>
            <a:chOff x="251520" y="2834132"/>
            <a:chExt cx="7495473" cy="1785962"/>
          </a:xfrm>
        </p:grpSpPr>
        <p:pic>
          <p:nvPicPr>
            <p:cNvPr id="80" name="圖片 7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8083" y="4465660"/>
              <a:ext cx="149754" cy="154434"/>
            </a:xfrm>
            <a:prstGeom prst="rect">
              <a:avLst/>
            </a:prstGeom>
          </p:spPr>
        </p:pic>
        <p:pic>
          <p:nvPicPr>
            <p:cNvPr id="81" name="圖片 8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6336" y="3801178"/>
              <a:ext cx="150657" cy="138102"/>
            </a:xfrm>
            <a:prstGeom prst="rect">
              <a:avLst/>
            </a:prstGeom>
          </p:spPr>
        </p:pic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4327558"/>
              <a:ext cx="150657" cy="138102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0532" y="2834132"/>
              <a:ext cx="149754" cy="154434"/>
            </a:xfrm>
            <a:prstGeom prst="rect">
              <a:avLst/>
            </a:prstGeom>
          </p:spPr>
        </p:pic>
        <p:pic>
          <p:nvPicPr>
            <p:cNvPr id="84" name="圖片 8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0532" y="2988566"/>
              <a:ext cx="149754" cy="154434"/>
            </a:xfrm>
            <a:prstGeom prst="rect">
              <a:avLst/>
            </a:prstGeom>
          </p:spPr>
        </p:pic>
        <p:pic>
          <p:nvPicPr>
            <p:cNvPr id="85" name="圖片 8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89347" y="3148552"/>
              <a:ext cx="149754" cy="154434"/>
            </a:xfrm>
            <a:prstGeom prst="rect">
              <a:avLst/>
            </a:prstGeom>
          </p:spPr>
        </p:pic>
      </p:grpSp>
      <p:grpSp>
        <p:nvGrpSpPr>
          <p:cNvPr id="86" name="群組 85"/>
          <p:cNvGrpSpPr/>
          <p:nvPr/>
        </p:nvGrpSpPr>
        <p:grpSpPr>
          <a:xfrm>
            <a:off x="1043608" y="1412776"/>
            <a:ext cx="3861712" cy="2983830"/>
            <a:chOff x="1043608" y="1412776"/>
            <a:chExt cx="3861712" cy="2983830"/>
          </a:xfrm>
        </p:grpSpPr>
        <p:cxnSp>
          <p:nvCxnSpPr>
            <p:cNvPr id="87" name="直線接點 86"/>
            <p:cNvCxnSpPr/>
            <p:nvPr/>
          </p:nvCxnSpPr>
          <p:spPr>
            <a:xfrm>
              <a:off x="1051340" y="1412776"/>
              <a:ext cx="0" cy="18002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4436368" y="2996952"/>
              <a:ext cx="0" cy="1376156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 flipV="1">
              <a:off x="1043608" y="3190848"/>
              <a:ext cx="3861712" cy="417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V="1">
              <a:off x="1939069" y="3020453"/>
              <a:ext cx="2488915" cy="2126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>
              <a:off x="1472960" y="2852933"/>
              <a:ext cx="2522976" cy="0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1961027" y="1412776"/>
              <a:ext cx="10803" cy="1607677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3965228" y="2852933"/>
              <a:ext cx="0" cy="1543673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4893998" y="3167443"/>
              <a:ext cx="0" cy="122916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1511726" y="1412776"/>
              <a:ext cx="0" cy="1440160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群組 96"/>
          <p:cNvGrpSpPr/>
          <p:nvPr/>
        </p:nvGrpSpPr>
        <p:grpSpPr>
          <a:xfrm>
            <a:off x="3947780" y="1756264"/>
            <a:ext cx="984260" cy="1420708"/>
            <a:chOff x="3947780" y="1756264"/>
            <a:chExt cx="984260" cy="1420708"/>
          </a:xfrm>
        </p:grpSpPr>
        <p:sp>
          <p:nvSpPr>
            <p:cNvPr id="98" name="橢圓 97"/>
            <p:cNvSpPr/>
            <p:nvPr/>
          </p:nvSpPr>
          <p:spPr>
            <a:xfrm>
              <a:off x="4257014" y="1756264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9" name="直線接點 98"/>
            <p:cNvCxnSpPr/>
            <p:nvPr/>
          </p:nvCxnSpPr>
          <p:spPr>
            <a:xfrm>
              <a:off x="3977934" y="1875728"/>
              <a:ext cx="0" cy="9772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4892412" y="1902640"/>
              <a:ext cx="0" cy="127433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>
              <a:off x="3947780" y="1900280"/>
              <a:ext cx="306034" cy="23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V="1">
              <a:off x="4617054" y="1900280"/>
              <a:ext cx="314986" cy="1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群組 1"/>
          <p:cNvGrpSpPr/>
          <p:nvPr/>
        </p:nvGrpSpPr>
        <p:grpSpPr>
          <a:xfrm>
            <a:off x="1026740" y="3724128"/>
            <a:ext cx="1601044" cy="1973124"/>
            <a:chOff x="1026740" y="3724128"/>
            <a:chExt cx="1601044" cy="1973124"/>
          </a:xfrm>
        </p:grpSpPr>
        <p:cxnSp>
          <p:nvCxnSpPr>
            <p:cNvPr id="27" name="直線接點 26"/>
            <p:cNvCxnSpPr/>
            <p:nvPr/>
          </p:nvCxnSpPr>
          <p:spPr>
            <a:xfrm>
              <a:off x="1052801" y="3724128"/>
              <a:ext cx="0" cy="408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H="1">
              <a:off x="2615238" y="3753036"/>
              <a:ext cx="12546" cy="194421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>
              <a:off x="1026740" y="4125761"/>
              <a:ext cx="592932" cy="655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橢圓 74"/>
            <p:cNvSpPr/>
            <p:nvPr/>
          </p:nvSpPr>
          <p:spPr>
            <a:xfrm>
              <a:off x="1386206" y="4744069"/>
              <a:ext cx="432048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6" name="直線接點 75"/>
            <p:cNvCxnSpPr/>
            <p:nvPr/>
          </p:nvCxnSpPr>
          <p:spPr>
            <a:xfrm>
              <a:off x="1602230" y="5012167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1602230" y="4091123"/>
              <a:ext cx="0" cy="6465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>
              <a:off x="1577128" y="5678432"/>
              <a:ext cx="103811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矩形 95"/>
          <p:cNvSpPr/>
          <p:nvPr/>
        </p:nvSpPr>
        <p:spPr>
          <a:xfrm>
            <a:off x="1245148" y="6155633"/>
            <a:ext cx="209513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矩形 108"/>
          <p:cNvSpPr/>
          <p:nvPr/>
        </p:nvSpPr>
        <p:spPr>
          <a:xfrm>
            <a:off x="3389465" y="6160296"/>
            <a:ext cx="69648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3" name="群組 52"/>
          <p:cNvGrpSpPr/>
          <p:nvPr/>
        </p:nvGrpSpPr>
        <p:grpSpPr>
          <a:xfrm>
            <a:off x="6318194" y="1385093"/>
            <a:ext cx="1573976" cy="1774203"/>
            <a:chOff x="755357" y="360407"/>
            <a:chExt cx="1573976" cy="1774203"/>
          </a:xfrm>
        </p:grpSpPr>
        <p:cxnSp>
          <p:nvCxnSpPr>
            <p:cNvPr id="54" name="直線接點 53"/>
            <p:cNvCxnSpPr/>
            <p:nvPr/>
          </p:nvCxnSpPr>
          <p:spPr>
            <a:xfrm flipH="1">
              <a:off x="2325536" y="385750"/>
              <a:ext cx="3797" cy="174886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1874203" y="360407"/>
              <a:ext cx="0" cy="1460176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/>
            <p:nvPr/>
          </p:nvCxnSpPr>
          <p:spPr>
            <a:xfrm>
              <a:off x="755357" y="1820583"/>
              <a:ext cx="1152128" cy="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446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xit" presetSubtype="1" accel="22000" decel="2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3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1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3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600"/>
                            </p:stCondLst>
                            <p:childTnLst>
                              <p:par>
                                <p:cTn id="43" presetID="10" presetClass="exit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9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8" grpId="0" animBg="1"/>
      <p:bldP spid="9" grpId="0" animBg="1"/>
      <p:bldP spid="10" grpId="0" animBg="1"/>
      <p:bldP spid="96" grpId="0" animBg="1"/>
      <p:bldP spid="10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群組 47"/>
          <p:cNvGrpSpPr/>
          <p:nvPr/>
        </p:nvGrpSpPr>
        <p:grpSpPr>
          <a:xfrm>
            <a:off x="1331640" y="2775719"/>
            <a:ext cx="6739389" cy="2709324"/>
            <a:chOff x="1331640" y="2775719"/>
            <a:chExt cx="6739389" cy="2709324"/>
          </a:xfrm>
        </p:grpSpPr>
        <p:pic>
          <p:nvPicPr>
            <p:cNvPr id="127" name="圖片 12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5355" y="4295891"/>
              <a:ext cx="149754" cy="154434"/>
            </a:xfrm>
            <a:prstGeom prst="rect">
              <a:avLst/>
            </a:prstGeom>
          </p:spPr>
        </p:pic>
        <p:pic>
          <p:nvPicPr>
            <p:cNvPr id="128" name="圖片 12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20372" y="4410959"/>
              <a:ext cx="150657" cy="138102"/>
            </a:xfrm>
            <a:prstGeom prst="rect">
              <a:avLst/>
            </a:prstGeom>
          </p:spPr>
        </p:pic>
        <p:pic>
          <p:nvPicPr>
            <p:cNvPr id="129" name="圖片 12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1640" y="5346941"/>
              <a:ext cx="150657" cy="138102"/>
            </a:xfrm>
            <a:prstGeom prst="rect">
              <a:avLst/>
            </a:prstGeom>
          </p:spPr>
        </p:pic>
        <p:pic>
          <p:nvPicPr>
            <p:cNvPr id="136" name="圖片 13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3903" y="2775719"/>
              <a:ext cx="149754" cy="154434"/>
            </a:xfrm>
            <a:prstGeom prst="rect">
              <a:avLst/>
            </a:prstGeom>
          </p:spPr>
        </p:pic>
        <p:pic>
          <p:nvPicPr>
            <p:cNvPr id="137" name="圖片 13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3903" y="2941109"/>
              <a:ext cx="149754" cy="154434"/>
            </a:xfrm>
            <a:prstGeom prst="rect">
              <a:avLst/>
            </a:prstGeom>
          </p:spPr>
        </p:pic>
        <p:pic>
          <p:nvPicPr>
            <p:cNvPr id="138" name="圖片 13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3903" y="3102076"/>
              <a:ext cx="149754" cy="154434"/>
            </a:xfrm>
            <a:prstGeom prst="rect">
              <a:avLst/>
            </a:prstGeom>
          </p:spPr>
        </p:pic>
      </p:grpSp>
      <p:sp>
        <p:nvSpPr>
          <p:cNvPr id="4" name="文字方塊 3"/>
          <p:cNvSpPr txBox="1"/>
          <p:nvPr/>
        </p:nvSpPr>
        <p:spPr>
          <a:xfrm>
            <a:off x="899592" y="5769260"/>
            <a:ext cx="6372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5.TR2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動作且開始計時，計時時間到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動作且自保持，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備用電源供電、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亮。同時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復歸。  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732240" y="692696"/>
            <a:ext cx="1476164" cy="43204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253128" y="5787673"/>
            <a:ext cx="231076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623769" y="5798795"/>
            <a:ext cx="324036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動作按鈕: 下一項 9">
            <a:hlinkClick r:id="" action="ppaction://noaction" highlightClick="1"/>
          </p:cNvPr>
          <p:cNvSpPr/>
          <p:nvPr/>
        </p:nvSpPr>
        <p:spPr>
          <a:xfrm>
            <a:off x="8208404" y="59885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5" name="群組 44"/>
          <p:cNvGrpSpPr/>
          <p:nvPr/>
        </p:nvGrpSpPr>
        <p:grpSpPr>
          <a:xfrm>
            <a:off x="6318194" y="2852936"/>
            <a:ext cx="1602178" cy="1015208"/>
            <a:chOff x="6318194" y="2852936"/>
            <a:chExt cx="1602178" cy="1015208"/>
          </a:xfrm>
        </p:grpSpPr>
        <p:cxnSp>
          <p:nvCxnSpPr>
            <p:cNvPr id="15" name="直線接點 14"/>
            <p:cNvCxnSpPr/>
            <p:nvPr/>
          </p:nvCxnSpPr>
          <p:spPr>
            <a:xfrm>
              <a:off x="6318194" y="2852936"/>
              <a:ext cx="18002" cy="90730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7884368" y="3159296"/>
              <a:ext cx="0" cy="58490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36196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7308304" y="3724128"/>
              <a:ext cx="6120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橢圓 24"/>
            <p:cNvSpPr/>
            <p:nvPr/>
          </p:nvSpPr>
          <p:spPr>
            <a:xfrm>
              <a:off x="6948264" y="3580112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6" name="矩形 95"/>
          <p:cNvSpPr/>
          <p:nvPr/>
        </p:nvSpPr>
        <p:spPr>
          <a:xfrm>
            <a:off x="1229361" y="6123203"/>
            <a:ext cx="165045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矩形 108"/>
          <p:cNvSpPr/>
          <p:nvPr/>
        </p:nvSpPr>
        <p:spPr>
          <a:xfrm>
            <a:off x="2927288" y="6133892"/>
            <a:ext cx="69648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1" name="群組 40"/>
          <p:cNvGrpSpPr/>
          <p:nvPr/>
        </p:nvGrpSpPr>
        <p:grpSpPr>
          <a:xfrm>
            <a:off x="6890309" y="4065965"/>
            <a:ext cx="417995" cy="669548"/>
            <a:chOff x="6890309" y="4065965"/>
            <a:chExt cx="417995" cy="669548"/>
          </a:xfrm>
        </p:grpSpPr>
        <p:cxnSp>
          <p:nvCxnSpPr>
            <p:cNvPr id="67" name="直線接點 66"/>
            <p:cNvCxnSpPr/>
            <p:nvPr/>
          </p:nvCxnSpPr>
          <p:spPr>
            <a:xfrm>
              <a:off x="6890309" y="4065965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6893423" y="4107238"/>
              <a:ext cx="414881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群組 38"/>
          <p:cNvGrpSpPr/>
          <p:nvPr/>
        </p:nvGrpSpPr>
        <p:grpSpPr>
          <a:xfrm>
            <a:off x="6318194" y="3724128"/>
            <a:ext cx="1818202" cy="2002701"/>
            <a:chOff x="6318194" y="3724128"/>
            <a:chExt cx="1818202" cy="2002701"/>
          </a:xfrm>
        </p:grpSpPr>
        <p:cxnSp>
          <p:nvCxnSpPr>
            <p:cNvPr id="55" name="直線接點 54"/>
            <p:cNvCxnSpPr/>
            <p:nvPr/>
          </p:nvCxnSpPr>
          <p:spPr>
            <a:xfrm>
              <a:off x="7882387" y="4125761"/>
              <a:ext cx="0" cy="59054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橢圓 56"/>
            <p:cNvSpPr/>
            <p:nvPr/>
          </p:nvSpPr>
          <p:spPr>
            <a:xfrm>
              <a:off x="7668344" y="4716306"/>
              <a:ext cx="468052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8" name="直線接點 57"/>
            <p:cNvCxnSpPr/>
            <p:nvPr/>
          </p:nvCxnSpPr>
          <p:spPr>
            <a:xfrm>
              <a:off x="7882387" y="5012167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336196" y="3744198"/>
              <a:ext cx="0" cy="198263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 flipV="1">
              <a:off x="6318194" y="5681715"/>
              <a:ext cx="1584176" cy="1191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7882387" y="3724128"/>
              <a:ext cx="0" cy="38311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群組 106"/>
          <p:cNvGrpSpPr/>
          <p:nvPr/>
        </p:nvGrpSpPr>
        <p:grpSpPr>
          <a:xfrm>
            <a:off x="7137144" y="4185084"/>
            <a:ext cx="414327" cy="352068"/>
            <a:chOff x="4985765" y="5167265"/>
            <a:chExt cx="414327" cy="352068"/>
          </a:xfrm>
        </p:grpSpPr>
        <p:pic>
          <p:nvPicPr>
            <p:cNvPr id="108" name="圖片 10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765" y="5265008"/>
              <a:ext cx="170819" cy="156583"/>
            </a:xfrm>
            <a:prstGeom prst="rect">
              <a:avLst/>
            </a:prstGeom>
          </p:spPr>
        </p:pic>
        <p:sp>
          <p:nvSpPr>
            <p:cNvPr id="110" name="橢圓 109"/>
            <p:cNvSpPr/>
            <p:nvPr/>
          </p:nvSpPr>
          <p:spPr>
            <a:xfrm>
              <a:off x="5002275" y="5167265"/>
              <a:ext cx="397817" cy="352068"/>
            </a:xfrm>
            <a:prstGeom prst="ellipse">
              <a:avLst/>
            </a:prstGeom>
            <a:solidFill>
              <a:srgbClr val="FFC000">
                <a:alpha val="3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7" name="群組 46"/>
          <p:cNvGrpSpPr/>
          <p:nvPr/>
        </p:nvGrpSpPr>
        <p:grpSpPr>
          <a:xfrm>
            <a:off x="3947780" y="1394818"/>
            <a:ext cx="3954590" cy="3001788"/>
            <a:chOff x="3947780" y="1394818"/>
            <a:chExt cx="3954590" cy="3001788"/>
          </a:xfrm>
        </p:grpSpPr>
        <p:cxnSp>
          <p:nvCxnSpPr>
            <p:cNvPr id="112" name="直線接點 111"/>
            <p:cNvCxnSpPr/>
            <p:nvPr/>
          </p:nvCxnSpPr>
          <p:spPr>
            <a:xfrm>
              <a:off x="7882387" y="1394818"/>
              <a:ext cx="0" cy="18002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>
              <a:off x="4436368" y="2996952"/>
              <a:ext cx="0" cy="1376156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>
              <a:off x="4892412" y="3176972"/>
              <a:ext cx="3009958" cy="464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 flipV="1">
              <a:off x="4436368" y="3018326"/>
              <a:ext cx="2544825" cy="2126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 flipV="1">
              <a:off x="3947780" y="2852933"/>
              <a:ext cx="3522542" cy="3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>
              <a:off x="6970390" y="1412775"/>
              <a:ext cx="10803" cy="1607677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/>
            <p:nvPr/>
          </p:nvCxnSpPr>
          <p:spPr>
            <a:xfrm>
              <a:off x="3965228" y="2852933"/>
              <a:ext cx="0" cy="1543673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>
              <a:off x="4893998" y="3167443"/>
              <a:ext cx="0" cy="122916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>
              <a:off x="7446237" y="1412773"/>
              <a:ext cx="0" cy="1440160"/>
            </a:xfrm>
            <a:prstGeom prst="line">
              <a:avLst/>
            </a:prstGeom>
            <a:ln w="76200">
              <a:solidFill>
                <a:srgbClr val="FF0000">
                  <a:alpha val="59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群組 120"/>
          <p:cNvGrpSpPr/>
          <p:nvPr/>
        </p:nvGrpSpPr>
        <p:grpSpPr>
          <a:xfrm>
            <a:off x="3947780" y="1756264"/>
            <a:ext cx="984260" cy="1420708"/>
            <a:chOff x="3947780" y="1756264"/>
            <a:chExt cx="984260" cy="1420708"/>
          </a:xfrm>
        </p:grpSpPr>
        <p:sp>
          <p:nvSpPr>
            <p:cNvPr id="122" name="橢圓 121"/>
            <p:cNvSpPr/>
            <p:nvPr/>
          </p:nvSpPr>
          <p:spPr>
            <a:xfrm>
              <a:off x="4257014" y="1756264"/>
              <a:ext cx="360040" cy="2880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3" name="直線接點 122"/>
            <p:cNvCxnSpPr/>
            <p:nvPr/>
          </p:nvCxnSpPr>
          <p:spPr>
            <a:xfrm>
              <a:off x="3977934" y="1875728"/>
              <a:ext cx="0" cy="97720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>
              <a:off x="4892412" y="1902640"/>
              <a:ext cx="0" cy="127433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>
              <a:off x="3947780" y="1900280"/>
              <a:ext cx="306034" cy="23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 flipV="1">
              <a:off x="4617054" y="1900280"/>
              <a:ext cx="314986" cy="11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矩形 129"/>
          <p:cNvSpPr/>
          <p:nvPr/>
        </p:nvSpPr>
        <p:spPr>
          <a:xfrm>
            <a:off x="3629693" y="6133892"/>
            <a:ext cx="162638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1" name="動作按鈕: 下一項 130">
            <a:hlinkClick r:id="" action="ppaction://noaction" highlightClick="1"/>
          </p:cNvPr>
          <p:cNvSpPr/>
          <p:nvPr/>
        </p:nvSpPr>
        <p:spPr>
          <a:xfrm>
            <a:off x="8124310" y="600710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32" name="群組 131"/>
          <p:cNvGrpSpPr/>
          <p:nvPr/>
        </p:nvGrpSpPr>
        <p:grpSpPr>
          <a:xfrm>
            <a:off x="7146818" y="4186362"/>
            <a:ext cx="411488" cy="352068"/>
            <a:chOff x="4153091" y="5167265"/>
            <a:chExt cx="411488" cy="352068"/>
          </a:xfrm>
        </p:grpSpPr>
        <p:pic>
          <p:nvPicPr>
            <p:cNvPr id="133" name="圖片 13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134" name="橢圓 133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35" name="圓角矩形圖說文字 134"/>
          <p:cNvSpPr/>
          <p:nvPr/>
        </p:nvSpPr>
        <p:spPr>
          <a:xfrm>
            <a:off x="2054586" y="4864614"/>
            <a:ext cx="327617" cy="392954"/>
          </a:xfrm>
          <a:prstGeom prst="wedgeRoundRectCallout">
            <a:avLst>
              <a:gd name="adj1" fmla="val -173424"/>
              <a:gd name="adj2" fmla="val 50983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sp>
        <p:nvSpPr>
          <p:cNvPr id="139" name="動作按鈕: 下一項 138">
            <a:hlinkClick r:id="" action="ppaction://noaction" highlightClick="1"/>
          </p:cNvPr>
          <p:cNvSpPr/>
          <p:nvPr/>
        </p:nvSpPr>
        <p:spPr>
          <a:xfrm>
            <a:off x="8021155" y="601412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43" name="群組 142"/>
          <p:cNvGrpSpPr/>
          <p:nvPr/>
        </p:nvGrpSpPr>
        <p:grpSpPr>
          <a:xfrm>
            <a:off x="6868843" y="4125761"/>
            <a:ext cx="475465" cy="527375"/>
            <a:chOff x="6868843" y="4125761"/>
            <a:chExt cx="475465" cy="527375"/>
          </a:xfrm>
        </p:grpSpPr>
        <p:cxnSp>
          <p:nvCxnSpPr>
            <p:cNvPr id="144" name="直線接點 143"/>
            <p:cNvCxnSpPr/>
            <p:nvPr/>
          </p:nvCxnSpPr>
          <p:spPr>
            <a:xfrm>
              <a:off x="7310347" y="4125761"/>
              <a:ext cx="14825" cy="52737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接點 144"/>
            <p:cNvCxnSpPr/>
            <p:nvPr/>
          </p:nvCxnSpPr>
          <p:spPr>
            <a:xfrm>
              <a:off x="6868843" y="4631784"/>
              <a:ext cx="475465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群組 145"/>
          <p:cNvGrpSpPr/>
          <p:nvPr/>
        </p:nvGrpSpPr>
        <p:grpSpPr>
          <a:xfrm>
            <a:off x="6327195" y="3719900"/>
            <a:ext cx="1557173" cy="1991532"/>
            <a:chOff x="6327195" y="3719900"/>
            <a:chExt cx="1557173" cy="1991532"/>
          </a:xfrm>
        </p:grpSpPr>
        <p:cxnSp>
          <p:nvCxnSpPr>
            <p:cNvPr id="147" name="直線接點 146"/>
            <p:cNvCxnSpPr/>
            <p:nvPr/>
          </p:nvCxnSpPr>
          <p:spPr>
            <a:xfrm>
              <a:off x="6876256" y="5041884"/>
              <a:ext cx="0" cy="6695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橢圓 147"/>
            <p:cNvSpPr/>
            <p:nvPr/>
          </p:nvSpPr>
          <p:spPr>
            <a:xfrm>
              <a:off x="6660232" y="4735513"/>
              <a:ext cx="468052" cy="32557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9" name="直線接點 148"/>
            <p:cNvCxnSpPr/>
            <p:nvPr/>
          </p:nvCxnSpPr>
          <p:spPr>
            <a:xfrm>
              <a:off x="7303815" y="4107238"/>
              <a:ext cx="57857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接點 149"/>
            <p:cNvCxnSpPr/>
            <p:nvPr/>
          </p:nvCxnSpPr>
          <p:spPr>
            <a:xfrm>
              <a:off x="7875820" y="3724128"/>
              <a:ext cx="8548" cy="38311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>
              <a:off x="6327195" y="3719900"/>
              <a:ext cx="0" cy="199153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接點 151"/>
            <p:cNvCxnSpPr/>
            <p:nvPr/>
          </p:nvCxnSpPr>
          <p:spPr>
            <a:xfrm>
              <a:off x="6353654" y="5696435"/>
              <a:ext cx="54060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群組 68"/>
          <p:cNvGrpSpPr/>
          <p:nvPr/>
        </p:nvGrpSpPr>
        <p:grpSpPr>
          <a:xfrm>
            <a:off x="6318194" y="1385093"/>
            <a:ext cx="1573976" cy="1774203"/>
            <a:chOff x="755357" y="360407"/>
            <a:chExt cx="1573976" cy="1774203"/>
          </a:xfrm>
        </p:grpSpPr>
        <p:cxnSp>
          <p:nvCxnSpPr>
            <p:cNvPr id="70" name="直線接點 69"/>
            <p:cNvCxnSpPr/>
            <p:nvPr/>
          </p:nvCxnSpPr>
          <p:spPr>
            <a:xfrm flipH="1">
              <a:off x="2325536" y="385750"/>
              <a:ext cx="3797" cy="174886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1874203" y="360407"/>
              <a:ext cx="0" cy="1460176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755357" y="1820583"/>
              <a:ext cx="1152128" cy="0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橢圓 72"/>
          <p:cNvSpPr/>
          <p:nvPr/>
        </p:nvSpPr>
        <p:spPr>
          <a:xfrm>
            <a:off x="7522813" y="4373589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橢圓 73"/>
          <p:cNvSpPr/>
          <p:nvPr/>
        </p:nvSpPr>
        <p:spPr>
          <a:xfrm>
            <a:off x="6469900" y="4506661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" name="橢圓 74"/>
          <p:cNvSpPr/>
          <p:nvPr/>
        </p:nvSpPr>
        <p:spPr>
          <a:xfrm>
            <a:off x="3539726" y="2539806"/>
            <a:ext cx="2472434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" name="橢圓 75"/>
          <p:cNvSpPr/>
          <p:nvPr/>
        </p:nvSpPr>
        <p:spPr>
          <a:xfrm>
            <a:off x="3989449" y="1370222"/>
            <a:ext cx="942591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251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6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00"/>
                            </p:stCondLst>
                            <p:childTnLst>
                              <p:par>
                                <p:cTn id="21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1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2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8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8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800"/>
                            </p:stCondLst>
                            <p:childTnLst>
                              <p:par>
                                <p:cTn id="5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4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2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100"/>
                            </p:stCondLst>
                            <p:childTnLst>
                              <p:par>
                                <p:cTn id="98" presetID="10" presetClass="exit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75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96" grpId="0" animBg="1"/>
      <p:bldP spid="109" grpId="0" animBg="1"/>
      <p:bldP spid="130" grpId="0" animBg="1"/>
      <p:bldP spid="131" grpId="0" animBg="1"/>
      <p:bldP spid="131" grpId="1" animBg="1"/>
      <p:bldP spid="135" grpId="0" animBg="1"/>
      <p:bldP spid="139" grpId="0" animBg="1"/>
      <p:bldP spid="139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2192</TotalTime>
  <Words>268</Words>
  <Application>Microsoft Office PowerPoint</Application>
  <PresentationFormat>如螢幕大小 (4:3)</PresentationFormat>
  <Paragraphs>39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38</cp:revision>
  <dcterms:created xsi:type="dcterms:W3CDTF">2019-06-30T12:59:55Z</dcterms:created>
  <dcterms:modified xsi:type="dcterms:W3CDTF">2019-07-15T05:33:12Z</dcterms:modified>
</cp:coreProperties>
</file>