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</p:sldIdLst>
  <p:sldSz cx="21386800" cy="15122525"/>
  <p:notesSz cx="6858000" cy="9144000"/>
  <p:defaultTextStyle>
    <a:defPPr>
      <a:defRPr lang="zh-TW"/>
    </a:defPPr>
    <a:lvl1pPr marL="0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6958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93917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40875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87832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34792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81750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28707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75667" algn="l" defTabSz="2093917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  <p15:guide id="3" orient="horz" pos="4763">
          <p15:clr>
            <a:srgbClr val="A4A3A4"/>
          </p15:clr>
        </p15:guide>
        <p15:guide id="4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0A"/>
    <a:srgbClr val="FF9933"/>
    <a:srgbClr val="FF9900"/>
    <a:srgbClr val="F9D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89" autoAdjust="0"/>
    <p:restoredTop sz="94660"/>
  </p:normalViewPr>
  <p:slideViewPr>
    <p:cSldViewPr>
      <p:cViewPr>
        <p:scale>
          <a:sx n="56" d="100"/>
          <a:sy n="56" d="100"/>
        </p:scale>
        <p:origin x="-528" y="-24"/>
      </p:cViewPr>
      <p:guideLst>
        <p:guide orient="horz" pos="6736"/>
        <p:guide orient="horz" pos="4763"/>
        <p:guide pos="4763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73350" y="2474914"/>
            <a:ext cx="16040100" cy="5264879"/>
          </a:xfrm>
        </p:spPr>
        <p:txBody>
          <a:bodyPr anchor="b"/>
          <a:lstStyle>
            <a:lvl1pPr algn="ctr">
              <a:defRPr sz="1052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3350" y="7942827"/>
            <a:ext cx="16040100" cy="3651109"/>
          </a:xfrm>
        </p:spPr>
        <p:txBody>
          <a:bodyPr/>
          <a:lstStyle>
            <a:lvl1pPr marL="0" indent="0" algn="ctr">
              <a:buNone/>
              <a:defRPr sz="4210"/>
            </a:lvl1pPr>
            <a:lvl2pPr marL="802020" indent="0" algn="ctr">
              <a:buNone/>
              <a:defRPr sz="3508"/>
            </a:lvl2pPr>
            <a:lvl3pPr marL="1604040" indent="0" algn="ctr">
              <a:buNone/>
              <a:defRPr sz="3158"/>
            </a:lvl3pPr>
            <a:lvl4pPr marL="2406061" indent="0" algn="ctr">
              <a:buNone/>
              <a:defRPr sz="2807"/>
            </a:lvl4pPr>
            <a:lvl5pPr marL="3208081" indent="0" algn="ctr">
              <a:buNone/>
              <a:defRPr sz="2807"/>
            </a:lvl5pPr>
            <a:lvl6pPr marL="4010101" indent="0" algn="ctr">
              <a:buNone/>
              <a:defRPr sz="2807"/>
            </a:lvl6pPr>
            <a:lvl7pPr marL="4812121" indent="0" algn="ctr">
              <a:buNone/>
              <a:defRPr sz="2807"/>
            </a:lvl7pPr>
            <a:lvl8pPr marL="5614142" indent="0" algn="ctr">
              <a:buNone/>
              <a:defRPr sz="2807"/>
            </a:lvl8pPr>
            <a:lvl9pPr marL="6416162" indent="0" algn="ctr">
              <a:buNone/>
              <a:defRPr sz="2807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29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304929" y="805134"/>
            <a:ext cx="4611529" cy="1281564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70343" y="805134"/>
            <a:ext cx="13567251" cy="1281564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62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5628" y="123528"/>
            <a:ext cx="1363216" cy="136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4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9204" y="3770132"/>
            <a:ext cx="18446115" cy="6290549"/>
          </a:xfrm>
        </p:spPr>
        <p:txBody>
          <a:bodyPr anchor="b"/>
          <a:lstStyle>
            <a:lvl1pPr>
              <a:defRPr sz="1052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9204" y="10120192"/>
            <a:ext cx="18446115" cy="3308051"/>
          </a:xfrm>
        </p:spPr>
        <p:txBody>
          <a:bodyPr/>
          <a:lstStyle>
            <a:lvl1pPr marL="0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1pPr>
            <a:lvl2pPr marL="802020" indent="0">
              <a:buNone/>
              <a:defRPr sz="3508">
                <a:solidFill>
                  <a:schemeClr val="tx1">
                    <a:tint val="75000"/>
                  </a:schemeClr>
                </a:solidFill>
              </a:defRPr>
            </a:lvl2pPr>
            <a:lvl3pPr marL="1604040" indent="0">
              <a:buNone/>
              <a:defRPr sz="3158">
                <a:solidFill>
                  <a:schemeClr val="tx1">
                    <a:tint val="75000"/>
                  </a:schemeClr>
                </a:solidFill>
              </a:defRPr>
            </a:lvl3pPr>
            <a:lvl4pPr marL="240606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4pPr>
            <a:lvl5pPr marL="320808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5pPr>
            <a:lvl6pPr marL="401010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6pPr>
            <a:lvl7pPr marL="481212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7pPr>
            <a:lvl8pPr marL="561414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8pPr>
            <a:lvl9pPr marL="641616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731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70343" y="4025672"/>
            <a:ext cx="9089390" cy="959510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27068" y="4025672"/>
            <a:ext cx="9089390" cy="959510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91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3128" y="805136"/>
            <a:ext cx="18446115" cy="292298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3129" y="3707120"/>
            <a:ext cx="9047618" cy="1816802"/>
          </a:xfrm>
        </p:spPr>
        <p:txBody>
          <a:bodyPr anchor="b"/>
          <a:lstStyle>
            <a:lvl1pPr marL="0" indent="0">
              <a:buNone/>
              <a:defRPr sz="4210" b="1"/>
            </a:lvl1pPr>
            <a:lvl2pPr marL="802020" indent="0">
              <a:buNone/>
              <a:defRPr sz="3508" b="1"/>
            </a:lvl2pPr>
            <a:lvl3pPr marL="1604040" indent="0">
              <a:buNone/>
              <a:defRPr sz="3158" b="1"/>
            </a:lvl3pPr>
            <a:lvl4pPr marL="2406061" indent="0">
              <a:buNone/>
              <a:defRPr sz="2807" b="1"/>
            </a:lvl4pPr>
            <a:lvl5pPr marL="3208081" indent="0">
              <a:buNone/>
              <a:defRPr sz="2807" b="1"/>
            </a:lvl5pPr>
            <a:lvl6pPr marL="4010101" indent="0">
              <a:buNone/>
              <a:defRPr sz="2807" b="1"/>
            </a:lvl6pPr>
            <a:lvl7pPr marL="4812121" indent="0">
              <a:buNone/>
              <a:defRPr sz="2807" b="1"/>
            </a:lvl7pPr>
            <a:lvl8pPr marL="5614142" indent="0">
              <a:buNone/>
              <a:defRPr sz="2807" b="1"/>
            </a:lvl8pPr>
            <a:lvl9pPr marL="6416162" indent="0">
              <a:buNone/>
              <a:defRPr sz="2807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3129" y="5523922"/>
            <a:ext cx="9047618" cy="812485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27067" y="3707120"/>
            <a:ext cx="9092176" cy="1816802"/>
          </a:xfrm>
        </p:spPr>
        <p:txBody>
          <a:bodyPr anchor="b"/>
          <a:lstStyle>
            <a:lvl1pPr marL="0" indent="0">
              <a:buNone/>
              <a:defRPr sz="4210" b="1"/>
            </a:lvl1pPr>
            <a:lvl2pPr marL="802020" indent="0">
              <a:buNone/>
              <a:defRPr sz="3508" b="1"/>
            </a:lvl2pPr>
            <a:lvl3pPr marL="1604040" indent="0">
              <a:buNone/>
              <a:defRPr sz="3158" b="1"/>
            </a:lvl3pPr>
            <a:lvl4pPr marL="2406061" indent="0">
              <a:buNone/>
              <a:defRPr sz="2807" b="1"/>
            </a:lvl4pPr>
            <a:lvl5pPr marL="3208081" indent="0">
              <a:buNone/>
              <a:defRPr sz="2807" b="1"/>
            </a:lvl5pPr>
            <a:lvl6pPr marL="4010101" indent="0">
              <a:buNone/>
              <a:defRPr sz="2807" b="1"/>
            </a:lvl6pPr>
            <a:lvl7pPr marL="4812121" indent="0">
              <a:buNone/>
              <a:defRPr sz="2807" b="1"/>
            </a:lvl7pPr>
            <a:lvl8pPr marL="5614142" indent="0">
              <a:buNone/>
              <a:defRPr sz="2807" b="1"/>
            </a:lvl8pPr>
            <a:lvl9pPr marL="6416162" indent="0">
              <a:buNone/>
              <a:defRPr sz="2807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27067" y="5523922"/>
            <a:ext cx="9092176" cy="812485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50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52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974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3129" y="1008168"/>
            <a:ext cx="6897799" cy="3528589"/>
          </a:xfrm>
        </p:spPr>
        <p:txBody>
          <a:bodyPr anchor="b"/>
          <a:lstStyle>
            <a:lvl1pPr>
              <a:defRPr sz="5613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92175" y="2177365"/>
            <a:ext cx="10827068" cy="10746794"/>
          </a:xfrm>
        </p:spPr>
        <p:txBody>
          <a:bodyPr/>
          <a:lstStyle>
            <a:lvl1pPr>
              <a:defRPr sz="5613"/>
            </a:lvl1pPr>
            <a:lvl2pPr>
              <a:defRPr sz="4912"/>
            </a:lvl2pPr>
            <a:lvl3pPr>
              <a:defRPr sz="4210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3129" y="4536758"/>
            <a:ext cx="6897799" cy="8404904"/>
          </a:xfrm>
        </p:spPr>
        <p:txBody>
          <a:bodyPr/>
          <a:lstStyle>
            <a:lvl1pPr marL="0" indent="0">
              <a:buNone/>
              <a:defRPr sz="2807"/>
            </a:lvl1pPr>
            <a:lvl2pPr marL="802020" indent="0">
              <a:buNone/>
              <a:defRPr sz="2456"/>
            </a:lvl2pPr>
            <a:lvl3pPr marL="1604040" indent="0">
              <a:buNone/>
              <a:defRPr sz="2105"/>
            </a:lvl3pPr>
            <a:lvl4pPr marL="2406061" indent="0">
              <a:buNone/>
              <a:defRPr sz="1754"/>
            </a:lvl4pPr>
            <a:lvl5pPr marL="3208081" indent="0">
              <a:buNone/>
              <a:defRPr sz="1754"/>
            </a:lvl5pPr>
            <a:lvl6pPr marL="4010101" indent="0">
              <a:buNone/>
              <a:defRPr sz="1754"/>
            </a:lvl6pPr>
            <a:lvl7pPr marL="4812121" indent="0">
              <a:buNone/>
              <a:defRPr sz="1754"/>
            </a:lvl7pPr>
            <a:lvl8pPr marL="5614142" indent="0">
              <a:buNone/>
              <a:defRPr sz="1754"/>
            </a:lvl8pPr>
            <a:lvl9pPr marL="6416162" indent="0">
              <a:buNone/>
              <a:defRPr sz="1754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33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3129" y="1008168"/>
            <a:ext cx="6897799" cy="3528589"/>
          </a:xfrm>
        </p:spPr>
        <p:txBody>
          <a:bodyPr anchor="b"/>
          <a:lstStyle>
            <a:lvl1pPr>
              <a:defRPr sz="5613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9092175" y="2177365"/>
            <a:ext cx="10827068" cy="10746794"/>
          </a:xfrm>
        </p:spPr>
        <p:txBody>
          <a:bodyPr/>
          <a:lstStyle>
            <a:lvl1pPr marL="0" indent="0">
              <a:buNone/>
              <a:defRPr sz="5613"/>
            </a:lvl1pPr>
            <a:lvl2pPr marL="802020" indent="0">
              <a:buNone/>
              <a:defRPr sz="4912"/>
            </a:lvl2pPr>
            <a:lvl3pPr marL="1604040" indent="0">
              <a:buNone/>
              <a:defRPr sz="4210"/>
            </a:lvl3pPr>
            <a:lvl4pPr marL="2406061" indent="0">
              <a:buNone/>
              <a:defRPr sz="3508"/>
            </a:lvl4pPr>
            <a:lvl5pPr marL="3208081" indent="0">
              <a:buNone/>
              <a:defRPr sz="3508"/>
            </a:lvl5pPr>
            <a:lvl6pPr marL="4010101" indent="0">
              <a:buNone/>
              <a:defRPr sz="3508"/>
            </a:lvl6pPr>
            <a:lvl7pPr marL="4812121" indent="0">
              <a:buNone/>
              <a:defRPr sz="3508"/>
            </a:lvl7pPr>
            <a:lvl8pPr marL="5614142" indent="0">
              <a:buNone/>
              <a:defRPr sz="3508"/>
            </a:lvl8pPr>
            <a:lvl9pPr marL="6416162" indent="0">
              <a:buNone/>
              <a:defRPr sz="3508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3129" y="4536758"/>
            <a:ext cx="6897799" cy="8404904"/>
          </a:xfrm>
        </p:spPr>
        <p:txBody>
          <a:bodyPr/>
          <a:lstStyle>
            <a:lvl1pPr marL="0" indent="0">
              <a:buNone/>
              <a:defRPr sz="2807"/>
            </a:lvl1pPr>
            <a:lvl2pPr marL="802020" indent="0">
              <a:buNone/>
              <a:defRPr sz="2456"/>
            </a:lvl2pPr>
            <a:lvl3pPr marL="1604040" indent="0">
              <a:buNone/>
              <a:defRPr sz="2105"/>
            </a:lvl3pPr>
            <a:lvl4pPr marL="2406061" indent="0">
              <a:buNone/>
              <a:defRPr sz="1754"/>
            </a:lvl4pPr>
            <a:lvl5pPr marL="3208081" indent="0">
              <a:buNone/>
              <a:defRPr sz="1754"/>
            </a:lvl5pPr>
            <a:lvl6pPr marL="4010101" indent="0">
              <a:buNone/>
              <a:defRPr sz="1754"/>
            </a:lvl6pPr>
            <a:lvl7pPr marL="4812121" indent="0">
              <a:buNone/>
              <a:defRPr sz="1754"/>
            </a:lvl7pPr>
            <a:lvl8pPr marL="5614142" indent="0">
              <a:buNone/>
              <a:defRPr sz="1754"/>
            </a:lvl8pPr>
            <a:lvl9pPr marL="6416162" indent="0">
              <a:buNone/>
              <a:defRPr sz="1754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996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70343" y="805136"/>
            <a:ext cx="18446115" cy="2922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0343" y="4025672"/>
            <a:ext cx="18446115" cy="959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70343" y="14016342"/>
            <a:ext cx="4812030" cy="805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03039-A423-43B4-9B46-CC3324AE97DC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084378" y="14016342"/>
            <a:ext cx="7218045" cy="805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104428" y="14016342"/>
            <a:ext cx="4812030" cy="805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72DD5-C8EA-4C8F-A161-EE803EB9C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63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1604040" rtl="0" eaLnBrk="1" latinLnBrk="0" hangingPunct="1">
        <a:lnSpc>
          <a:spcPct val="90000"/>
        </a:lnSpc>
        <a:spcBef>
          <a:spcPct val="0"/>
        </a:spcBef>
        <a:buNone/>
        <a:defRPr sz="7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010" indent="-401010" algn="l" defTabSz="1604040" rtl="0" eaLnBrk="1" latinLnBrk="0" hangingPunct="1">
        <a:lnSpc>
          <a:spcPct val="90000"/>
        </a:lnSpc>
        <a:spcBef>
          <a:spcPts val="1754"/>
        </a:spcBef>
        <a:buFont typeface="Arial" panose="020B0604020202020204" pitchFamily="34" charset="0"/>
        <a:buChar char="•"/>
        <a:defRPr sz="4912" kern="1200">
          <a:solidFill>
            <a:schemeClr val="tx1"/>
          </a:solidFill>
          <a:latin typeface="+mn-lt"/>
          <a:ea typeface="+mn-ea"/>
          <a:cs typeface="+mn-cs"/>
        </a:defRPr>
      </a:lvl1pPr>
      <a:lvl2pPr marL="1203030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005051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508" kern="1200">
          <a:solidFill>
            <a:schemeClr val="tx1"/>
          </a:solidFill>
          <a:latin typeface="+mn-lt"/>
          <a:ea typeface="+mn-ea"/>
          <a:cs typeface="+mn-cs"/>
        </a:defRPr>
      </a:lvl3pPr>
      <a:lvl4pPr marL="2807071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4pPr>
      <a:lvl5pPr marL="3609091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5pPr>
      <a:lvl6pPr marL="4411111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6pPr>
      <a:lvl7pPr marL="5213132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7pPr>
      <a:lvl8pPr marL="6015152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8pPr>
      <a:lvl9pPr marL="6817172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1pPr>
      <a:lvl2pPr marL="802020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2pPr>
      <a:lvl3pPr marL="1604040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3pPr>
      <a:lvl4pPr marL="240606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4pPr>
      <a:lvl5pPr marL="320808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5pPr>
      <a:lvl6pPr marL="401010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6pPr>
      <a:lvl7pPr marL="481212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7pPr>
      <a:lvl8pPr marL="5614142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8pPr>
      <a:lvl9pPr marL="6416162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ehyust@mail.ypu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81787" y="274410"/>
            <a:ext cx="21386799" cy="1011656"/>
          </a:xfrm>
          <a:prstGeom prst="rect">
            <a:avLst/>
          </a:prstGeom>
        </p:spPr>
        <p:txBody>
          <a:bodyPr wrap="square" lIns="209392" tIns="104696" rIns="209392" bIns="104696">
            <a:spAutoFit/>
          </a:bodyPr>
          <a:lstStyle/>
          <a:p>
            <a:pPr algn="ctr"/>
            <a:r>
              <a:rPr lang="en-US" altLang="zh-TW" sz="5200" b="1" dirty="0" smtClean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2015</a:t>
            </a:r>
            <a:r>
              <a:rPr lang="en-US" altLang="zh-TW" sz="5200" b="1" dirty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zh-TW" altLang="zh-TW" sz="5200" b="1" dirty="0" smtClean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看見</a:t>
            </a:r>
            <a:r>
              <a:rPr lang="zh-TW" altLang="zh-TW" sz="5200" b="1" dirty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台灣，記錄</a:t>
            </a:r>
            <a:r>
              <a:rPr lang="zh-TW" altLang="zh-TW" sz="5200" b="1" dirty="0" smtClean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環境</a:t>
            </a:r>
            <a:r>
              <a:rPr lang="en-US" altLang="zh-TW" sz="5200" b="1" dirty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lang="zh-TW" altLang="zh-TW" sz="5200" b="1" dirty="0" smtClean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專題競賽</a:t>
            </a:r>
            <a:r>
              <a:rPr lang="zh-TW" altLang="en-US" sz="5200" b="1" dirty="0" smtClean="0">
                <a:ln w="1905"/>
                <a:solidFill>
                  <a:schemeClr val="tx2">
                    <a:lumMod val="50000"/>
                    <a:lumOff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海報</a:t>
            </a:r>
            <a:endParaRPr lang="zh-TW" altLang="zh-TW" sz="5200" b="1" dirty="0">
              <a:ln w="1905"/>
              <a:solidFill>
                <a:schemeClr val="tx2">
                  <a:lumMod val="50000"/>
                  <a:lumOff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808275" y="12892878"/>
            <a:ext cx="7560839" cy="2273540"/>
          </a:xfrm>
          <a:prstGeom prst="rect">
            <a:avLst/>
          </a:prstGeom>
        </p:spPr>
        <p:txBody>
          <a:bodyPr wrap="square" lIns="209392" tIns="104696" rIns="209392" bIns="104696">
            <a:spAutoFit/>
          </a:bodyPr>
          <a:lstStyle/>
          <a:p>
            <a:r>
              <a:rPr lang="zh-TW" altLang="en-US" sz="2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投稿說明</a:t>
            </a:r>
            <a:endParaRPr lang="en-US" altLang="zh-TW" sz="24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＊連同報名表與投稿海報以電子郵件進行報名投稿</a:t>
            </a:r>
            <a:endParaRPr lang="en-US" altLang="zh-TW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＊聯絡</a:t>
            </a:r>
            <a:r>
              <a:rPr lang="zh-TW" altLang="zh-TW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電話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03-6102336  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蕭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小姐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＊ 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E-mail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eehyust@mail.ypu.edu.tw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zh-TW" altLang="zh-TW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主辦單位</a:t>
            </a:r>
            <a:r>
              <a:rPr lang="en-US" altLang="zh-TW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元培</a:t>
            </a:r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醫事</a:t>
            </a:r>
            <a:r>
              <a:rPr lang="zh-TW" altLang="zh-TW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科技</a:t>
            </a:r>
            <a:r>
              <a:rPr lang="zh-TW" altLang="zh-TW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</a:t>
            </a:r>
            <a:r>
              <a:rPr lang="en-US" altLang="zh-TW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環境工程衛生</a:t>
            </a:r>
            <a:r>
              <a:rPr lang="zh-TW" altLang="zh-TW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</a:t>
            </a:r>
            <a:endParaRPr lang="zh-TW" altLang="zh-TW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76256"/>
              </p:ext>
            </p:extLst>
          </p:nvPr>
        </p:nvGraphicFramePr>
        <p:xfrm>
          <a:off x="1260352" y="1429639"/>
          <a:ext cx="18469486" cy="1133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1139"/>
                <a:gridCol w="6358347"/>
              </a:tblGrid>
              <a:tr h="560071">
                <a:tc gridSpan="2"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學校名稱：</a:t>
                      </a:r>
                      <a:endParaRPr lang="en-US" altLang="zh-TW" sz="3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60071">
                <a:tc gridSpan="2">
                  <a:txBody>
                    <a:bodyPr/>
                    <a:lstStyle/>
                    <a:p>
                      <a:r>
                        <a:rPr kumimoji="0" lang="zh-TW" altLang="zh-TW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科別班級</a:t>
                      </a:r>
                      <a:r>
                        <a:rPr kumimoji="0" lang="en-US" altLang="zh-TW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lang="zh-TW" altLang="en-US" sz="3200" b="1" dirty="0">
                        <a:solidFill>
                          <a:srgbClr val="02AE0A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6007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參賽學生姓名</a:t>
                      </a:r>
                      <a:r>
                        <a:rPr kumimoji="0" lang="en-US" altLang="zh-TW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kumimoji="0" lang="zh-TW" altLang="zh-TW" sz="3200" b="1" kern="1200" dirty="0" smtClean="0">
                        <a:solidFill>
                          <a:srgbClr val="02AE0A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6007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指導老師姓名</a:t>
                      </a:r>
                      <a:r>
                        <a:rPr kumimoji="0" lang="en-US" altLang="zh-TW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kumimoji="0" lang="zh-TW" altLang="zh-TW" sz="3200" b="1" kern="1200" dirty="0" smtClean="0">
                        <a:solidFill>
                          <a:srgbClr val="02AE0A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6007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專題名稱</a:t>
                      </a:r>
                      <a:r>
                        <a:rPr kumimoji="0" lang="en-US" altLang="zh-TW" sz="3200" b="1" kern="1200" dirty="0" smtClean="0">
                          <a:solidFill>
                            <a:srgbClr val="02AE0A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kumimoji="0" lang="zh-TW" altLang="en-US" sz="3200" b="1" kern="1200" dirty="0">
                        <a:solidFill>
                          <a:srgbClr val="02AE0A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844383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照片區</a:t>
                      </a:r>
                      <a:r>
                        <a:rPr lang="en-US" altLang="zh-TW" b="1" dirty="0" smtClean="0"/>
                        <a:t>)</a:t>
                      </a:r>
                    </a:p>
                    <a:p>
                      <a:pPr algn="ctr"/>
                      <a:endParaRPr lang="en-US" altLang="zh-TW" b="1" dirty="0" smtClean="0"/>
                    </a:p>
                    <a:p>
                      <a:pPr algn="ctr"/>
                      <a:endParaRPr lang="en-US" altLang="zh-TW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文字區</a:t>
                      </a:r>
                      <a:r>
                        <a:rPr lang="en-US" altLang="zh-TW" b="1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9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69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ypu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Admin</cp:lastModifiedBy>
  <cp:revision>41</cp:revision>
  <dcterms:created xsi:type="dcterms:W3CDTF">2014-02-14T01:17:22Z</dcterms:created>
  <dcterms:modified xsi:type="dcterms:W3CDTF">2015-02-05T03:37:28Z</dcterms:modified>
</cp:coreProperties>
</file>