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8" r:id="rId2"/>
    <p:sldId id="269" r:id="rId3"/>
    <p:sldId id="25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19" autoAdjust="0"/>
  </p:normalViewPr>
  <p:slideViewPr>
    <p:cSldViewPr>
      <p:cViewPr varScale="1">
        <p:scale>
          <a:sx n="93" d="100"/>
          <a:sy n="93" d="100"/>
        </p:scale>
        <p:origin x="-46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DF544-6C6A-495A-BAF8-ADBF8D54D132}" type="datetimeFigureOut">
              <a:rPr lang="zh-TW" altLang="en-US" smtClean="0"/>
              <a:t>2019/7/11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22A1C-136D-4FB7-8DCB-DC523C6FDB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808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2A1C-136D-4FB7-8DCB-DC523C6FDB0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5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2A1C-136D-4FB7-8DCB-DC523C6FDB00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5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2A1C-136D-4FB7-8DCB-DC523C6FDB00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57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2A1C-136D-4FB7-8DCB-DC523C6FDB00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5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2A1C-136D-4FB7-8DCB-DC523C6FDB00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5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2A1C-136D-4FB7-8DCB-DC523C6FDB00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5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2A1C-136D-4FB7-8DCB-DC523C6FDB00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5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2A1C-136D-4FB7-8DCB-DC523C6FDB00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5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2A1C-136D-4FB7-8DCB-DC523C6FDB00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5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2A1C-136D-4FB7-8DCB-DC523C6FDB00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5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2A1C-136D-4FB7-8DCB-DC523C6FDB00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5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2A1C-136D-4FB7-8DCB-DC523C6FDB00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5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97C35-78D1-435F-9F9C-82F4B2F4551A}" type="datetimeFigureOut">
              <a:rPr lang="zh-TW" altLang="en-US" smtClean="0"/>
              <a:t>2019/7/11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D2A8-E01D-4526-9E2C-3CD336083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18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97C35-78D1-435F-9F9C-82F4B2F4551A}" type="datetimeFigureOut">
              <a:rPr lang="zh-TW" altLang="en-US" smtClean="0"/>
              <a:t>2019/7/11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D2A8-E01D-4526-9E2C-3CD336083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26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97C35-78D1-435F-9F9C-82F4B2F4551A}" type="datetimeFigureOut">
              <a:rPr lang="zh-TW" altLang="en-US" smtClean="0"/>
              <a:t>2019/7/11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D2A8-E01D-4526-9E2C-3CD336083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069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97C35-78D1-435F-9F9C-82F4B2F4551A}" type="datetimeFigureOut">
              <a:rPr lang="zh-TW" altLang="en-US" smtClean="0"/>
              <a:t>2019/7/11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D2A8-E01D-4526-9E2C-3CD336083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0400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97C35-78D1-435F-9F9C-82F4B2F4551A}" type="datetimeFigureOut">
              <a:rPr lang="zh-TW" altLang="en-US" smtClean="0"/>
              <a:t>2019/7/11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D2A8-E01D-4526-9E2C-3CD336083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8070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97C35-78D1-435F-9F9C-82F4B2F4551A}" type="datetimeFigureOut">
              <a:rPr lang="zh-TW" altLang="en-US" smtClean="0"/>
              <a:t>2019/7/11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D2A8-E01D-4526-9E2C-3CD336083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508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97C35-78D1-435F-9F9C-82F4B2F4551A}" type="datetimeFigureOut">
              <a:rPr lang="zh-TW" altLang="en-US" smtClean="0"/>
              <a:t>2019/7/11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D2A8-E01D-4526-9E2C-3CD336083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49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97C35-78D1-435F-9F9C-82F4B2F4551A}" type="datetimeFigureOut">
              <a:rPr lang="zh-TW" altLang="en-US" smtClean="0"/>
              <a:t>2019/7/11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D2A8-E01D-4526-9E2C-3CD336083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7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97C35-78D1-435F-9F9C-82F4B2F4551A}" type="datetimeFigureOut">
              <a:rPr lang="zh-TW" altLang="en-US" smtClean="0"/>
              <a:t>2019/7/11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D2A8-E01D-4526-9E2C-3CD336083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696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97C35-78D1-435F-9F9C-82F4B2F4551A}" type="datetimeFigureOut">
              <a:rPr lang="zh-TW" altLang="en-US" smtClean="0"/>
              <a:t>2019/7/11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D2A8-E01D-4526-9E2C-3CD336083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955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97C35-78D1-435F-9F9C-82F4B2F4551A}" type="datetimeFigureOut">
              <a:rPr lang="zh-TW" altLang="en-US" smtClean="0"/>
              <a:t>2019/7/11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D2A8-E01D-4526-9E2C-3CD336083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3139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r="2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97C35-78D1-435F-9F9C-82F4B2F4551A}" type="datetimeFigureOut">
              <a:rPr lang="zh-TW" altLang="en-US" smtClean="0"/>
              <a:t>2019/7/11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D2A8-E01D-4526-9E2C-3CD336083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509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2.jpeg"/><Relationship Id="rId7" Type="http://schemas.openxmlformats.org/officeDocument/2006/relationships/slide" Target="slide1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5" Type="http://schemas.openxmlformats.org/officeDocument/2006/relationships/slide" Target="slide8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5.wav"/><Relationship Id="rId5" Type="http://schemas.openxmlformats.org/officeDocument/2006/relationships/audio" Target="../media/audio9.wav"/><Relationship Id="rId4" Type="http://schemas.openxmlformats.org/officeDocument/2006/relationships/audio" Target="../media/audio8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audio" Target="../media/audio9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8.wav"/><Relationship Id="rId5" Type="http://schemas.openxmlformats.org/officeDocument/2006/relationships/audio" Target="../media/audio5.wav"/><Relationship Id="rId4" Type="http://schemas.openxmlformats.org/officeDocument/2006/relationships/audio" Target="../media/audio3.wav"/><Relationship Id="rId9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5.wav"/><Relationship Id="rId4" Type="http://schemas.openxmlformats.org/officeDocument/2006/relationships/audio" Target="../media/audio6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audio" Target="../media/audio9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8.wav"/><Relationship Id="rId5" Type="http://schemas.openxmlformats.org/officeDocument/2006/relationships/audio" Target="../media/audio5.wav"/><Relationship Id="rId4" Type="http://schemas.openxmlformats.org/officeDocument/2006/relationships/audio" Target="../media/audio3.wav"/><Relationship Id="rId9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5.wav"/><Relationship Id="rId4" Type="http://schemas.openxmlformats.org/officeDocument/2006/relationships/audio" Target="../media/audio6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audio" Target="../media/audio5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9.wav"/><Relationship Id="rId5" Type="http://schemas.openxmlformats.org/officeDocument/2006/relationships/audio" Target="../media/audio8.wav"/><Relationship Id="rId4" Type="http://schemas.openxmlformats.org/officeDocument/2006/relationships/audio" Target="../media/audio3.wav"/><Relationship Id="rId9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audio" Target="../media/audio4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8.wav"/><Relationship Id="rId5" Type="http://schemas.openxmlformats.org/officeDocument/2006/relationships/audio" Target="../media/audio3.wav"/><Relationship Id="rId10" Type="http://schemas.openxmlformats.org/officeDocument/2006/relationships/image" Target="../media/image5.png"/><Relationship Id="rId4" Type="http://schemas.openxmlformats.org/officeDocument/2006/relationships/audio" Target="../media/audio6.wav"/><Relationship Id="rId9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3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audio" Target="../media/audio6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7.wav"/><Relationship Id="rId5" Type="http://schemas.openxmlformats.org/officeDocument/2006/relationships/audio" Target="../media/audio5.wav"/><Relationship Id="rId4" Type="http://schemas.openxmlformats.org/officeDocument/2006/relationships/audio" Target="../media/audio4.wav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5.wav"/><Relationship Id="rId5" Type="http://schemas.openxmlformats.org/officeDocument/2006/relationships/audio" Target="../media/audio9.wav"/><Relationship Id="rId4" Type="http://schemas.openxmlformats.org/officeDocument/2006/relationships/audio" Target="../media/audio8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3.wav"/><Relationship Id="rId7" Type="http://schemas.openxmlformats.org/officeDocument/2006/relationships/audio" Target="../media/audio6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7.wav"/><Relationship Id="rId5" Type="http://schemas.openxmlformats.org/officeDocument/2006/relationships/audio" Target="../media/audio5.wav"/><Relationship Id="rId4" Type="http://schemas.openxmlformats.org/officeDocument/2006/relationships/audio" Target="../media/audio4.wav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651201" y="368660"/>
            <a:ext cx="7772400" cy="673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室內配線丙級 </a:t>
            </a:r>
            <a:r>
              <a:rPr lang="zh-TW" altLang="en-US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第八題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5" name="標題 3"/>
          <p:cNvSpPr txBox="1">
            <a:spLocks/>
          </p:cNvSpPr>
          <p:nvPr/>
        </p:nvSpPr>
        <p:spPr>
          <a:xfrm>
            <a:off x="847335" y="1268760"/>
            <a:ext cx="7772400" cy="146760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單相感應電動機自動</a:t>
            </a:r>
            <a:r>
              <a:rPr lang="en-US" altLang="zh-TW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/>
            </a:r>
            <a:br>
              <a:rPr lang="en-US" altLang="zh-TW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</a:br>
            <a:r>
              <a:rPr lang="zh-TW" altLang="en-US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停車場控制電路</a:t>
            </a:r>
            <a:endParaRPr lang="zh-TW" altLang="en-US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>
          <a:xfrm>
            <a:off x="636084" y="2924944"/>
            <a:ext cx="7772400" cy="8280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endParaRPr lang="zh-TW" altLang="en-US" sz="48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7" name="標題 3"/>
          <p:cNvSpPr txBox="1">
            <a:spLocks/>
          </p:cNvSpPr>
          <p:nvPr/>
        </p:nvSpPr>
        <p:spPr>
          <a:xfrm>
            <a:off x="847335" y="3753036"/>
            <a:ext cx="7772400" cy="248427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en-US" altLang="zh-TW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1.</a:t>
            </a:r>
            <a:r>
              <a:rPr lang="zh-TW" altLang="en-US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按 </a:t>
            </a:r>
            <a:r>
              <a:rPr lang="en-US" altLang="zh-TW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FWD</a:t>
            </a:r>
            <a:r>
              <a:rPr lang="zh-TW" altLang="en-US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 昇降機上行</a:t>
            </a:r>
            <a:endParaRPr lang="en-US" altLang="zh-TW" sz="25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en-US" altLang="zh-TW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2.</a:t>
            </a:r>
            <a:r>
              <a:rPr lang="zh-TW" altLang="en-US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按 </a:t>
            </a:r>
            <a:r>
              <a:rPr lang="en-US" altLang="zh-TW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REV</a:t>
            </a:r>
            <a:r>
              <a:rPr lang="zh-TW" altLang="en-US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 昇</a:t>
            </a:r>
            <a:r>
              <a:rPr lang="zh-TW" altLang="en-US" sz="25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降</a:t>
            </a:r>
            <a:r>
              <a:rPr lang="zh-TW" altLang="en-US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機下行</a:t>
            </a:r>
            <a:endParaRPr lang="en-US" altLang="zh-TW" sz="25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en-US" altLang="zh-TW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3.</a:t>
            </a:r>
            <a:r>
              <a:rPr lang="zh-TW" altLang="en-US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昇降機動作當中 按緊急開關</a:t>
            </a:r>
            <a:r>
              <a:rPr lang="en-US" altLang="zh-TW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(EMS)</a:t>
            </a:r>
            <a:endParaRPr lang="en-US" altLang="zh-TW" sz="25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en-US" altLang="zh-TW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4.</a:t>
            </a:r>
            <a:r>
              <a:rPr lang="zh-TW" altLang="en-US" sz="25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7" action="ppaction://hlinksldjump"/>
              </a:rPr>
              <a:t>昇降機動作</a:t>
            </a:r>
            <a:r>
              <a:rPr lang="zh-TW" altLang="en-US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7" action="ppaction://hlinksldjump"/>
              </a:rPr>
              <a:t>當中過載 </a:t>
            </a:r>
            <a:r>
              <a:rPr lang="en-US" altLang="zh-TW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7" action="ppaction://hlinksldjump"/>
              </a:rPr>
              <a:t>TH-RY</a:t>
            </a:r>
            <a:r>
              <a:rPr lang="zh-TW" altLang="en-US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7" action="ppaction://hlinksldjump"/>
              </a:rPr>
              <a:t>跳脫</a:t>
            </a:r>
            <a:endParaRPr lang="en-US" altLang="zh-TW" sz="25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en-US" altLang="zh-TW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5.</a:t>
            </a:r>
            <a:r>
              <a:rPr lang="zh-TW" altLang="en-US" sz="2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8" action="ppaction://hlinksldjump"/>
              </a:rPr>
              <a:t>光電開關偵測到閘門有障礙物</a:t>
            </a:r>
            <a:endParaRPr lang="en-US" altLang="zh-TW" sz="25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300"/>
              </a:spcBef>
              <a:spcAft>
                <a:spcPts val="300"/>
              </a:spcAft>
            </a:pPr>
            <a:endParaRPr lang="en-US" altLang="zh-TW" sz="25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altLang="zh-TW" sz="32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0320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昇降機下行至下限，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DL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開路，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16778" y="6020618"/>
            <a:ext cx="310594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38" name="圖片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02" y="1507413"/>
            <a:ext cx="149754" cy="154434"/>
          </a:xfrm>
          <a:prstGeom prst="rect">
            <a:avLst/>
          </a:prstGeom>
        </p:spPr>
      </p:pic>
      <p:sp>
        <p:nvSpPr>
          <p:cNvPr id="63" name="圓角矩形圖說文字 62"/>
          <p:cNvSpPr/>
          <p:nvPr/>
        </p:nvSpPr>
        <p:spPr>
          <a:xfrm>
            <a:off x="4585407" y="3569818"/>
            <a:ext cx="327617" cy="392954"/>
          </a:xfrm>
          <a:prstGeom prst="wedgeRoundRectCallout">
            <a:avLst>
              <a:gd name="adj1" fmla="val 80495"/>
              <a:gd name="adj2" fmla="val -77502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sp>
        <p:nvSpPr>
          <p:cNvPr id="65" name="動作按鈕: 下一項 64">
            <a:hlinkClick r:id="" action="ppaction://noaction" highlightClick="1"/>
          </p:cNvPr>
          <p:cNvSpPr/>
          <p:nvPr/>
        </p:nvSpPr>
        <p:spPr>
          <a:xfrm>
            <a:off x="8212661" y="597101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5" name="圖片 7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976" y="3629653"/>
            <a:ext cx="255386" cy="234103"/>
          </a:xfrm>
          <a:prstGeom prst="rect">
            <a:avLst/>
          </a:prstGeom>
        </p:spPr>
      </p:pic>
      <p:grpSp>
        <p:nvGrpSpPr>
          <p:cNvPr id="76" name="群組 75"/>
          <p:cNvGrpSpPr/>
          <p:nvPr/>
        </p:nvGrpSpPr>
        <p:grpSpPr>
          <a:xfrm>
            <a:off x="754218" y="440668"/>
            <a:ext cx="2058758" cy="5112569"/>
            <a:chOff x="754218" y="440668"/>
            <a:chExt cx="2058758" cy="5112569"/>
          </a:xfrm>
        </p:grpSpPr>
        <p:cxnSp>
          <p:nvCxnSpPr>
            <p:cNvPr id="77" name="直線接點 76"/>
            <p:cNvCxnSpPr/>
            <p:nvPr/>
          </p:nvCxnSpPr>
          <p:spPr>
            <a:xfrm>
              <a:off x="791580" y="476672"/>
              <a:ext cx="0" cy="15914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矩形 77"/>
            <p:cNvSpPr/>
            <p:nvPr/>
          </p:nvSpPr>
          <p:spPr>
            <a:xfrm>
              <a:off x="754218" y="4689141"/>
              <a:ext cx="793446" cy="864096"/>
            </a:xfrm>
            <a:prstGeom prst="rect">
              <a:avLst/>
            </a:prstGeom>
            <a:solidFill>
              <a:srgbClr val="FF00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9" name="直線接點 78"/>
            <p:cNvCxnSpPr/>
            <p:nvPr/>
          </p:nvCxnSpPr>
          <p:spPr>
            <a:xfrm>
              <a:off x="791580" y="2906942"/>
              <a:ext cx="19738" cy="16741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1439652" y="440668"/>
              <a:ext cx="0" cy="1493179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834074" y="20608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2807804" y="1911960"/>
              <a:ext cx="0" cy="118005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2519772" y="1881847"/>
              <a:ext cx="0" cy="112031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1444824" y="3079378"/>
              <a:ext cx="0" cy="143093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1444824" y="1911960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1132258" y="2976816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1403648" y="3092014"/>
              <a:ext cx="1409328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 flipH="1">
              <a:off x="2128900" y="2047037"/>
              <a:ext cx="4498" cy="859905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772605" y="28629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>
              <a:off x="1136902" y="2951463"/>
              <a:ext cx="0" cy="1629665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群組 109"/>
          <p:cNvGrpSpPr/>
          <p:nvPr/>
        </p:nvGrpSpPr>
        <p:grpSpPr>
          <a:xfrm>
            <a:off x="2264875" y="2424770"/>
            <a:ext cx="4512651" cy="1020509"/>
            <a:chOff x="1646393" y="2385992"/>
            <a:chExt cx="4512651" cy="1020509"/>
          </a:xfrm>
        </p:grpSpPr>
        <p:pic>
          <p:nvPicPr>
            <p:cNvPr id="111" name="圖片 11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9090" y="3268399"/>
              <a:ext cx="150657" cy="138102"/>
            </a:xfrm>
            <a:prstGeom prst="rect">
              <a:avLst/>
            </a:prstGeom>
          </p:spPr>
        </p:pic>
        <p:pic>
          <p:nvPicPr>
            <p:cNvPr id="112" name="圖片 1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5426" y="2860821"/>
              <a:ext cx="149754" cy="154434"/>
            </a:xfrm>
            <a:prstGeom prst="rect">
              <a:avLst/>
            </a:prstGeom>
          </p:spPr>
        </p:pic>
        <p:pic>
          <p:nvPicPr>
            <p:cNvPr id="113" name="圖片 1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9290" y="3079378"/>
              <a:ext cx="149754" cy="154434"/>
            </a:xfrm>
            <a:prstGeom prst="rect">
              <a:avLst/>
            </a:prstGeom>
          </p:spPr>
        </p:pic>
        <p:pic>
          <p:nvPicPr>
            <p:cNvPr id="114" name="圖片 11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6393" y="2404034"/>
              <a:ext cx="149754" cy="154434"/>
            </a:xfrm>
            <a:prstGeom prst="rect">
              <a:avLst/>
            </a:prstGeom>
          </p:spPr>
        </p:pic>
        <p:pic>
          <p:nvPicPr>
            <p:cNvPr id="115" name="圖片 11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9568" y="2385992"/>
              <a:ext cx="149754" cy="154434"/>
            </a:xfrm>
            <a:prstGeom prst="rect">
              <a:avLst/>
            </a:prstGeom>
          </p:spPr>
        </p:pic>
        <p:pic>
          <p:nvPicPr>
            <p:cNvPr id="116" name="圖片 11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7887" y="2412200"/>
              <a:ext cx="149754" cy="154434"/>
            </a:xfrm>
            <a:prstGeom prst="rect">
              <a:avLst/>
            </a:prstGeom>
          </p:spPr>
        </p:pic>
      </p:grpSp>
      <p:grpSp>
        <p:nvGrpSpPr>
          <p:cNvPr id="117" name="群組 116"/>
          <p:cNvGrpSpPr/>
          <p:nvPr/>
        </p:nvGrpSpPr>
        <p:grpSpPr>
          <a:xfrm>
            <a:off x="6399894" y="1230782"/>
            <a:ext cx="502232" cy="4414206"/>
            <a:chOff x="6399894" y="1230782"/>
            <a:chExt cx="502232" cy="4414206"/>
          </a:xfrm>
        </p:grpSpPr>
        <p:cxnSp>
          <p:nvCxnSpPr>
            <p:cNvPr id="118" name="直線接點 117"/>
            <p:cNvCxnSpPr/>
            <p:nvPr/>
          </p:nvCxnSpPr>
          <p:spPr>
            <a:xfrm>
              <a:off x="6543910" y="2597246"/>
              <a:ext cx="356761" cy="55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6547320" y="3699030"/>
              <a:ext cx="35480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>
              <a:off x="6552220" y="3699030"/>
              <a:ext cx="0" cy="9676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>
              <a:off x="6552220" y="4905163"/>
              <a:ext cx="0" cy="73982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6870828" y="2605412"/>
              <a:ext cx="0" cy="108075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>
              <a:off x="6545125" y="1230782"/>
              <a:ext cx="4390" cy="14061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橢圓 123"/>
            <p:cNvSpPr/>
            <p:nvPr/>
          </p:nvSpPr>
          <p:spPr>
            <a:xfrm>
              <a:off x="6399894" y="4666652"/>
              <a:ext cx="288032" cy="23851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7" name="群組 136"/>
          <p:cNvGrpSpPr/>
          <p:nvPr/>
        </p:nvGrpSpPr>
        <p:grpSpPr>
          <a:xfrm>
            <a:off x="3837356" y="1187770"/>
            <a:ext cx="986262" cy="4448983"/>
            <a:chOff x="3837356" y="1187770"/>
            <a:chExt cx="986262" cy="4448983"/>
          </a:xfrm>
        </p:grpSpPr>
        <p:cxnSp>
          <p:nvCxnSpPr>
            <p:cNvPr id="138" name="直線接點 137"/>
            <p:cNvCxnSpPr/>
            <p:nvPr/>
          </p:nvCxnSpPr>
          <p:spPr>
            <a:xfrm>
              <a:off x="4805035" y="1187770"/>
              <a:ext cx="0" cy="144914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接點 138"/>
            <p:cNvCxnSpPr/>
            <p:nvPr/>
          </p:nvCxnSpPr>
          <p:spPr>
            <a:xfrm>
              <a:off x="3950669" y="5114396"/>
              <a:ext cx="85246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/>
            <p:nvPr/>
          </p:nvCxnSpPr>
          <p:spPr>
            <a:xfrm>
              <a:off x="3957353" y="2615589"/>
              <a:ext cx="14818" cy="2046457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/>
            <p:nvPr/>
          </p:nvCxnSpPr>
          <p:spPr>
            <a:xfrm>
              <a:off x="4457157" y="4484286"/>
              <a:ext cx="0" cy="1777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接點 141"/>
            <p:cNvCxnSpPr/>
            <p:nvPr/>
          </p:nvCxnSpPr>
          <p:spPr>
            <a:xfrm>
              <a:off x="4477730" y="4932138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接點 142"/>
            <p:cNvCxnSpPr/>
            <p:nvPr/>
          </p:nvCxnSpPr>
          <p:spPr>
            <a:xfrm>
              <a:off x="4823618" y="5096693"/>
              <a:ext cx="0" cy="5400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接點 143"/>
            <p:cNvCxnSpPr/>
            <p:nvPr/>
          </p:nvCxnSpPr>
          <p:spPr>
            <a:xfrm>
              <a:off x="3957353" y="4914136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>
              <a:off x="3985310" y="4478058"/>
              <a:ext cx="50405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/>
            <p:nvPr/>
          </p:nvCxnSpPr>
          <p:spPr>
            <a:xfrm>
              <a:off x="3968261" y="2615589"/>
              <a:ext cx="85535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橢圓 146"/>
            <p:cNvSpPr/>
            <p:nvPr/>
          </p:nvSpPr>
          <p:spPr>
            <a:xfrm>
              <a:off x="3837356" y="4657028"/>
              <a:ext cx="252028" cy="2678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8" name="橢圓 147"/>
            <p:cNvSpPr/>
            <p:nvPr/>
          </p:nvSpPr>
          <p:spPr>
            <a:xfrm>
              <a:off x="4345350" y="4662046"/>
              <a:ext cx="252028" cy="27009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9" name="群組 148"/>
          <p:cNvGrpSpPr/>
          <p:nvPr/>
        </p:nvGrpSpPr>
        <p:grpSpPr>
          <a:xfrm>
            <a:off x="3842247" y="1187257"/>
            <a:ext cx="981371" cy="4448983"/>
            <a:chOff x="3842247" y="1187770"/>
            <a:chExt cx="981371" cy="4448983"/>
          </a:xfrm>
        </p:grpSpPr>
        <p:cxnSp>
          <p:nvCxnSpPr>
            <p:cNvPr id="150" name="直線接點 149"/>
            <p:cNvCxnSpPr/>
            <p:nvPr/>
          </p:nvCxnSpPr>
          <p:spPr>
            <a:xfrm>
              <a:off x="4805035" y="1187770"/>
              <a:ext cx="0" cy="1449142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3950669" y="5114396"/>
              <a:ext cx="852460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>
              <a:off x="3957353" y="2615589"/>
              <a:ext cx="14818" cy="2046457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接點 152"/>
            <p:cNvCxnSpPr/>
            <p:nvPr/>
          </p:nvCxnSpPr>
          <p:spPr>
            <a:xfrm>
              <a:off x="4457157" y="4484286"/>
              <a:ext cx="0" cy="1777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接點 153"/>
            <p:cNvCxnSpPr/>
            <p:nvPr/>
          </p:nvCxnSpPr>
          <p:spPr>
            <a:xfrm>
              <a:off x="4477730" y="4932138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接點 154"/>
            <p:cNvCxnSpPr/>
            <p:nvPr/>
          </p:nvCxnSpPr>
          <p:spPr>
            <a:xfrm>
              <a:off x="4823618" y="5096693"/>
              <a:ext cx="0" cy="5400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接點 155"/>
            <p:cNvCxnSpPr/>
            <p:nvPr/>
          </p:nvCxnSpPr>
          <p:spPr>
            <a:xfrm>
              <a:off x="3957353" y="4914136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接點 156"/>
            <p:cNvCxnSpPr/>
            <p:nvPr/>
          </p:nvCxnSpPr>
          <p:spPr>
            <a:xfrm>
              <a:off x="3985310" y="4478058"/>
              <a:ext cx="504056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接點 157"/>
            <p:cNvCxnSpPr/>
            <p:nvPr/>
          </p:nvCxnSpPr>
          <p:spPr>
            <a:xfrm>
              <a:off x="3968261" y="2615589"/>
              <a:ext cx="855357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橢圓 158"/>
            <p:cNvSpPr/>
            <p:nvPr/>
          </p:nvSpPr>
          <p:spPr>
            <a:xfrm>
              <a:off x="4351716" y="4672801"/>
              <a:ext cx="252028" cy="26783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0" name="橢圓 159"/>
            <p:cNvSpPr/>
            <p:nvPr/>
          </p:nvSpPr>
          <p:spPr>
            <a:xfrm>
              <a:off x="3842247" y="4662046"/>
              <a:ext cx="252028" cy="27009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275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昇降機下行至下限，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DL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開路，或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DL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故障，繼續再下行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至異常下限，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DDL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開路，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RL1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43940" y="5973611"/>
            <a:ext cx="310594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7" name="動作按鈕: 下一項 36">
            <a:hlinkClick r:id="" action="ppaction://noaction" highlightClick="1"/>
          </p:cNvPr>
          <p:cNvSpPr/>
          <p:nvPr/>
        </p:nvSpPr>
        <p:spPr>
          <a:xfrm>
            <a:off x="8106307" y="599390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02" y="1507413"/>
            <a:ext cx="149754" cy="154434"/>
          </a:xfrm>
          <a:prstGeom prst="rect">
            <a:avLst/>
          </a:prstGeom>
        </p:spPr>
      </p:pic>
      <p:grpSp>
        <p:nvGrpSpPr>
          <p:cNvPr id="56" name="群組 55"/>
          <p:cNvGrpSpPr/>
          <p:nvPr/>
        </p:nvGrpSpPr>
        <p:grpSpPr>
          <a:xfrm>
            <a:off x="1958796" y="2432135"/>
            <a:ext cx="4878884" cy="1029912"/>
            <a:chOff x="1958796" y="2432135"/>
            <a:chExt cx="4878884" cy="1029912"/>
          </a:xfrm>
        </p:grpSpPr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572" y="3323945"/>
              <a:ext cx="150657" cy="138102"/>
            </a:xfrm>
            <a:prstGeom prst="rect">
              <a:avLst/>
            </a:prstGeom>
          </p:spPr>
        </p:pic>
        <p:pic>
          <p:nvPicPr>
            <p:cNvPr id="58" name="圖片 5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3908" y="2918284"/>
              <a:ext cx="149754" cy="154434"/>
            </a:xfrm>
            <a:prstGeom prst="rect">
              <a:avLst/>
            </a:prstGeom>
          </p:spPr>
        </p:pic>
        <p:pic>
          <p:nvPicPr>
            <p:cNvPr id="59" name="圖片 5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7926" y="3110808"/>
              <a:ext cx="149754" cy="154434"/>
            </a:xfrm>
            <a:prstGeom prst="rect">
              <a:avLst/>
            </a:prstGeom>
          </p:spPr>
        </p:pic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8796" y="2432135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7149" y="2449467"/>
              <a:ext cx="149754" cy="154434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0164" y="2450978"/>
              <a:ext cx="149754" cy="154434"/>
            </a:xfrm>
            <a:prstGeom prst="rect">
              <a:avLst/>
            </a:prstGeom>
          </p:spPr>
        </p:pic>
      </p:grpSp>
      <p:sp>
        <p:nvSpPr>
          <p:cNvPr id="65" name="動作按鈕: 下一項 64">
            <a:hlinkClick r:id="" action="ppaction://noaction" highlightClick="1"/>
          </p:cNvPr>
          <p:cNvSpPr/>
          <p:nvPr/>
        </p:nvSpPr>
        <p:spPr>
          <a:xfrm>
            <a:off x="7963969" y="61870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5" name="圖片 7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076" y="4077462"/>
            <a:ext cx="255386" cy="234103"/>
          </a:xfrm>
          <a:prstGeom prst="rect">
            <a:avLst/>
          </a:prstGeom>
        </p:spPr>
      </p:pic>
      <p:grpSp>
        <p:nvGrpSpPr>
          <p:cNvPr id="3" name="群組 2"/>
          <p:cNvGrpSpPr/>
          <p:nvPr/>
        </p:nvGrpSpPr>
        <p:grpSpPr>
          <a:xfrm>
            <a:off x="1425299" y="5996616"/>
            <a:ext cx="5912197" cy="630888"/>
            <a:chOff x="1455056" y="6026278"/>
            <a:chExt cx="5912197" cy="630888"/>
          </a:xfrm>
        </p:grpSpPr>
        <p:sp>
          <p:nvSpPr>
            <p:cNvPr id="79" name="矩形 78"/>
            <p:cNvSpPr/>
            <p:nvPr/>
          </p:nvSpPr>
          <p:spPr>
            <a:xfrm>
              <a:off x="4698014" y="6026278"/>
              <a:ext cx="2669239" cy="321513"/>
            </a:xfrm>
            <a:prstGeom prst="rect">
              <a:avLst/>
            </a:prstGeom>
            <a:solidFill>
              <a:schemeClr val="accent6">
                <a:lumMod val="75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矩形 79"/>
            <p:cNvSpPr/>
            <p:nvPr/>
          </p:nvSpPr>
          <p:spPr>
            <a:xfrm>
              <a:off x="1455056" y="6335653"/>
              <a:ext cx="2669239" cy="321513"/>
            </a:xfrm>
            <a:prstGeom prst="rect">
              <a:avLst/>
            </a:prstGeom>
            <a:solidFill>
              <a:schemeClr val="accent6">
                <a:lumMod val="75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3" name="矩形 82"/>
          <p:cNvSpPr/>
          <p:nvPr/>
        </p:nvSpPr>
        <p:spPr>
          <a:xfrm>
            <a:off x="4131712" y="6325028"/>
            <a:ext cx="189969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4" name="群組 83"/>
          <p:cNvGrpSpPr/>
          <p:nvPr/>
        </p:nvGrpSpPr>
        <p:grpSpPr>
          <a:xfrm>
            <a:off x="1957893" y="2418005"/>
            <a:ext cx="4879787" cy="1075456"/>
            <a:chOff x="527779" y="4675704"/>
            <a:chExt cx="4879787" cy="1075456"/>
          </a:xfrm>
        </p:grpSpPr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779" y="4675704"/>
              <a:ext cx="150657" cy="138102"/>
            </a:xfrm>
            <a:prstGeom prst="rect">
              <a:avLst/>
            </a:prstGeom>
          </p:spPr>
        </p:pic>
        <p:pic>
          <p:nvPicPr>
            <p:cNvPr id="92" name="圖片 9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132" y="4710428"/>
              <a:ext cx="150657" cy="138102"/>
            </a:xfrm>
            <a:prstGeom prst="rect">
              <a:avLst/>
            </a:prstGeom>
          </p:spPr>
        </p:pic>
        <p:pic>
          <p:nvPicPr>
            <p:cNvPr id="93" name="圖片 9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9147" y="4705551"/>
              <a:ext cx="150657" cy="138102"/>
            </a:xfrm>
            <a:prstGeom prst="rect">
              <a:avLst/>
            </a:prstGeom>
          </p:spPr>
        </p:pic>
        <p:pic>
          <p:nvPicPr>
            <p:cNvPr id="94" name="圖片 9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8634" y="5175983"/>
              <a:ext cx="150657" cy="138102"/>
            </a:xfrm>
            <a:prstGeom prst="rect">
              <a:avLst/>
            </a:prstGeom>
          </p:spPr>
        </p:pic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909" y="5404010"/>
              <a:ext cx="150657" cy="138102"/>
            </a:xfrm>
            <a:prstGeom prst="rect">
              <a:avLst/>
            </a:prstGeom>
          </p:spPr>
        </p:pic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7039" y="5596726"/>
              <a:ext cx="149754" cy="154434"/>
            </a:xfrm>
            <a:prstGeom prst="rect">
              <a:avLst/>
            </a:prstGeom>
          </p:spPr>
        </p:pic>
      </p:grpSp>
      <p:grpSp>
        <p:nvGrpSpPr>
          <p:cNvPr id="110" name="群組 109"/>
          <p:cNvGrpSpPr/>
          <p:nvPr/>
        </p:nvGrpSpPr>
        <p:grpSpPr>
          <a:xfrm>
            <a:off x="3837356" y="1187770"/>
            <a:ext cx="986262" cy="4448983"/>
            <a:chOff x="3837356" y="1187770"/>
            <a:chExt cx="986262" cy="4448983"/>
          </a:xfrm>
        </p:grpSpPr>
        <p:cxnSp>
          <p:nvCxnSpPr>
            <p:cNvPr id="111" name="直線接點 110"/>
            <p:cNvCxnSpPr/>
            <p:nvPr/>
          </p:nvCxnSpPr>
          <p:spPr>
            <a:xfrm>
              <a:off x="4805035" y="1187770"/>
              <a:ext cx="0" cy="144914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3950669" y="5114396"/>
              <a:ext cx="85246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>
              <a:off x="3957353" y="2615589"/>
              <a:ext cx="14818" cy="2046457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>
              <a:off x="4457157" y="4484286"/>
              <a:ext cx="0" cy="1777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4477730" y="4932138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4823618" y="5096693"/>
              <a:ext cx="0" cy="5400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>
              <a:off x="3957353" y="4914136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>
              <a:off x="3985310" y="4478058"/>
              <a:ext cx="50405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3968261" y="2615589"/>
              <a:ext cx="85535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橢圓 119"/>
            <p:cNvSpPr/>
            <p:nvPr/>
          </p:nvSpPr>
          <p:spPr>
            <a:xfrm>
              <a:off x="3837356" y="4657028"/>
              <a:ext cx="252028" cy="2678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" name="橢圓 120"/>
            <p:cNvSpPr/>
            <p:nvPr/>
          </p:nvSpPr>
          <p:spPr>
            <a:xfrm>
              <a:off x="4345350" y="4662046"/>
              <a:ext cx="252028" cy="27009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2" name="群組 121"/>
          <p:cNvGrpSpPr/>
          <p:nvPr/>
        </p:nvGrpSpPr>
        <p:grpSpPr>
          <a:xfrm>
            <a:off x="3842247" y="1187770"/>
            <a:ext cx="981371" cy="4448983"/>
            <a:chOff x="3842247" y="1187770"/>
            <a:chExt cx="981371" cy="4448983"/>
          </a:xfrm>
        </p:grpSpPr>
        <p:cxnSp>
          <p:nvCxnSpPr>
            <p:cNvPr id="123" name="直線接點 122"/>
            <p:cNvCxnSpPr/>
            <p:nvPr/>
          </p:nvCxnSpPr>
          <p:spPr>
            <a:xfrm>
              <a:off x="4805035" y="1187770"/>
              <a:ext cx="0" cy="1449142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3950669" y="5114396"/>
              <a:ext cx="852460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3957353" y="2615589"/>
              <a:ext cx="14818" cy="2046457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>
              <a:off x="4457157" y="4484286"/>
              <a:ext cx="0" cy="1777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>
              <a:off x="4477730" y="4932138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>
              <a:off x="4823618" y="5096693"/>
              <a:ext cx="0" cy="5400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>
              <a:off x="3957353" y="4914136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/>
            <p:cNvCxnSpPr/>
            <p:nvPr/>
          </p:nvCxnSpPr>
          <p:spPr>
            <a:xfrm>
              <a:off x="3985310" y="4478058"/>
              <a:ext cx="504056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接點 130"/>
            <p:cNvCxnSpPr/>
            <p:nvPr/>
          </p:nvCxnSpPr>
          <p:spPr>
            <a:xfrm>
              <a:off x="3968261" y="2615589"/>
              <a:ext cx="855357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橢圓 131"/>
            <p:cNvSpPr/>
            <p:nvPr/>
          </p:nvSpPr>
          <p:spPr>
            <a:xfrm>
              <a:off x="4351716" y="4672801"/>
              <a:ext cx="252028" cy="26783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" name="橢圓 132"/>
            <p:cNvSpPr/>
            <p:nvPr/>
          </p:nvSpPr>
          <p:spPr>
            <a:xfrm>
              <a:off x="3842247" y="4662046"/>
              <a:ext cx="252028" cy="27009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4" name="群組 133"/>
          <p:cNvGrpSpPr/>
          <p:nvPr/>
        </p:nvGrpSpPr>
        <p:grpSpPr>
          <a:xfrm>
            <a:off x="754218" y="440668"/>
            <a:ext cx="2058758" cy="5112569"/>
            <a:chOff x="754218" y="440668"/>
            <a:chExt cx="2058758" cy="5112569"/>
          </a:xfrm>
        </p:grpSpPr>
        <p:cxnSp>
          <p:nvCxnSpPr>
            <p:cNvPr id="135" name="直線接點 134"/>
            <p:cNvCxnSpPr/>
            <p:nvPr/>
          </p:nvCxnSpPr>
          <p:spPr>
            <a:xfrm>
              <a:off x="791580" y="476672"/>
              <a:ext cx="0" cy="15914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矩形 135"/>
            <p:cNvSpPr/>
            <p:nvPr/>
          </p:nvSpPr>
          <p:spPr>
            <a:xfrm>
              <a:off x="754218" y="4689141"/>
              <a:ext cx="793446" cy="864096"/>
            </a:xfrm>
            <a:prstGeom prst="rect">
              <a:avLst/>
            </a:prstGeom>
            <a:solidFill>
              <a:srgbClr val="FF00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7" name="直線接點 136"/>
            <p:cNvCxnSpPr/>
            <p:nvPr/>
          </p:nvCxnSpPr>
          <p:spPr>
            <a:xfrm>
              <a:off x="791580" y="2906942"/>
              <a:ext cx="19738" cy="16741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接點 137"/>
            <p:cNvCxnSpPr/>
            <p:nvPr/>
          </p:nvCxnSpPr>
          <p:spPr>
            <a:xfrm>
              <a:off x="1439652" y="440668"/>
              <a:ext cx="0" cy="1493179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接點 138"/>
            <p:cNvCxnSpPr/>
            <p:nvPr/>
          </p:nvCxnSpPr>
          <p:spPr>
            <a:xfrm>
              <a:off x="834074" y="20608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/>
            <p:nvPr/>
          </p:nvCxnSpPr>
          <p:spPr>
            <a:xfrm>
              <a:off x="2807804" y="1911960"/>
              <a:ext cx="0" cy="118005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/>
            <p:nvPr/>
          </p:nvCxnSpPr>
          <p:spPr>
            <a:xfrm>
              <a:off x="2519772" y="1881847"/>
              <a:ext cx="0" cy="112031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接點 141"/>
            <p:cNvCxnSpPr/>
            <p:nvPr/>
          </p:nvCxnSpPr>
          <p:spPr>
            <a:xfrm>
              <a:off x="1444824" y="3079378"/>
              <a:ext cx="0" cy="143093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接點 142"/>
            <p:cNvCxnSpPr/>
            <p:nvPr/>
          </p:nvCxnSpPr>
          <p:spPr>
            <a:xfrm>
              <a:off x="1444824" y="1911960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接點 143"/>
            <p:cNvCxnSpPr/>
            <p:nvPr/>
          </p:nvCxnSpPr>
          <p:spPr>
            <a:xfrm>
              <a:off x="1132258" y="2976816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>
              <a:off x="1403648" y="3092014"/>
              <a:ext cx="1409328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/>
            <p:nvPr/>
          </p:nvCxnSpPr>
          <p:spPr>
            <a:xfrm flipH="1">
              <a:off x="2128900" y="2047037"/>
              <a:ext cx="4498" cy="859905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>
              <a:off x="772605" y="28629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/>
            <p:nvPr/>
          </p:nvCxnSpPr>
          <p:spPr>
            <a:xfrm>
              <a:off x="1136902" y="2951463"/>
              <a:ext cx="0" cy="1629665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群組 148"/>
          <p:cNvGrpSpPr/>
          <p:nvPr/>
        </p:nvGrpSpPr>
        <p:grpSpPr>
          <a:xfrm>
            <a:off x="6399894" y="1230782"/>
            <a:ext cx="502232" cy="4414206"/>
            <a:chOff x="6399894" y="1230782"/>
            <a:chExt cx="502232" cy="4414206"/>
          </a:xfrm>
        </p:grpSpPr>
        <p:cxnSp>
          <p:nvCxnSpPr>
            <p:cNvPr id="150" name="直線接點 149"/>
            <p:cNvCxnSpPr/>
            <p:nvPr/>
          </p:nvCxnSpPr>
          <p:spPr>
            <a:xfrm>
              <a:off x="6543910" y="2597246"/>
              <a:ext cx="356761" cy="55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6547320" y="3699030"/>
              <a:ext cx="35480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>
              <a:off x="6552220" y="3699030"/>
              <a:ext cx="0" cy="9676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接點 152"/>
            <p:cNvCxnSpPr/>
            <p:nvPr/>
          </p:nvCxnSpPr>
          <p:spPr>
            <a:xfrm>
              <a:off x="6552220" y="4905163"/>
              <a:ext cx="0" cy="73982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接點 153"/>
            <p:cNvCxnSpPr/>
            <p:nvPr/>
          </p:nvCxnSpPr>
          <p:spPr>
            <a:xfrm>
              <a:off x="6870828" y="2605412"/>
              <a:ext cx="0" cy="108075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接點 154"/>
            <p:cNvCxnSpPr/>
            <p:nvPr/>
          </p:nvCxnSpPr>
          <p:spPr>
            <a:xfrm>
              <a:off x="6545125" y="1230782"/>
              <a:ext cx="4390" cy="14061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橢圓 155"/>
            <p:cNvSpPr/>
            <p:nvPr/>
          </p:nvSpPr>
          <p:spPr>
            <a:xfrm>
              <a:off x="6399894" y="4666652"/>
              <a:ext cx="288032" cy="23851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638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00"/>
                            </p:stCondLst>
                            <p:childTnLst>
                              <p:par>
                                <p:cTn id="3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1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65" grpId="0" animBg="1"/>
      <p:bldP spid="65" grpId="1" animBg="1"/>
      <p:bldP spid="8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5.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警示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燈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(R)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滅，電動機停止。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7" name="動作按鈕: 下一項 36">
            <a:hlinkClick r:id="" action="ppaction://noaction" highlightClick="1"/>
          </p:cNvPr>
          <p:cNvSpPr/>
          <p:nvPr/>
        </p:nvSpPr>
        <p:spPr>
          <a:xfrm>
            <a:off x="8237535" y="60262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02" y="1507413"/>
            <a:ext cx="149754" cy="154434"/>
          </a:xfrm>
          <a:prstGeom prst="rect">
            <a:avLst/>
          </a:prstGeom>
        </p:spPr>
      </p:pic>
      <p:pic>
        <p:nvPicPr>
          <p:cNvPr id="75" name="圖片 7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495" y="4065788"/>
            <a:ext cx="255386" cy="234103"/>
          </a:xfrm>
          <a:prstGeom prst="rect">
            <a:avLst/>
          </a:prstGeom>
        </p:spPr>
      </p:pic>
      <p:sp>
        <p:nvSpPr>
          <p:cNvPr id="83" name="矩形 82"/>
          <p:cNvSpPr/>
          <p:nvPr/>
        </p:nvSpPr>
        <p:spPr>
          <a:xfrm>
            <a:off x="1389906" y="6026278"/>
            <a:ext cx="156191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0" name="矩形 109"/>
          <p:cNvSpPr/>
          <p:nvPr/>
        </p:nvSpPr>
        <p:spPr>
          <a:xfrm>
            <a:off x="3007527" y="6026277"/>
            <a:ext cx="156191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9" name="群組 48"/>
          <p:cNvGrpSpPr/>
          <p:nvPr/>
        </p:nvGrpSpPr>
        <p:grpSpPr>
          <a:xfrm>
            <a:off x="754218" y="440668"/>
            <a:ext cx="2058758" cy="5112569"/>
            <a:chOff x="754218" y="440668"/>
            <a:chExt cx="2058758" cy="5112569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791580" y="476672"/>
              <a:ext cx="0" cy="15914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矩形 50"/>
            <p:cNvSpPr/>
            <p:nvPr/>
          </p:nvSpPr>
          <p:spPr>
            <a:xfrm>
              <a:off x="754218" y="4689141"/>
              <a:ext cx="793446" cy="864096"/>
            </a:xfrm>
            <a:prstGeom prst="rect">
              <a:avLst/>
            </a:prstGeom>
            <a:solidFill>
              <a:srgbClr val="FF00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>
              <a:off x="791580" y="2906942"/>
              <a:ext cx="19738" cy="16741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1439652" y="440668"/>
              <a:ext cx="0" cy="1493179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834074" y="20608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2807804" y="1911960"/>
              <a:ext cx="0" cy="118005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>
              <a:off x="2519772" y="1881847"/>
              <a:ext cx="0" cy="112031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>
              <a:off x="1444824" y="3079378"/>
              <a:ext cx="0" cy="143093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1444824" y="1911960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1132258" y="2976816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>
              <a:off x="1403648" y="3092014"/>
              <a:ext cx="1409328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 flipH="1">
              <a:off x="2128900" y="2047037"/>
              <a:ext cx="4498" cy="859905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>
              <a:off x="772605" y="28629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>
              <a:off x="1136902" y="2951463"/>
              <a:ext cx="0" cy="1629665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群組 63"/>
          <p:cNvGrpSpPr/>
          <p:nvPr/>
        </p:nvGrpSpPr>
        <p:grpSpPr>
          <a:xfrm>
            <a:off x="1957893" y="2418005"/>
            <a:ext cx="4879787" cy="1075456"/>
            <a:chOff x="527779" y="4675704"/>
            <a:chExt cx="4879787" cy="1075456"/>
          </a:xfrm>
        </p:grpSpPr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779" y="4675704"/>
              <a:ext cx="150657" cy="138102"/>
            </a:xfrm>
            <a:prstGeom prst="rect">
              <a:avLst/>
            </a:prstGeom>
          </p:spPr>
        </p:pic>
        <p:pic>
          <p:nvPicPr>
            <p:cNvPr id="73" name="圖片 7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132" y="4710428"/>
              <a:ext cx="150657" cy="138102"/>
            </a:xfrm>
            <a:prstGeom prst="rect">
              <a:avLst/>
            </a:prstGeom>
          </p:spPr>
        </p:pic>
        <p:pic>
          <p:nvPicPr>
            <p:cNvPr id="74" name="圖片 7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9147" y="4705551"/>
              <a:ext cx="150657" cy="138102"/>
            </a:xfrm>
            <a:prstGeom prst="rect">
              <a:avLst/>
            </a:prstGeom>
          </p:spPr>
        </p:pic>
        <p:pic>
          <p:nvPicPr>
            <p:cNvPr id="76" name="圖片 7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8634" y="5175983"/>
              <a:ext cx="150657" cy="138102"/>
            </a:xfrm>
            <a:prstGeom prst="rect">
              <a:avLst/>
            </a:prstGeom>
          </p:spPr>
        </p:pic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909" y="5404010"/>
              <a:ext cx="150657" cy="138102"/>
            </a:xfrm>
            <a:prstGeom prst="rect">
              <a:avLst/>
            </a:prstGeom>
          </p:spPr>
        </p:pic>
        <p:pic>
          <p:nvPicPr>
            <p:cNvPr id="78" name="圖片 7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7039" y="5596726"/>
              <a:ext cx="149754" cy="154434"/>
            </a:xfrm>
            <a:prstGeom prst="rect">
              <a:avLst/>
            </a:prstGeom>
          </p:spPr>
        </p:pic>
      </p:grpSp>
      <p:grpSp>
        <p:nvGrpSpPr>
          <p:cNvPr id="79" name="群組 78"/>
          <p:cNvGrpSpPr/>
          <p:nvPr/>
        </p:nvGrpSpPr>
        <p:grpSpPr>
          <a:xfrm>
            <a:off x="6399894" y="1230782"/>
            <a:ext cx="502232" cy="4414206"/>
            <a:chOff x="6399894" y="1230782"/>
            <a:chExt cx="502232" cy="4414206"/>
          </a:xfrm>
        </p:grpSpPr>
        <p:cxnSp>
          <p:nvCxnSpPr>
            <p:cNvPr id="80" name="直線接點 79"/>
            <p:cNvCxnSpPr/>
            <p:nvPr/>
          </p:nvCxnSpPr>
          <p:spPr>
            <a:xfrm>
              <a:off x="6543910" y="2597246"/>
              <a:ext cx="356761" cy="55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6547320" y="3699030"/>
              <a:ext cx="35480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6552220" y="3699030"/>
              <a:ext cx="0" cy="9676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>
              <a:off x="6552220" y="4905163"/>
              <a:ext cx="0" cy="73982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>
              <a:off x="6870828" y="2605412"/>
              <a:ext cx="0" cy="108075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>
              <a:off x="6545125" y="1230782"/>
              <a:ext cx="4390" cy="14061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橢圓 98"/>
            <p:cNvSpPr/>
            <p:nvPr/>
          </p:nvSpPr>
          <p:spPr>
            <a:xfrm>
              <a:off x="6399894" y="4666652"/>
              <a:ext cx="288032" cy="23851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6" name="橢圓 65"/>
          <p:cNvSpPr/>
          <p:nvPr/>
        </p:nvSpPr>
        <p:spPr>
          <a:xfrm>
            <a:off x="6049280" y="4270203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橢圓 66"/>
          <p:cNvSpPr/>
          <p:nvPr/>
        </p:nvSpPr>
        <p:spPr>
          <a:xfrm>
            <a:off x="1726932" y="1947223"/>
            <a:ext cx="1476915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139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80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3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83" grpId="0" animBg="1"/>
      <p:bldP spid="110" grpId="0" animBg="1"/>
      <p:bldP spid="66" grpId="0" animBg="1"/>
      <p:bldP spid="66" grpId="1" animBg="1"/>
      <p:bldP spid="67" grpId="0" animBg="1"/>
      <p:bldP spid="6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757808" y="2852936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昇降機動作當中 按緊急開關</a:t>
            </a:r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(EMS)</a:t>
            </a:r>
            <a:endParaRPr lang="zh-TW" altLang="en-US" sz="40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3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306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10.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昇降機動作當中按下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EMS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及警示燈滅、電動機停止。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7" name="動作按鈕: 下一項 36">
            <a:hlinkClick r:id="" action="ppaction://noaction" highlightClick="1"/>
          </p:cNvPr>
          <p:cNvSpPr/>
          <p:nvPr/>
        </p:nvSpPr>
        <p:spPr>
          <a:xfrm>
            <a:off x="8106307" y="599390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02" y="1507413"/>
            <a:ext cx="149754" cy="154434"/>
          </a:xfrm>
          <a:prstGeom prst="rect">
            <a:avLst/>
          </a:prstGeom>
        </p:spPr>
      </p:pic>
      <p:grpSp>
        <p:nvGrpSpPr>
          <p:cNvPr id="56" name="群組 55"/>
          <p:cNvGrpSpPr/>
          <p:nvPr/>
        </p:nvGrpSpPr>
        <p:grpSpPr>
          <a:xfrm>
            <a:off x="1958796" y="2432135"/>
            <a:ext cx="4878884" cy="1029912"/>
            <a:chOff x="1958796" y="2432135"/>
            <a:chExt cx="4878884" cy="1029912"/>
          </a:xfrm>
        </p:grpSpPr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572" y="3323945"/>
              <a:ext cx="150657" cy="138102"/>
            </a:xfrm>
            <a:prstGeom prst="rect">
              <a:avLst/>
            </a:prstGeom>
          </p:spPr>
        </p:pic>
        <p:pic>
          <p:nvPicPr>
            <p:cNvPr id="58" name="圖片 5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3908" y="2918284"/>
              <a:ext cx="149754" cy="154434"/>
            </a:xfrm>
            <a:prstGeom prst="rect">
              <a:avLst/>
            </a:prstGeom>
          </p:spPr>
        </p:pic>
        <p:pic>
          <p:nvPicPr>
            <p:cNvPr id="59" name="圖片 5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7926" y="3110808"/>
              <a:ext cx="149754" cy="154434"/>
            </a:xfrm>
            <a:prstGeom prst="rect">
              <a:avLst/>
            </a:prstGeom>
          </p:spPr>
        </p:pic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8796" y="2432135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7149" y="2449467"/>
              <a:ext cx="149754" cy="154434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0164" y="2450978"/>
              <a:ext cx="149754" cy="154434"/>
            </a:xfrm>
            <a:prstGeom prst="rect">
              <a:avLst/>
            </a:prstGeom>
          </p:spPr>
        </p:pic>
      </p:grpSp>
      <p:sp>
        <p:nvSpPr>
          <p:cNvPr id="65" name="動作按鈕: 下一項 64">
            <a:hlinkClick r:id="" action="ppaction://noaction" highlightClick="1"/>
          </p:cNvPr>
          <p:cNvSpPr/>
          <p:nvPr/>
        </p:nvSpPr>
        <p:spPr>
          <a:xfrm>
            <a:off x="7963969" y="61870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5" name="圖片 7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001" y="2190451"/>
            <a:ext cx="255386" cy="234103"/>
          </a:xfrm>
          <a:prstGeom prst="rect">
            <a:avLst/>
          </a:prstGeom>
        </p:spPr>
      </p:pic>
      <p:grpSp>
        <p:nvGrpSpPr>
          <p:cNvPr id="84" name="群組 83"/>
          <p:cNvGrpSpPr/>
          <p:nvPr/>
        </p:nvGrpSpPr>
        <p:grpSpPr>
          <a:xfrm>
            <a:off x="1957893" y="2418005"/>
            <a:ext cx="4879787" cy="1075456"/>
            <a:chOff x="527779" y="4675704"/>
            <a:chExt cx="4879787" cy="1075456"/>
          </a:xfrm>
        </p:grpSpPr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779" y="4675704"/>
              <a:ext cx="150657" cy="138102"/>
            </a:xfrm>
            <a:prstGeom prst="rect">
              <a:avLst/>
            </a:prstGeom>
          </p:spPr>
        </p:pic>
        <p:pic>
          <p:nvPicPr>
            <p:cNvPr id="92" name="圖片 9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132" y="4710428"/>
              <a:ext cx="150657" cy="138102"/>
            </a:xfrm>
            <a:prstGeom prst="rect">
              <a:avLst/>
            </a:prstGeom>
          </p:spPr>
        </p:pic>
        <p:pic>
          <p:nvPicPr>
            <p:cNvPr id="93" name="圖片 9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9147" y="4705551"/>
              <a:ext cx="150657" cy="138102"/>
            </a:xfrm>
            <a:prstGeom prst="rect">
              <a:avLst/>
            </a:prstGeom>
          </p:spPr>
        </p:pic>
        <p:pic>
          <p:nvPicPr>
            <p:cNvPr id="94" name="圖片 9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8634" y="5175983"/>
              <a:ext cx="150657" cy="138102"/>
            </a:xfrm>
            <a:prstGeom prst="rect">
              <a:avLst/>
            </a:prstGeom>
          </p:spPr>
        </p:pic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909" y="5404010"/>
              <a:ext cx="150657" cy="138102"/>
            </a:xfrm>
            <a:prstGeom prst="rect">
              <a:avLst/>
            </a:prstGeom>
          </p:spPr>
        </p:pic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7039" y="5596726"/>
              <a:ext cx="149754" cy="154434"/>
            </a:xfrm>
            <a:prstGeom prst="rect">
              <a:avLst/>
            </a:prstGeom>
          </p:spPr>
        </p:pic>
      </p:grpSp>
      <p:grpSp>
        <p:nvGrpSpPr>
          <p:cNvPr id="110" name="群組 109"/>
          <p:cNvGrpSpPr/>
          <p:nvPr/>
        </p:nvGrpSpPr>
        <p:grpSpPr>
          <a:xfrm>
            <a:off x="3837356" y="1187770"/>
            <a:ext cx="986262" cy="4448983"/>
            <a:chOff x="3837356" y="1187770"/>
            <a:chExt cx="986262" cy="4448983"/>
          </a:xfrm>
        </p:grpSpPr>
        <p:cxnSp>
          <p:nvCxnSpPr>
            <p:cNvPr id="111" name="直線接點 110"/>
            <p:cNvCxnSpPr/>
            <p:nvPr/>
          </p:nvCxnSpPr>
          <p:spPr>
            <a:xfrm>
              <a:off x="4805035" y="1187770"/>
              <a:ext cx="0" cy="144914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3950669" y="5114396"/>
              <a:ext cx="85246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>
              <a:off x="3957353" y="2615589"/>
              <a:ext cx="14818" cy="2046457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>
              <a:off x="4457157" y="4484286"/>
              <a:ext cx="0" cy="1777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4477730" y="4932138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4823618" y="5096693"/>
              <a:ext cx="0" cy="5400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>
              <a:off x="3957353" y="4914136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>
              <a:off x="3985310" y="4478058"/>
              <a:ext cx="50405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3968261" y="2615589"/>
              <a:ext cx="85535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橢圓 119"/>
            <p:cNvSpPr/>
            <p:nvPr/>
          </p:nvSpPr>
          <p:spPr>
            <a:xfrm>
              <a:off x="3837356" y="4657028"/>
              <a:ext cx="252028" cy="2678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" name="橢圓 120"/>
            <p:cNvSpPr/>
            <p:nvPr/>
          </p:nvSpPr>
          <p:spPr>
            <a:xfrm>
              <a:off x="4345350" y="4662046"/>
              <a:ext cx="252028" cy="27009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2" name="群組 121"/>
          <p:cNvGrpSpPr/>
          <p:nvPr/>
        </p:nvGrpSpPr>
        <p:grpSpPr>
          <a:xfrm>
            <a:off x="3842247" y="1187770"/>
            <a:ext cx="981371" cy="4448983"/>
            <a:chOff x="3842247" y="1187770"/>
            <a:chExt cx="981371" cy="4448983"/>
          </a:xfrm>
        </p:grpSpPr>
        <p:cxnSp>
          <p:nvCxnSpPr>
            <p:cNvPr id="123" name="直線接點 122"/>
            <p:cNvCxnSpPr/>
            <p:nvPr/>
          </p:nvCxnSpPr>
          <p:spPr>
            <a:xfrm>
              <a:off x="4805035" y="1187770"/>
              <a:ext cx="0" cy="1449142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3950669" y="5114396"/>
              <a:ext cx="852460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3957353" y="2615589"/>
              <a:ext cx="14818" cy="2046457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>
              <a:off x="4457157" y="4484286"/>
              <a:ext cx="0" cy="1777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>
              <a:off x="4477730" y="4932138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>
              <a:off x="4823618" y="5096693"/>
              <a:ext cx="0" cy="5400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>
              <a:off x="3957353" y="4914136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/>
            <p:cNvCxnSpPr/>
            <p:nvPr/>
          </p:nvCxnSpPr>
          <p:spPr>
            <a:xfrm>
              <a:off x="3985310" y="4478058"/>
              <a:ext cx="504056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接點 130"/>
            <p:cNvCxnSpPr/>
            <p:nvPr/>
          </p:nvCxnSpPr>
          <p:spPr>
            <a:xfrm>
              <a:off x="3968261" y="2615589"/>
              <a:ext cx="855357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橢圓 131"/>
            <p:cNvSpPr/>
            <p:nvPr/>
          </p:nvSpPr>
          <p:spPr>
            <a:xfrm>
              <a:off x="4351716" y="4672801"/>
              <a:ext cx="252028" cy="26783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" name="橢圓 132"/>
            <p:cNvSpPr/>
            <p:nvPr/>
          </p:nvSpPr>
          <p:spPr>
            <a:xfrm>
              <a:off x="3842247" y="4662046"/>
              <a:ext cx="252028" cy="27009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4" name="群組 133"/>
          <p:cNvGrpSpPr/>
          <p:nvPr/>
        </p:nvGrpSpPr>
        <p:grpSpPr>
          <a:xfrm>
            <a:off x="754218" y="440668"/>
            <a:ext cx="2058758" cy="5112569"/>
            <a:chOff x="754218" y="440668"/>
            <a:chExt cx="2058758" cy="5112569"/>
          </a:xfrm>
        </p:grpSpPr>
        <p:cxnSp>
          <p:nvCxnSpPr>
            <p:cNvPr id="135" name="直線接點 134"/>
            <p:cNvCxnSpPr/>
            <p:nvPr/>
          </p:nvCxnSpPr>
          <p:spPr>
            <a:xfrm>
              <a:off x="791580" y="476672"/>
              <a:ext cx="0" cy="15914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矩形 135"/>
            <p:cNvSpPr/>
            <p:nvPr/>
          </p:nvSpPr>
          <p:spPr>
            <a:xfrm>
              <a:off x="754218" y="4689141"/>
              <a:ext cx="793446" cy="864096"/>
            </a:xfrm>
            <a:prstGeom prst="rect">
              <a:avLst/>
            </a:prstGeom>
            <a:solidFill>
              <a:srgbClr val="FF00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7" name="直線接點 136"/>
            <p:cNvCxnSpPr/>
            <p:nvPr/>
          </p:nvCxnSpPr>
          <p:spPr>
            <a:xfrm>
              <a:off x="791580" y="2906942"/>
              <a:ext cx="19738" cy="16741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接點 137"/>
            <p:cNvCxnSpPr/>
            <p:nvPr/>
          </p:nvCxnSpPr>
          <p:spPr>
            <a:xfrm>
              <a:off x="1439652" y="440668"/>
              <a:ext cx="0" cy="1493179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接點 138"/>
            <p:cNvCxnSpPr/>
            <p:nvPr/>
          </p:nvCxnSpPr>
          <p:spPr>
            <a:xfrm>
              <a:off x="834074" y="20608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/>
            <p:nvPr/>
          </p:nvCxnSpPr>
          <p:spPr>
            <a:xfrm>
              <a:off x="2807804" y="1911960"/>
              <a:ext cx="0" cy="118005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/>
            <p:nvPr/>
          </p:nvCxnSpPr>
          <p:spPr>
            <a:xfrm>
              <a:off x="2519772" y="1881847"/>
              <a:ext cx="0" cy="112031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接點 141"/>
            <p:cNvCxnSpPr/>
            <p:nvPr/>
          </p:nvCxnSpPr>
          <p:spPr>
            <a:xfrm>
              <a:off x="1444824" y="3079378"/>
              <a:ext cx="0" cy="143093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接點 142"/>
            <p:cNvCxnSpPr/>
            <p:nvPr/>
          </p:nvCxnSpPr>
          <p:spPr>
            <a:xfrm>
              <a:off x="1444824" y="1911960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接點 143"/>
            <p:cNvCxnSpPr/>
            <p:nvPr/>
          </p:nvCxnSpPr>
          <p:spPr>
            <a:xfrm>
              <a:off x="1132258" y="2976816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>
              <a:off x="1403648" y="3092014"/>
              <a:ext cx="1409328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/>
            <p:nvPr/>
          </p:nvCxnSpPr>
          <p:spPr>
            <a:xfrm flipH="1">
              <a:off x="2128900" y="2047037"/>
              <a:ext cx="4498" cy="859905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>
              <a:off x="772605" y="28629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/>
            <p:nvPr/>
          </p:nvCxnSpPr>
          <p:spPr>
            <a:xfrm>
              <a:off x="1136902" y="2951463"/>
              <a:ext cx="0" cy="1629665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群組 148"/>
          <p:cNvGrpSpPr/>
          <p:nvPr/>
        </p:nvGrpSpPr>
        <p:grpSpPr>
          <a:xfrm>
            <a:off x="6399894" y="1230782"/>
            <a:ext cx="502232" cy="4414206"/>
            <a:chOff x="6399894" y="1230782"/>
            <a:chExt cx="502232" cy="4414206"/>
          </a:xfrm>
        </p:grpSpPr>
        <p:cxnSp>
          <p:nvCxnSpPr>
            <p:cNvPr id="150" name="直線接點 149"/>
            <p:cNvCxnSpPr/>
            <p:nvPr/>
          </p:nvCxnSpPr>
          <p:spPr>
            <a:xfrm>
              <a:off x="6543910" y="2597246"/>
              <a:ext cx="356761" cy="55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6547320" y="3699030"/>
              <a:ext cx="35480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>
              <a:off x="6552220" y="3699030"/>
              <a:ext cx="0" cy="9676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接點 152"/>
            <p:cNvCxnSpPr/>
            <p:nvPr/>
          </p:nvCxnSpPr>
          <p:spPr>
            <a:xfrm>
              <a:off x="6552220" y="4905163"/>
              <a:ext cx="0" cy="73982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接點 153"/>
            <p:cNvCxnSpPr/>
            <p:nvPr/>
          </p:nvCxnSpPr>
          <p:spPr>
            <a:xfrm>
              <a:off x="6870828" y="2605412"/>
              <a:ext cx="0" cy="108075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接點 154"/>
            <p:cNvCxnSpPr/>
            <p:nvPr/>
          </p:nvCxnSpPr>
          <p:spPr>
            <a:xfrm>
              <a:off x="6545125" y="1230782"/>
              <a:ext cx="4390" cy="14061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橢圓 155"/>
            <p:cNvSpPr/>
            <p:nvPr/>
          </p:nvSpPr>
          <p:spPr>
            <a:xfrm>
              <a:off x="6399894" y="4666652"/>
              <a:ext cx="288032" cy="23851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6" name="右彎箭號 95"/>
          <p:cNvSpPr/>
          <p:nvPr/>
        </p:nvSpPr>
        <p:spPr>
          <a:xfrm rot="10800000">
            <a:off x="4953796" y="2110210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1506293" y="6005968"/>
            <a:ext cx="276695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8" name="矩形 97"/>
          <p:cNvSpPr/>
          <p:nvPr/>
        </p:nvSpPr>
        <p:spPr>
          <a:xfrm>
            <a:off x="1524896" y="6335653"/>
            <a:ext cx="434324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545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800"/>
                            </p:stCondLst>
                            <p:childTnLst>
                              <p:par>
                                <p:cTn id="5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65" grpId="0" animBg="1"/>
      <p:bldP spid="65" grpId="1" animBg="1"/>
      <p:bldP spid="96" grpId="0" animBg="1"/>
      <p:bldP spid="97" grpId="0" animBg="1"/>
      <p:bldP spid="9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放開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EMS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，電路恢復成初始動作。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7" name="動作按鈕: 下一項 36">
            <a:hlinkClick r:id="" action="ppaction://noaction" highlightClick="1"/>
          </p:cNvPr>
          <p:cNvSpPr/>
          <p:nvPr/>
        </p:nvSpPr>
        <p:spPr>
          <a:xfrm>
            <a:off x="8106307" y="599390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02" y="1507413"/>
            <a:ext cx="149754" cy="154434"/>
          </a:xfrm>
          <a:prstGeom prst="rect">
            <a:avLst/>
          </a:prstGeom>
        </p:spPr>
      </p:pic>
      <p:pic>
        <p:nvPicPr>
          <p:cNvPr id="75" name="圖片 7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001" y="2190451"/>
            <a:ext cx="255386" cy="234103"/>
          </a:xfrm>
          <a:prstGeom prst="rect">
            <a:avLst/>
          </a:prstGeom>
        </p:spPr>
      </p:pic>
      <p:sp>
        <p:nvSpPr>
          <p:cNvPr id="96" name="右彎箭號 95"/>
          <p:cNvSpPr/>
          <p:nvPr/>
        </p:nvSpPr>
        <p:spPr>
          <a:xfrm rot="10800000">
            <a:off x="4953796" y="2110210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1583668" y="5988342"/>
            <a:ext cx="355230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849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" presetClass="exit" presetSubtype="2" accel="20000" decel="2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96" grpId="1" animBg="1"/>
      <p:bldP spid="9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757808" y="2852936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昇降機動作當中過載</a:t>
            </a:r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TH-RY</a:t>
            </a: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跳脫</a:t>
            </a:r>
            <a:endParaRPr lang="zh-TW" altLang="en-US" sz="40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4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758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昇降機動作當中因過載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TH-RY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跳脫，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及警示燈滅、電動機停止。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7" name="動作按鈕: 下一項 36">
            <a:hlinkClick r:id="" action="ppaction://noaction" highlightClick="1"/>
          </p:cNvPr>
          <p:cNvSpPr/>
          <p:nvPr/>
        </p:nvSpPr>
        <p:spPr>
          <a:xfrm>
            <a:off x="8106307" y="599390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02" y="1507413"/>
            <a:ext cx="149754" cy="154434"/>
          </a:xfrm>
          <a:prstGeom prst="rect">
            <a:avLst/>
          </a:prstGeom>
        </p:spPr>
      </p:pic>
      <p:grpSp>
        <p:nvGrpSpPr>
          <p:cNvPr id="56" name="群組 55"/>
          <p:cNvGrpSpPr/>
          <p:nvPr/>
        </p:nvGrpSpPr>
        <p:grpSpPr>
          <a:xfrm>
            <a:off x="1958796" y="2432135"/>
            <a:ext cx="4878884" cy="1029912"/>
            <a:chOff x="1958796" y="2432135"/>
            <a:chExt cx="4878884" cy="1029912"/>
          </a:xfrm>
        </p:grpSpPr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572" y="3323945"/>
              <a:ext cx="150657" cy="138102"/>
            </a:xfrm>
            <a:prstGeom prst="rect">
              <a:avLst/>
            </a:prstGeom>
          </p:spPr>
        </p:pic>
        <p:pic>
          <p:nvPicPr>
            <p:cNvPr id="58" name="圖片 5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3908" y="2918284"/>
              <a:ext cx="149754" cy="154434"/>
            </a:xfrm>
            <a:prstGeom prst="rect">
              <a:avLst/>
            </a:prstGeom>
          </p:spPr>
        </p:pic>
        <p:pic>
          <p:nvPicPr>
            <p:cNvPr id="59" name="圖片 5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7926" y="3110808"/>
              <a:ext cx="149754" cy="154434"/>
            </a:xfrm>
            <a:prstGeom prst="rect">
              <a:avLst/>
            </a:prstGeom>
          </p:spPr>
        </p:pic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8796" y="2432135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7149" y="2449467"/>
              <a:ext cx="149754" cy="154434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0164" y="2450978"/>
              <a:ext cx="149754" cy="154434"/>
            </a:xfrm>
            <a:prstGeom prst="rect">
              <a:avLst/>
            </a:prstGeom>
          </p:spPr>
        </p:pic>
      </p:grpSp>
      <p:sp>
        <p:nvSpPr>
          <p:cNvPr id="65" name="動作按鈕: 下一項 64">
            <a:hlinkClick r:id="" action="ppaction://noaction" highlightClick="1"/>
          </p:cNvPr>
          <p:cNvSpPr/>
          <p:nvPr/>
        </p:nvSpPr>
        <p:spPr>
          <a:xfrm>
            <a:off x="7963969" y="61870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5" name="圖片 7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297" y="5249671"/>
            <a:ext cx="255386" cy="234103"/>
          </a:xfrm>
          <a:prstGeom prst="rect">
            <a:avLst/>
          </a:prstGeom>
        </p:spPr>
      </p:pic>
      <p:grpSp>
        <p:nvGrpSpPr>
          <p:cNvPr id="84" name="群組 83"/>
          <p:cNvGrpSpPr/>
          <p:nvPr/>
        </p:nvGrpSpPr>
        <p:grpSpPr>
          <a:xfrm>
            <a:off x="1957893" y="2418005"/>
            <a:ext cx="4879787" cy="1075456"/>
            <a:chOff x="527779" y="4675704"/>
            <a:chExt cx="4879787" cy="1075456"/>
          </a:xfrm>
        </p:grpSpPr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779" y="4675704"/>
              <a:ext cx="150657" cy="138102"/>
            </a:xfrm>
            <a:prstGeom prst="rect">
              <a:avLst/>
            </a:prstGeom>
          </p:spPr>
        </p:pic>
        <p:pic>
          <p:nvPicPr>
            <p:cNvPr id="92" name="圖片 9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132" y="4710428"/>
              <a:ext cx="150657" cy="138102"/>
            </a:xfrm>
            <a:prstGeom prst="rect">
              <a:avLst/>
            </a:prstGeom>
          </p:spPr>
        </p:pic>
        <p:pic>
          <p:nvPicPr>
            <p:cNvPr id="93" name="圖片 9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9147" y="4705551"/>
              <a:ext cx="150657" cy="138102"/>
            </a:xfrm>
            <a:prstGeom prst="rect">
              <a:avLst/>
            </a:prstGeom>
          </p:spPr>
        </p:pic>
        <p:pic>
          <p:nvPicPr>
            <p:cNvPr id="94" name="圖片 9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8634" y="5175983"/>
              <a:ext cx="150657" cy="138102"/>
            </a:xfrm>
            <a:prstGeom prst="rect">
              <a:avLst/>
            </a:prstGeom>
          </p:spPr>
        </p:pic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909" y="5404010"/>
              <a:ext cx="150657" cy="138102"/>
            </a:xfrm>
            <a:prstGeom prst="rect">
              <a:avLst/>
            </a:prstGeom>
          </p:spPr>
        </p:pic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7039" y="5596726"/>
              <a:ext cx="149754" cy="154434"/>
            </a:xfrm>
            <a:prstGeom prst="rect">
              <a:avLst/>
            </a:prstGeom>
          </p:spPr>
        </p:pic>
      </p:grpSp>
      <p:grpSp>
        <p:nvGrpSpPr>
          <p:cNvPr id="110" name="群組 109"/>
          <p:cNvGrpSpPr/>
          <p:nvPr/>
        </p:nvGrpSpPr>
        <p:grpSpPr>
          <a:xfrm>
            <a:off x="3837356" y="1187770"/>
            <a:ext cx="986262" cy="4448983"/>
            <a:chOff x="3837356" y="1187770"/>
            <a:chExt cx="986262" cy="4448983"/>
          </a:xfrm>
        </p:grpSpPr>
        <p:cxnSp>
          <p:nvCxnSpPr>
            <p:cNvPr id="111" name="直線接點 110"/>
            <p:cNvCxnSpPr/>
            <p:nvPr/>
          </p:nvCxnSpPr>
          <p:spPr>
            <a:xfrm>
              <a:off x="4805035" y="1187770"/>
              <a:ext cx="0" cy="144914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3950669" y="5114396"/>
              <a:ext cx="85246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>
              <a:off x="3957353" y="2615589"/>
              <a:ext cx="14818" cy="2046457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>
              <a:off x="4457157" y="4484286"/>
              <a:ext cx="0" cy="1777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4477730" y="4932138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4823618" y="5096693"/>
              <a:ext cx="0" cy="5400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>
              <a:off x="3957353" y="4914136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>
              <a:off x="3985310" y="4478058"/>
              <a:ext cx="50405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3968261" y="2615589"/>
              <a:ext cx="85535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橢圓 119"/>
            <p:cNvSpPr/>
            <p:nvPr/>
          </p:nvSpPr>
          <p:spPr>
            <a:xfrm>
              <a:off x="3837356" y="4657028"/>
              <a:ext cx="252028" cy="2678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" name="橢圓 120"/>
            <p:cNvSpPr/>
            <p:nvPr/>
          </p:nvSpPr>
          <p:spPr>
            <a:xfrm>
              <a:off x="4345350" y="4662046"/>
              <a:ext cx="252028" cy="27009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2" name="群組 121"/>
          <p:cNvGrpSpPr/>
          <p:nvPr/>
        </p:nvGrpSpPr>
        <p:grpSpPr>
          <a:xfrm>
            <a:off x="3838518" y="1187257"/>
            <a:ext cx="981371" cy="4448983"/>
            <a:chOff x="3842247" y="1187770"/>
            <a:chExt cx="981371" cy="4448983"/>
          </a:xfrm>
        </p:grpSpPr>
        <p:cxnSp>
          <p:nvCxnSpPr>
            <p:cNvPr id="123" name="直線接點 122"/>
            <p:cNvCxnSpPr/>
            <p:nvPr/>
          </p:nvCxnSpPr>
          <p:spPr>
            <a:xfrm>
              <a:off x="4805035" y="1187770"/>
              <a:ext cx="0" cy="1449142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3950669" y="5114396"/>
              <a:ext cx="852460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3957353" y="2615589"/>
              <a:ext cx="14818" cy="2046457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>
              <a:off x="4457157" y="4484286"/>
              <a:ext cx="0" cy="1777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>
              <a:off x="4477730" y="4932138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>
              <a:off x="4823618" y="5096693"/>
              <a:ext cx="0" cy="5400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>
              <a:off x="3957353" y="4914136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/>
            <p:cNvCxnSpPr/>
            <p:nvPr/>
          </p:nvCxnSpPr>
          <p:spPr>
            <a:xfrm>
              <a:off x="3985310" y="4478058"/>
              <a:ext cx="504056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接點 130"/>
            <p:cNvCxnSpPr/>
            <p:nvPr/>
          </p:nvCxnSpPr>
          <p:spPr>
            <a:xfrm>
              <a:off x="3968261" y="2615589"/>
              <a:ext cx="855357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橢圓 131"/>
            <p:cNvSpPr/>
            <p:nvPr/>
          </p:nvSpPr>
          <p:spPr>
            <a:xfrm>
              <a:off x="4351716" y="4672801"/>
              <a:ext cx="252028" cy="26783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" name="橢圓 132"/>
            <p:cNvSpPr/>
            <p:nvPr/>
          </p:nvSpPr>
          <p:spPr>
            <a:xfrm>
              <a:off x="3842247" y="4662046"/>
              <a:ext cx="252028" cy="27009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4" name="群組 133"/>
          <p:cNvGrpSpPr/>
          <p:nvPr/>
        </p:nvGrpSpPr>
        <p:grpSpPr>
          <a:xfrm>
            <a:off x="754218" y="440668"/>
            <a:ext cx="2058758" cy="5112569"/>
            <a:chOff x="754218" y="440668"/>
            <a:chExt cx="2058758" cy="5112569"/>
          </a:xfrm>
        </p:grpSpPr>
        <p:cxnSp>
          <p:nvCxnSpPr>
            <p:cNvPr id="135" name="直線接點 134"/>
            <p:cNvCxnSpPr/>
            <p:nvPr/>
          </p:nvCxnSpPr>
          <p:spPr>
            <a:xfrm>
              <a:off x="791580" y="476672"/>
              <a:ext cx="0" cy="15914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矩形 135"/>
            <p:cNvSpPr/>
            <p:nvPr/>
          </p:nvSpPr>
          <p:spPr>
            <a:xfrm>
              <a:off x="754218" y="4689141"/>
              <a:ext cx="793446" cy="864096"/>
            </a:xfrm>
            <a:prstGeom prst="rect">
              <a:avLst/>
            </a:prstGeom>
            <a:solidFill>
              <a:srgbClr val="FF00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7" name="直線接點 136"/>
            <p:cNvCxnSpPr/>
            <p:nvPr/>
          </p:nvCxnSpPr>
          <p:spPr>
            <a:xfrm>
              <a:off x="791580" y="2906942"/>
              <a:ext cx="19738" cy="16741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接點 137"/>
            <p:cNvCxnSpPr/>
            <p:nvPr/>
          </p:nvCxnSpPr>
          <p:spPr>
            <a:xfrm>
              <a:off x="1439652" y="440668"/>
              <a:ext cx="0" cy="1493179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接點 138"/>
            <p:cNvCxnSpPr/>
            <p:nvPr/>
          </p:nvCxnSpPr>
          <p:spPr>
            <a:xfrm>
              <a:off x="834074" y="20608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/>
            <p:nvPr/>
          </p:nvCxnSpPr>
          <p:spPr>
            <a:xfrm>
              <a:off x="2807804" y="1911960"/>
              <a:ext cx="0" cy="118005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/>
            <p:nvPr/>
          </p:nvCxnSpPr>
          <p:spPr>
            <a:xfrm>
              <a:off x="2519772" y="1881847"/>
              <a:ext cx="0" cy="112031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接點 141"/>
            <p:cNvCxnSpPr/>
            <p:nvPr/>
          </p:nvCxnSpPr>
          <p:spPr>
            <a:xfrm>
              <a:off x="1444824" y="3079378"/>
              <a:ext cx="0" cy="143093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接點 142"/>
            <p:cNvCxnSpPr/>
            <p:nvPr/>
          </p:nvCxnSpPr>
          <p:spPr>
            <a:xfrm>
              <a:off x="1444824" y="1911960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接點 143"/>
            <p:cNvCxnSpPr/>
            <p:nvPr/>
          </p:nvCxnSpPr>
          <p:spPr>
            <a:xfrm>
              <a:off x="1132258" y="2976816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>
              <a:off x="1403648" y="3092014"/>
              <a:ext cx="1409328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/>
            <p:nvPr/>
          </p:nvCxnSpPr>
          <p:spPr>
            <a:xfrm flipH="1">
              <a:off x="2128900" y="2047037"/>
              <a:ext cx="4498" cy="859905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>
              <a:off x="772605" y="28629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/>
            <p:nvPr/>
          </p:nvCxnSpPr>
          <p:spPr>
            <a:xfrm>
              <a:off x="1136902" y="2951463"/>
              <a:ext cx="0" cy="1629665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群組 148"/>
          <p:cNvGrpSpPr/>
          <p:nvPr/>
        </p:nvGrpSpPr>
        <p:grpSpPr>
          <a:xfrm>
            <a:off x="6399894" y="1230782"/>
            <a:ext cx="502232" cy="4414206"/>
            <a:chOff x="6399894" y="1230782"/>
            <a:chExt cx="502232" cy="4414206"/>
          </a:xfrm>
        </p:grpSpPr>
        <p:cxnSp>
          <p:nvCxnSpPr>
            <p:cNvPr id="150" name="直線接點 149"/>
            <p:cNvCxnSpPr/>
            <p:nvPr/>
          </p:nvCxnSpPr>
          <p:spPr>
            <a:xfrm>
              <a:off x="6543910" y="2597246"/>
              <a:ext cx="356761" cy="55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6547320" y="3699030"/>
              <a:ext cx="35480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>
              <a:off x="6552220" y="3699030"/>
              <a:ext cx="0" cy="9676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接點 152"/>
            <p:cNvCxnSpPr/>
            <p:nvPr/>
          </p:nvCxnSpPr>
          <p:spPr>
            <a:xfrm>
              <a:off x="6552220" y="4905163"/>
              <a:ext cx="0" cy="73982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接點 153"/>
            <p:cNvCxnSpPr/>
            <p:nvPr/>
          </p:nvCxnSpPr>
          <p:spPr>
            <a:xfrm>
              <a:off x="6870828" y="2605412"/>
              <a:ext cx="0" cy="108075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接點 154"/>
            <p:cNvCxnSpPr/>
            <p:nvPr/>
          </p:nvCxnSpPr>
          <p:spPr>
            <a:xfrm>
              <a:off x="6545125" y="1230782"/>
              <a:ext cx="4390" cy="14061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橢圓 155"/>
            <p:cNvSpPr/>
            <p:nvPr/>
          </p:nvSpPr>
          <p:spPr>
            <a:xfrm>
              <a:off x="6399894" y="4666652"/>
              <a:ext cx="288032" cy="23851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6" name="右彎箭號 95"/>
          <p:cNvSpPr/>
          <p:nvPr/>
        </p:nvSpPr>
        <p:spPr>
          <a:xfrm rot="10800000">
            <a:off x="4907572" y="5164610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1524896" y="6014140"/>
            <a:ext cx="391120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8" name="矩形 97"/>
          <p:cNvSpPr/>
          <p:nvPr/>
        </p:nvSpPr>
        <p:spPr>
          <a:xfrm>
            <a:off x="1524896" y="6335653"/>
            <a:ext cx="434324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558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800"/>
                            </p:stCondLst>
                            <p:childTnLst>
                              <p:par>
                                <p:cTn id="5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65" grpId="0" animBg="1"/>
      <p:bldP spid="65" grpId="1" animBg="1"/>
      <p:bldP spid="96" grpId="0" animBg="1"/>
      <p:bldP spid="97" grpId="0" animBg="1"/>
      <p:bldP spid="9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故障排除後將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TH-RY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復歸，電路恢復成初始動作。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7" name="動作按鈕: 下一項 36">
            <a:hlinkClick r:id="" action="ppaction://noaction" highlightClick="1"/>
          </p:cNvPr>
          <p:cNvSpPr/>
          <p:nvPr/>
        </p:nvSpPr>
        <p:spPr>
          <a:xfrm>
            <a:off x="8106307" y="599390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02" y="1507413"/>
            <a:ext cx="149754" cy="154434"/>
          </a:xfrm>
          <a:prstGeom prst="rect">
            <a:avLst/>
          </a:prstGeom>
        </p:spPr>
      </p:pic>
      <p:pic>
        <p:nvPicPr>
          <p:cNvPr id="75" name="圖片 7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297" y="5172866"/>
            <a:ext cx="255386" cy="234103"/>
          </a:xfrm>
          <a:prstGeom prst="rect">
            <a:avLst/>
          </a:prstGeom>
        </p:spPr>
      </p:pic>
      <p:sp>
        <p:nvSpPr>
          <p:cNvPr id="96" name="右彎箭號 95"/>
          <p:cNvSpPr/>
          <p:nvPr/>
        </p:nvSpPr>
        <p:spPr>
          <a:xfrm rot="10800000">
            <a:off x="4937489" y="5094028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1499701" y="5993904"/>
            <a:ext cx="544856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95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xit" presetSubtype="2" accel="20000" decel="22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" presetClass="exit" presetSubtype="2" accel="20000" decel="2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96" grpId="0" animBg="1"/>
      <p:bldP spid="9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757808" y="2852936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光電開關偵測到閘門有障礙物</a:t>
            </a:r>
            <a:endParaRPr lang="zh-TW" altLang="en-US" sz="40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5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940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3"/>
          <p:cNvSpPr txBox="1">
            <a:spLocks/>
          </p:cNvSpPr>
          <p:nvPr/>
        </p:nvSpPr>
        <p:spPr>
          <a:xfrm>
            <a:off x="757808" y="2852936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按 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FWD </a:t>
            </a:r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昇降機上行</a:t>
            </a:r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6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7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1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2616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操作當中光電開關偵到閘門有障礙物，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BZ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響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及警示燈滅、電動機停止。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7" name="動作按鈕: 下一項 36">
            <a:hlinkClick r:id="" action="ppaction://noaction" highlightClick="1"/>
          </p:cNvPr>
          <p:cNvSpPr/>
          <p:nvPr/>
        </p:nvSpPr>
        <p:spPr>
          <a:xfrm>
            <a:off x="8106307" y="599390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4561002" y="1507413"/>
            <a:ext cx="3452033" cy="943565"/>
            <a:chOff x="4561002" y="1507413"/>
            <a:chExt cx="3452033" cy="943565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296544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04710"/>
              <a:ext cx="150657" cy="138102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1002" y="1507413"/>
              <a:ext cx="149754" cy="154434"/>
            </a:xfrm>
            <a:prstGeom prst="rect">
              <a:avLst/>
            </a:prstGeom>
          </p:spPr>
        </p:pic>
      </p:grpSp>
      <p:grpSp>
        <p:nvGrpSpPr>
          <p:cNvPr id="56" name="群組 55"/>
          <p:cNvGrpSpPr/>
          <p:nvPr/>
        </p:nvGrpSpPr>
        <p:grpSpPr>
          <a:xfrm>
            <a:off x="1958796" y="2432135"/>
            <a:ext cx="4878884" cy="1029912"/>
            <a:chOff x="1958796" y="2432135"/>
            <a:chExt cx="4878884" cy="1029912"/>
          </a:xfrm>
        </p:grpSpPr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572" y="3323945"/>
              <a:ext cx="150657" cy="138102"/>
            </a:xfrm>
            <a:prstGeom prst="rect">
              <a:avLst/>
            </a:prstGeom>
          </p:spPr>
        </p:pic>
        <p:pic>
          <p:nvPicPr>
            <p:cNvPr id="58" name="圖片 5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3908" y="2918284"/>
              <a:ext cx="149754" cy="154434"/>
            </a:xfrm>
            <a:prstGeom prst="rect">
              <a:avLst/>
            </a:prstGeom>
          </p:spPr>
        </p:pic>
        <p:pic>
          <p:nvPicPr>
            <p:cNvPr id="59" name="圖片 5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7926" y="3110808"/>
              <a:ext cx="149754" cy="154434"/>
            </a:xfrm>
            <a:prstGeom prst="rect">
              <a:avLst/>
            </a:prstGeom>
          </p:spPr>
        </p:pic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8796" y="2432135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7149" y="2449467"/>
              <a:ext cx="149754" cy="154434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0164" y="2450978"/>
              <a:ext cx="149754" cy="154434"/>
            </a:xfrm>
            <a:prstGeom prst="rect">
              <a:avLst/>
            </a:prstGeom>
          </p:spPr>
        </p:pic>
      </p:grpSp>
      <p:sp>
        <p:nvSpPr>
          <p:cNvPr id="65" name="動作按鈕: 下一項 64">
            <a:hlinkClick r:id="" action="ppaction://noaction" highlightClick="1"/>
          </p:cNvPr>
          <p:cNvSpPr/>
          <p:nvPr/>
        </p:nvSpPr>
        <p:spPr>
          <a:xfrm>
            <a:off x="7963969" y="61870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4" name="群組 83"/>
          <p:cNvGrpSpPr/>
          <p:nvPr/>
        </p:nvGrpSpPr>
        <p:grpSpPr>
          <a:xfrm>
            <a:off x="1957893" y="2418005"/>
            <a:ext cx="4879787" cy="1075456"/>
            <a:chOff x="527779" y="4675704"/>
            <a:chExt cx="4879787" cy="1075456"/>
          </a:xfrm>
        </p:grpSpPr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779" y="4675704"/>
              <a:ext cx="150657" cy="138102"/>
            </a:xfrm>
            <a:prstGeom prst="rect">
              <a:avLst/>
            </a:prstGeom>
          </p:spPr>
        </p:pic>
        <p:pic>
          <p:nvPicPr>
            <p:cNvPr id="92" name="圖片 9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132" y="4710428"/>
              <a:ext cx="150657" cy="138102"/>
            </a:xfrm>
            <a:prstGeom prst="rect">
              <a:avLst/>
            </a:prstGeom>
          </p:spPr>
        </p:pic>
        <p:pic>
          <p:nvPicPr>
            <p:cNvPr id="93" name="圖片 9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9147" y="4705551"/>
              <a:ext cx="150657" cy="138102"/>
            </a:xfrm>
            <a:prstGeom prst="rect">
              <a:avLst/>
            </a:prstGeom>
          </p:spPr>
        </p:pic>
        <p:pic>
          <p:nvPicPr>
            <p:cNvPr id="94" name="圖片 9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8634" y="5175983"/>
              <a:ext cx="150657" cy="138102"/>
            </a:xfrm>
            <a:prstGeom prst="rect">
              <a:avLst/>
            </a:prstGeom>
          </p:spPr>
        </p:pic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909" y="5404010"/>
              <a:ext cx="150657" cy="138102"/>
            </a:xfrm>
            <a:prstGeom prst="rect">
              <a:avLst/>
            </a:prstGeom>
          </p:spPr>
        </p:pic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7039" y="5596726"/>
              <a:ext cx="149754" cy="154434"/>
            </a:xfrm>
            <a:prstGeom prst="rect">
              <a:avLst/>
            </a:prstGeom>
          </p:spPr>
        </p:pic>
      </p:grpSp>
      <p:grpSp>
        <p:nvGrpSpPr>
          <p:cNvPr id="110" name="群組 109"/>
          <p:cNvGrpSpPr/>
          <p:nvPr/>
        </p:nvGrpSpPr>
        <p:grpSpPr>
          <a:xfrm>
            <a:off x="3837356" y="1187770"/>
            <a:ext cx="986262" cy="4448983"/>
            <a:chOff x="3837356" y="1187770"/>
            <a:chExt cx="986262" cy="4448983"/>
          </a:xfrm>
        </p:grpSpPr>
        <p:cxnSp>
          <p:nvCxnSpPr>
            <p:cNvPr id="111" name="直線接點 110"/>
            <p:cNvCxnSpPr/>
            <p:nvPr/>
          </p:nvCxnSpPr>
          <p:spPr>
            <a:xfrm>
              <a:off x="4805035" y="1187770"/>
              <a:ext cx="0" cy="144914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3950669" y="5114396"/>
              <a:ext cx="85246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>
              <a:off x="3957353" y="2615589"/>
              <a:ext cx="14818" cy="2046457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>
              <a:off x="4457157" y="4484286"/>
              <a:ext cx="0" cy="1777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4477730" y="4932138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4823618" y="5096693"/>
              <a:ext cx="0" cy="5400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>
              <a:off x="3957353" y="4914136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>
              <a:off x="3985310" y="4478058"/>
              <a:ext cx="50405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3968261" y="2615589"/>
              <a:ext cx="85535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橢圓 119"/>
            <p:cNvSpPr/>
            <p:nvPr/>
          </p:nvSpPr>
          <p:spPr>
            <a:xfrm>
              <a:off x="3837356" y="4657028"/>
              <a:ext cx="252028" cy="2678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" name="橢圓 120"/>
            <p:cNvSpPr/>
            <p:nvPr/>
          </p:nvSpPr>
          <p:spPr>
            <a:xfrm>
              <a:off x="4345350" y="4662046"/>
              <a:ext cx="252028" cy="27009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2" name="群組 121"/>
          <p:cNvGrpSpPr/>
          <p:nvPr/>
        </p:nvGrpSpPr>
        <p:grpSpPr>
          <a:xfrm>
            <a:off x="3838518" y="1187257"/>
            <a:ext cx="981371" cy="4448983"/>
            <a:chOff x="3842247" y="1187770"/>
            <a:chExt cx="981371" cy="4448983"/>
          </a:xfrm>
        </p:grpSpPr>
        <p:cxnSp>
          <p:nvCxnSpPr>
            <p:cNvPr id="123" name="直線接點 122"/>
            <p:cNvCxnSpPr/>
            <p:nvPr/>
          </p:nvCxnSpPr>
          <p:spPr>
            <a:xfrm>
              <a:off x="4805035" y="1187770"/>
              <a:ext cx="0" cy="1449142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3950669" y="5114396"/>
              <a:ext cx="852460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3957353" y="2615589"/>
              <a:ext cx="14818" cy="2046457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>
              <a:off x="4457157" y="4484286"/>
              <a:ext cx="0" cy="1777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>
              <a:off x="4477730" y="4932138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>
              <a:off x="4823618" y="5096693"/>
              <a:ext cx="0" cy="5400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>
              <a:off x="3957353" y="4914136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/>
            <p:cNvCxnSpPr/>
            <p:nvPr/>
          </p:nvCxnSpPr>
          <p:spPr>
            <a:xfrm>
              <a:off x="3985310" y="4478058"/>
              <a:ext cx="504056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接點 130"/>
            <p:cNvCxnSpPr/>
            <p:nvPr/>
          </p:nvCxnSpPr>
          <p:spPr>
            <a:xfrm>
              <a:off x="3968261" y="2615589"/>
              <a:ext cx="855357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6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橢圓 131"/>
            <p:cNvSpPr/>
            <p:nvPr/>
          </p:nvSpPr>
          <p:spPr>
            <a:xfrm>
              <a:off x="4351716" y="4672801"/>
              <a:ext cx="252028" cy="26783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" name="橢圓 132"/>
            <p:cNvSpPr/>
            <p:nvPr/>
          </p:nvSpPr>
          <p:spPr>
            <a:xfrm>
              <a:off x="3842247" y="4662046"/>
              <a:ext cx="252028" cy="27009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4" name="群組 133"/>
          <p:cNvGrpSpPr/>
          <p:nvPr/>
        </p:nvGrpSpPr>
        <p:grpSpPr>
          <a:xfrm>
            <a:off x="754218" y="440668"/>
            <a:ext cx="2058758" cy="5112569"/>
            <a:chOff x="754218" y="440668"/>
            <a:chExt cx="2058758" cy="5112569"/>
          </a:xfrm>
        </p:grpSpPr>
        <p:cxnSp>
          <p:nvCxnSpPr>
            <p:cNvPr id="135" name="直線接點 134"/>
            <p:cNvCxnSpPr/>
            <p:nvPr/>
          </p:nvCxnSpPr>
          <p:spPr>
            <a:xfrm>
              <a:off x="791580" y="476672"/>
              <a:ext cx="0" cy="15914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矩形 135"/>
            <p:cNvSpPr/>
            <p:nvPr/>
          </p:nvSpPr>
          <p:spPr>
            <a:xfrm>
              <a:off x="754218" y="4689141"/>
              <a:ext cx="793446" cy="864096"/>
            </a:xfrm>
            <a:prstGeom prst="rect">
              <a:avLst/>
            </a:prstGeom>
            <a:solidFill>
              <a:srgbClr val="FF00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7" name="直線接點 136"/>
            <p:cNvCxnSpPr/>
            <p:nvPr/>
          </p:nvCxnSpPr>
          <p:spPr>
            <a:xfrm>
              <a:off x="791580" y="2906942"/>
              <a:ext cx="19738" cy="16741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接點 137"/>
            <p:cNvCxnSpPr/>
            <p:nvPr/>
          </p:nvCxnSpPr>
          <p:spPr>
            <a:xfrm>
              <a:off x="1439652" y="440668"/>
              <a:ext cx="0" cy="1493179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接點 138"/>
            <p:cNvCxnSpPr/>
            <p:nvPr/>
          </p:nvCxnSpPr>
          <p:spPr>
            <a:xfrm>
              <a:off x="834074" y="20608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/>
            <p:nvPr/>
          </p:nvCxnSpPr>
          <p:spPr>
            <a:xfrm>
              <a:off x="2807804" y="1911960"/>
              <a:ext cx="0" cy="118005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/>
            <p:nvPr/>
          </p:nvCxnSpPr>
          <p:spPr>
            <a:xfrm>
              <a:off x="2519772" y="1881847"/>
              <a:ext cx="0" cy="112031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接點 141"/>
            <p:cNvCxnSpPr/>
            <p:nvPr/>
          </p:nvCxnSpPr>
          <p:spPr>
            <a:xfrm>
              <a:off x="1444824" y="3079378"/>
              <a:ext cx="0" cy="143093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接點 142"/>
            <p:cNvCxnSpPr/>
            <p:nvPr/>
          </p:nvCxnSpPr>
          <p:spPr>
            <a:xfrm>
              <a:off x="1444824" y="1911960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接點 143"/>
            <p:cNvCxnSpPr/>
            <p:nvPr/>
          </p:nvCxnSpPr>
          <p:spPr>
            <a:xfrm>
              <a:off x="1132258" y="2976816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>
              <a:off x="1403648" y="3092014"/>
              <a:ext cx="1409328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/>
            <p:nvPr/>
          </p:nvCxnSpPr>
          <p:spPr>
            <a:xfrm flipH="1">
              <a:off x="2128900" y="2047037"/>
              <a:ext cx="4498" cy="859905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>
              <a:off x="772605" y="28629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/>
            <p:nvPr/>
          </p:nvCxnSpPr>
          <p:spPr>
            <a:xfrm>
              <a:off x="1136902" y="2951463"/>
              <a:ext cx="0" cy="1629665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群組 148"/>
          <p:cNvGrpSpPr/>
          <p:nvPr/>
        </p:nvGrpSpPr>
        <p:grpSpPr>
          <a:xfrm>
            <a:off x="6399894" y="1230782"/>
            <a:ext cx="502232" cy="4414206"/>
            <a:chOff x="6399894" y="1230782"/>
            <a:chExt cx="502232" cy="4414206"/>
          </a:xfrm>
        </p:grpSpPr>
        <p:cxnSp>
          <p:nvCxnSpPr>
            <p:cNvPr id="150" name="直線接點 149"/>
            <p:cNvCxnSpPr/>
            <p:nvPr/>
          </p:nvCxnSpPr>
          <p:spPr>
            <a:xfrm>
              <a:off x="6543910" y="2597246"/>
              <a:ext cx="356761" cy="55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6547320" y="3699030"/>
              <a:ext cx="35480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>
              <a:off x="6552220" y="3699030"/>
              <a:ext cx="0" cy="9676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接點 152"/>
            <p:cNvCxnSpPr/>
            <p:nvPr/>
          </p:nvCxnSpPr>
          <p:spPr>
            <a:xfrm>
              <a:off x="6552220" y="4905163"/>
              <a:ext cx="0" cy="73982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接點 153"/>
            <p:cNvCxnSpPr/>
            <p:nvPr/>
          </p:nvCxnSpPr>
          <p:spPr>
            <a:xfrm>
              <a:off x="6870828" y="2605412"/>
              <a:ext cx="0" cy="108075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接點 154"/>
            <p:cNvCxnSpPr/>
            <p:nvPr/>
          </p:nvCxnSpPr>
          <p:spPr>
            <a:xfrm>
              <a:off x="6545125" y="1230782"/>
              <a:ext cx="4390" cy="14061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橢圓 155"/>
            <p:cNvSpPr/>
            <p:nvPr/>
          </p:nvSpPr>
          <p:spPr>
            <a:xfrm>
              <a:off x="6399894" y="4666652"/>
              <a:ext cx="288032" cy="23851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6" name="右彎箭號 95"/>
          <p:cNvSpPr/>
          <p:nvPr/>
        </p:nvSpPr>
        <p:spPr>
          <a:xfrm rot="10800000">
            <a:off x="8162120" y="2163791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1524896" y="5981710"/>
            <a:ext cx="416322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8" name="矩形 97"/>
          <p:cNvSpPr/>
          <p:nvPr/>
        </p:nvSpPr>
        <p:spPr>
          <a:xfrm>
            <a:off x="1524896" y="6335653"/>
            <a:ext cx="434324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9" name="矩形 98"/>
          <p:cNvSpPr/>
          <p:nvPr/>
        </p:nvSpPr>
        <p:spPr>
          <a:xfrm>
            <a:off x="5764277" y="6003375"/>
            <a:ext cx="80610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矩形 99"/>
          <p:cNvSpPr/>
          <p:nvPr/>
        </p:nvSpPr>
        <p:spPr>
          <a:xfrm>
            <a:off x="6672470" y="6003375"/>
            <a:ext cx="80610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群組 2"/>
          <p:cNvGrpSpPr/>
          <p:nvPr/>
        </p:nvGrpSpPr>
        <p:grpSpPr>
          <a:xfrm>
            <a:off x="4673277" y="1459326"/>
            <a:ext cx="3332886" cy="990141"/>
            <a:chOff x="4680149" y="1467578"/>
            <a:chExt cx="3332886" cy="990141"/>
          </a:xfrm>
        </p:grpSpPr>
        <p:pic>
          <p:nvPicPr>
            <p:cNvPr id="75" name="圖片 7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0149" y="1467578"/>
              <a:ext cx="255386" cy="234103"/>
            </a:xfrm>
            <a:prstGeom prst="rect">
              <a:avLst/>
            </a:prstGeom>
          </p:spPr>
        </p:pic>
        <p:pic>
          <p:nvPicPr>
            <p:cNvPr id="102" name="圖片 10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03285"/>
              <a:ext cx="149754" cy="154434"/>
            </a:xfrm>
            <a:prstGeom prst="rect">
              <a:avLst/>
            </a:prstGeom>
          </p:spPr>
        </p:pic>
        <p:pic>
          <p:nvPicPr>
            <p:cNvPr id="103" name="圖片 10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2378" y="2311451"/>
              <a:ext cx="150657" cy="138102"/>
            </a:xfrm>
            <a:prstGeom prst="rect">
              <a:avLst/>
            </a:prstGeom>
          </p:spPr>
        </p:pic>
      </p:grpSp>
      <p:grpSp>
        <p:nvGrpSpPr>
          <p:cNvPr id="105" name="群組 104"/>
          <p:cNvGrpSpPr/>
          <p:nvPr/>
        </p:nvGrpSpPr>
        <p:grpSpPr>
          <a:xfrm>
            <a:off x="7234612" y="1232756"/>
            <a:ext cx="515762" cy="4417202"/>
            <a:chOff x="7234612" y="1232756"/>
            <a:chExt cx="515762" cy="4417202"/>
          </a:xfrm>
        </p:grpSpPr>
        <p:cxnSp>
          <p:nvCxnSpPr>
            <p:cNvPr id="106" name="直線接點 105"/>
            <p:cNvCxnSpPr/>
            <p:nvPr/>
          </p:nvCxnSpPr>
          <p:spPr>
            <a:xfrm>
              <a:off x="7380312" y="1911960"/>
              <a:ext cx="37006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7389897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接點 107"/>
            <p:cNvCxnSpPr/>
            <p:nvPr/>
          </p:nvCxnSpPr>
          <p:spPr>
            <a:xfrm>
              <a:off x="7389897" y="1911960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接點 156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橢圓 157"/>
            <p:cNvSpPr/>
            <p:nvPr/>
          </p:nvSpPr>
          <p:spPr>
            <a:xfrm>
              <a:off x="7234612" y="4677850"/>
              <a:ext cx="310569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5823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7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6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600"/>
                            </p:stCondLst>
                            <p:childTnLst>
                              <p:par>
                                <p:cTn id="6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100"/>
                            </p:stCondLst>
                            <p:childTnLst>
                              <p:par>
                                <p:cTn id="68" presetID="10" presetClass="exit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4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6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65" grpId="0" animBg="1"/>
      <p:bldP spid="65" grpId="1" animBg="1"/>
      <p:bldP spid="96" grpId="0" animBg="1"/>
      <p:bldP spid="97" grpId="0" animBg="1"/>
      <p:bldP spid="98" grpId="0" animBg="1"/>
      <p:bldP spid="99" grpId="0" animBg="1"/>
      <p:bldP spid="10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障礙物排除，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PH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接點復歸，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BZ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停響，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電路恢復成初始動作。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7" name="動作按鈕: 下一項 36">
            <a:hlinkClick r:id="" action="ppaction://noaction" highlightClick="1"/>
          </p:cNvPr>
          <p:cNvSpPr/>
          <p:nvPr/>
        </p:nvSpPr>
        <p:spPr>
          <a:xfrm>
            <a:off x="8106307" y="599390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sp>
        <p:nvSpPr>
          <p:cNvPr id="96" name="右彎箭號 95"/>
          <p:cNvSpPr/>
          <p:nvPr/>
        </p:nvSpPr>
        <p:spPr>
          <a:xfrm rot="10800000">
            <a:off x="8143361" y="2177872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1550665" y="6005897"/>
            <a:ext cx="291332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5580112" y="6001189"/>
            <a:ext cx="95260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1550664" y="6335653"/>
            <a:ext cx="244527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3" name="群組 42"/>
          <p:cNvGrpSpPr/>
          <p:nvPr/>
        </p:nvGrpSpPr>
        <p:grpSpPr>
          <a:xfrm>
            <a:off x="4678089" y="1477431"/>
            <a:ext cx="3332886" cy="990141"/>
            <a:chOff x="4680149" y="1467578"/>
            <a:chExt cx="3332886" cy="990141"/>
          </a:xfrm>
        </p:grpSpPr>
        <p:pic>
          <p:nvPicPr>
            <p:cNvPr id="44" name="圖片 4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0149" y="1467578"/>
              <a:ext cx="255386" cy="234103"/>
            </a:xfrm>
            <a:prstGeom prst="rect">
              <a:avLst/>
            </a:prstGeom>
          </p:spPr>
        </p:pic>
        <p:pic>
          <p:nvPicPr>
            <p:cNvPr id="45" name="圖片 4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03285"/>
              <a:ext cx="149754" cy="154434"/>
            </a:xfrm>
            <a:prstGeom prst="rect">
              <a:avLst/>
            </a:prstGeom>
          </p:spPr>
        </p:pic>
        <p:pic>
          <p:nvPicPr>
            <p:cNvPr id="46" name="圖片 45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2378" y="2311451"/>
              <a:ext cx="150657" cy="138102"/>
            </a:xfrm>
            <a:prstGeom prst="rect">
              <a:avLst/>
            </a:prstGeom>
          </p:spPr>
        </p:pic>
      </p:grpSp>
      <p:sp>
        <p:nvSpPr>
          <p:cNvPr id="47" name="矩形 46"/>
          <p:cNvSpPr/>
          <p:nvPr/>
        </p:nvSpPr>
        <p:spPr>
          <a:xfrm>
            <a:off x="4554613" y="6014140"/>
            <a:ext cx="95260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8" name="群組 47"/>
          <p:cNvGrpSpPr/>
          <p:nvPr/>
        </p:nvGrpSpPr>
        <p:grpSpPr>
          <a:xfrm>
            <a:off x="7234612" y="1232756"/>
            <a:ext cx="515762" cy="4417202"/>
            <a:chOff x="7234612" y="1232756"/>
            <a:chExt cx="515762" cy="4417202"/>
          </a:xfrm>
        </p:grpSpPr>
        <p:cxnSp>
          <p:nvCxnSpPr>
            <p:cNvPr id="49" name="直線接點 48"/>
            <p:cNvCxnSpPr/>
            <p:nvPr/>
          </p:nvCxnSpPr>
          <p:spPr>
            <a:xfrm>
              <a:off x="7380312" y="1911960"/>
              <a:ext cx="37006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7389897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7389897" y="1911960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橢圓 52"/>
            <p:cNvSpPr/>
            <p:nvPr/>
          </p:nvSpPr>
          <p:spPr>
            <a:xfrm>
              <a:off x="7234612" y="4677850"/>
              <a:ext cx="310569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54" name="圖片 5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442" y="1507413"/>
            <a:ext cx="149754" cy="15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34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xit" presetSubtype="2" accel="20000" decel="2200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" presetClass="exit" presetSubtype="2" accel="20000" decel="22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00"/>
                            </p:stCondLst>
                            <p:childTnLst>
                              <p:par>
                                <p:cTn id="2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3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2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2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2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9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900"/>
                            </p:stCondLst>
                            <p:childTnLst>
                              <p:par>
                                <p:cTn id="4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4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9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96" grpId="0" animBg="1"/>
      <p:bldP spid="97" grpId="0" animBg="1"/>
      <p:bldP spid="41" grpId="0" animBg="1"/>
      <p:bldP spid="42" grpId="0" animBg="1"/>
      <p:bldP spid="4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4513" y="584684"/>
            <a:ext cx="4705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抖抖體W5" pitchFamily="81" charset="-120"/>
                <a:ea typeface="華康抖抖體W5" pitchFamily="81" charset="-120"/>
              </a:rPr>
              <a:t>謝謝觀賞</a:t>
            </a:r>
            <a:endParaRPr lang="zh-TW" alt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抖抖體W5" pitchFamily="81" charset="-120"/>
              <a:ea typeface="華康抖抖體W5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701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電路初始，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PH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受光，若閘門處沒有障礙物，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動作，</a:t>
            </a:r>
            <a:endParaRPr lang="en-US" altLang="zh-TW" sz="2000" dirty="0" smtClean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SK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置於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ON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，升降機處於待命狀態。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03648" y="6019496"/>
            <a:ext cx="212423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0" name="矩形 19"/>
          <p:cNvSpPr/>
          <p:nvPr/>
        </p:nvSpPr>
        <p:spPr>
          <a:xfrm>
            <a:off x="3701566" y="6009013"/>
            <a:ext cx="238260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0" name="矩形 29"/>
          <p:cNvSpPr/>
          <p:nvPr/>
        </p:nvSpPr>
        <p:spPr>
          <a:xfrm>
            <a:off x="6135281" y="6019496"/>
            <a:ext cx="86726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右彎箭號 31"/>
          <p:cNvSpPr/>
          <p:nvPr/>
        </p:nvSpPr>
        <p:spPr>
          <a:xfrm rot="10800000">
            <a:off x="5081673" y="1716069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6" name="矩形 35"/>
          <p:cNvSpPr/>
          <p:nvPr/>
        </p:nvSpPr>
        <p:spPr>
          <a:xfrm>
            <a:off x="1403648" y="6341009"/>
            <a:ext cx="106211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動作按鈕: 下一項 36">
            <a:hlinkClick r:id="" action="ppaction://noaction" highlightClick="1"/>
          </p:cNvPr>
          <p:cNvSpPr/>
          <p:nvPr/>
        </p:nvSpPr>
        <p:spPr>
          <a:xfrm>
            <a:off x="8100392" y="599461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02" y="1507413"/>
            <a:ext cx="149754" cy="154434"/>
          </a:xfrm>
          <a:prstGeom prst="rect">
            <a:avLst/>
          </a:prstGeom>
        </p:spPr>
      </p:pic>
      <p:sp>
        <p:nvSpPr>
          <p:cNvPr id="39" name="矩形 38"/>
          <p:cNvSpPr/>
          <p:nvPr/>
        </p:nvSpPr>
        <p:spPr>
          <a:xfrm>
            <a:off x="2639448" y="6368861"/>
            <a:ext cx="236941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7315268" y="1868255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橢圓 39"/>
          <p:cNvSpPr/>
          <p:nvPr/>
        </p:nvSpPr>
        <p:spPr>
          <a:xfrm>
            <a:off x="7635659" y="4278906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4360696" y="1057124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127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500"/>
                            </p:stCondLst>
                            <p:childTnLst>
                              <p:par>
                                <p:cTn id="5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2" presetClass="exit" presetSubtype="2" accel="20000" decel="22000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7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2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30" grpId="0" animBg="1"/>
      <p:bldP spid="32" grpId="0" animBg="1"/>
      <p:bldP spid="32" grpId="1" animBg="1"/>
      <p:bldP spid="36" grpId="0" animBg="1"/>
      <p:bldP spid="37" grpId="0" animBg="1"/>
      <p:bldP spid="39" grpId="0" animBg="1"/>
      <p:bldP spid="31" grpId="0" animBg="1"/>
      <p:bldP spid="31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FWD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按紐，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MCF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動作且自保持、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RL2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R(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警示燈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)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也亮，電動機正轉，昇降機上行。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03648" y="6026278"/>
            <a:ext cx="151216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2" name="右彎箭號 31"/>
          <p:cNvSpPr/>
          <p:nvPr/>
        </p:nvSpPr>
        <p:spPr>
          <a:xfrm rot="10800000">
            <a:off x="5757970" y="2780928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7" name="動作按鈕: 下一項 36">
            <a:hlinkClick r:id="" action="ppaction://noaction" highlightClick="1"/>
          </p:cNvPr>
          <p:cNvSpPr/>
          <p:nvPr/>
        </p:nvSpPr>
        <p:spPr>
          <a:xfrm>
            <a:off x="8188865" y="60262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02" y="1507413"/>
            <a:ext cx="149754" cy="154434"/>
          </a:xfrm>
          <a:prstGeom prst="rect">
            <a:avLst/>
          </a:prstGeom>
        </p:spPr>
      </p:pic>
      <p:grpSp>
        <p:nvGrpSpPr>
          <p:cNvPr id="31" name="群組 30"/>
          <p:cNvGrpSpPr/>
          <p:nvPr/>
        </p:nvGrpSpPr>
        <p:grpSpPr>
          <a:xfrm>
            <a:off x="5150094" y="2600908"/>
            <a:ext cx="421994" cy="618746"/>
            <a:chOff x="5150094" y="2600908"/>
            <a:chExt cx="421994" cy="618746"/>
          </a:xfrm>
        </p:grpSpPr>
        <p:cxnSp>
          <p:nvCxnSpPr>
            <p:cNvPr id="40" name="直線接點 39"/>
            <p:cNvCxnSpPr/>
            <p:nvPr/>
          </p:nvCxnSpPr>
          <p:spPr>
            <a:xfrm>
              <a:off x="5572088" y="2600908"/>
              <a:ext cx="0" cy="61206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V="1">
              <a:off x="5150094" y="3212976"/>
              <a:ext cx="421994" cy="667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>
              <a:off x="5176806" y="2618928"/>
              <a:ext cx="39528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直線接點 42"/>
          <p:cNvCxnSpPr/>
          <p:nvPr/>
        </p:nvCxnSpPr>
        <p:spPr>
          <a:xfrm>
            <a:off x="5150094" y="2612250"/>
            <a:ext cx="0" cy="61206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4785260" y="1169786"/>
            <a:ext cx="1010876" cy="4491462"/>
            <a:chOff x="4785260" y="1169786"/>
            <a:chExt cx="1010876" cy="449146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4793990" y="1169786"/>
              <a:ext cx="0" cy="144914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4824028" y="5121188"/>
              <a:ext cx="85246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158895" y="3216315"/>
              <a:ext cx="12034" cy="145702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655915" y="4495576"/>
              <a:ext cx="0" cy="1777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5676488" y="4943428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4824028" y="5121188"/>
              <a:ext cx="0" cy="5400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5156111" y="4925426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5184068" y="4489348"/>
              <a:ext cx="50405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4785260" y="2618928"/>
              <a:ext cx="39528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橢圓 53"/>
            <p:cNvSpPr/>
            <p:nvPr/>
          </p:nvSpPr>
          <p:spPr>
            <a:xfrm>
              <a:off x="5036114" y="4668318"/>
              <a:ext cx="252028" cy="2678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橢圓 54"/>
            <p:cNvSpPr/>
            <p:nvPr/>
          </p:nvSpPr>
          <p:spPr>
            <a:xfrm>
              <a:off x="5544108" y="4673336"/>
              <a:ext cx="252028" cy="27009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544012" y="2451059"/>
            <a:ext cx="5615032" cy="1010988"/>
            <a:chOff x="544012" y="2451059"/>
            <a:chExt cx="5615032" cy="1010988"/>
          </a:xfrm>
        </p:grpSpPr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4050" y="3323945"/>
              <a:ext cx="150657" cy="138102"/>
            </a:xfrm>
            <a:prstGeom prst="rect">
              <a:avLst/>
            </a:prstGeom>
          </p:spPr>
        </p:pic>
        <p:pic>
          <p:nvPicPr>
            <p:cNvPr id="58" name="圖片 5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3816" y="2924944"/>
              <a:ext cx="149754" cy="154434"/>
            </a:xfrm>
            <a:prstGeom prst="rect">
              <a:avLst/>
            </a:prstGeom>
          </p:spPr>
        </p:pic>
        <p:pic>
          <p:nvPicPr>
            <p:cNvPr id="59" name="圖片 5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9290" y="3079378"/>
              <a:ext cx="149754" cy="154434"/>
            </a:xfrm>
            <a:prstGeom prst="rect">
              <a:avLst/>
            </a:prstGeom>
          </p:spPr>
        </p:pic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12" y="2451059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753" y="2472439"/>
              <a:ext cx="149754" cy="154434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3894" y="2474003"/>
              <a:ext cx="149754" cy="154434"/>
            </a:xfrm>
            <a:prstGeom prst="rect">
              <a:avLst/>
            </a:prstGeom>
          </p:spPr>
        </p:pic>
      </p:grpSp>
      <p:sp>
        <p:nvSpPr>
          <p:cNvPr id="63" name="圓角矩形圖說文字 62"/>
          <p:cNvSpPr/>
          <p:nvPr/>
        </p:nvSpPr>
        <p:spPr>
          <a:xfrm>
            <a:off x="3451761" y="3627022"/>
            <a:ext cx="327617" cy="392954"/>
          </a:xfrm>
          <a:prstGeom prst="wedgeRoundRectCallout">
            <a:avLst>
              <a:gd name="adj1" fmla="val 80495"/>
              <a:gd name="adj2" fmla="val -77502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sp>
        <p:nvSpPr>
          <p:cNvPr id="64" name="矩形 63"/>
          <p:cNvSpPr/>
          <p:nvPr/>
        </p:nvSpPr>
        <p:spPr>
          <a:xfrm>
            <a:off x="3016510" y="5994618"/>
            <a:ext cx="299277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動作按鈕: 下一項 64">
            <a:hlinkClick r:id="" action="ppaction://noaction" highlightClick="1"/>
          </p:cNvPr>
          <p:cNvSpPr/>
          <p:nvPr/>
        </p:nvSpPr>
        <p:spPr>
          <a:xfrm>
            <a:off x="8374679" y="605396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6186946" y="1230782"/>
            <a:ext cx="500980" cy="4414206"/>
            <a:chOff x="6186946" y="1230782"/>
            <a:chExt cx="500980" cy="4414206"/>
          </a:xfrm>
        </p:grpSpPr>
        <p:cxnSp>
          <p:nvCxnSpPr>
            <p:cNvPr id="66" name="直線接點 65"/>
            <p:cNvCxnSpPr/>
            <p:nvPr/>
          </p:nvCxnSpPr>
          <p:spPr>
            <a:xfrm>
              <a:off x="6186946" y="2611016"/>
              <a:ext cx="39604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6228184" y="3699030"/>
              <a:ext cx="35480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6552220" y="3699030"/>
              <a:ext cx="0" cy="9676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6552220" y="4905163"/>
              <a:ext cx="0" cy="73982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228184" y="2636912"/>
              <a:ext cx="0" cy="10981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545125" y="1230782"/>
              <a:ext cx="4390" cy="14061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橢圓 71"/>
            <p:cNvSpPr/>
            <p:nvPr/>
          </p:nvSpPr>
          <p:spPr>
            <a:xfrm>
              <a:off x="6399894" y="4666652"/>
              <a:ext cx="288032" cy="23851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3" name="矩形 72"/>
          <p:cNvSpPr/>
          <p:nvPr/>
        </p:nvSpPr>
        <p:spPr>
          <a:xfrm>
            <a:off x="1430597" y="6347791"/>
            <a:ext cx="173724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動作按鈕: 下一項 73">
            <a:hlinkClick r:id="" action="ppaction://noaction" highlightClick="1"/>
          </p:cNvPr>
          <p:cNvSpPr/>
          <p:nvPr/>
        </p:nvSpPr>
        <p:spPr>
          <a:xfrm>
            <a:off x="7913499" y="605396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4" name="矩形 83"/>
          <p:cNvSpPr/>
          <p:nvPr/>
        </p:nvSpPr>
        <p:spPr>
          <a:xfrm>
            <a:off x="3258646" y="6335653"/>
            <a:ext cx="296953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5" name="群組 84"/>
          <p:cNvGrpSpPr/>
          <p:nvPr/>
        </p:nvGrpSpPr>
        <p:grpSpPr>
          <a:xfrm>
            <a:off x="754218" y="440668"/>
            <a:ext cx="793446" cy="5112569"/>
            <a:chOff x="754218" y="440668"/>
            <a:chExt cx="793446" cy="5112569"/>
          </a:xfrm>
        </p:grpSpPr>
        <p:cxnSp>
          <p:nvCxnSpPr>
            <p:cNvPr id="86" name="直線接點 85"/>
            <p:cNvCxnSpPr/>
            <p:nvPr/>
          </p:nvCxnSpPr>
          <p:spPr>
            <a:xfrm>
              <a:off x="791580" y="476672"/>
              <a:ext cx="19748" cy="410445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矩形 86"/>
            <p:cNvSpPr/>
            <p:nvPr/>
          </p:nvSpPr>
          <p:spPr>
            <a:xfrm>
              <a:off x="754218" y="4689141"/>
              <a:ext cx="793446" cy="864096"/>
            </a:xfrm>
            <a:prstGeom prst="rect">
              <a:avLst/>
            </a:prstGeom>
            <a:solidFill>
              <a:srgbClr val="FF00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8" name="直線接點 87"/>
            <p:cNvCxnSpPr/>
            <p:nvPr/>
          </p:nvCxnSpPr>
          <p:spPr>
            <a:xfrm>
              <a:off x="1132258" y="2060848"/>
              <a:ext cx="0" cy="252028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1439652" y="440668"/>
              <a:ext cx="8576" cy="4137368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834074" y="2060848"/>
              <a:ext cx="316867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橢圓 74"/>
          <p:cNvSpPr/>
          <p:nvPr/>
        </p:nvSpPr>
        <p:spPr>
          <a:xfrm>
            <a:off x="4913816" y="2442812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橢圓 75"/>
          <p:cNvSpPr/>
          <p:nvPr/>
        </p:nvSpPr>
        <p:spPr>
          <a:xfrm>
            <a:off x="6122333" y="4264063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7" name="橢圓 76"/>
          <p:cNvSpPr/>
          <p:nvPr/>
        </p:nvSpPr>
        <p:spPr>
          <a:xfrm>
            <a:off x="247782" y="2003846"/>
            <a:ext cx="1839941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531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900"/>
                            </p:stCondLst>
                            <p:childTnLst>
                              <p:par>
                                <p:cTn id="2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3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900"/>
                            </p:stCondLst>
                            <p:childTnLst>
                              <p:par>
                                <p:cTn id="78" presetID="2" presetClass="exit" presetSubtype="2" accel="20000" decel="2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4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4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2" grpId="0" animBg="1"/>
      <p:bldP spid="32" grpId="1" animBg="1"/>
      <p:bldP spid="37" grpId="0" animBg="1"/>
      <p:bldP spid="63" grpId="0" animBg="1"/>
      <p:bldP spid="64" grpId="0" animBg="1"/>
      <p:bldP spid="65" grpId="0" animBg="1"/>
      <p:bldP spid="65" grpId="1" animBg="1"/>
      <p:bldP spid="73" grpId="0" animBg="1"/>
      <p:bldP spid="74" grpId="0" animBg="1"/>
      <p:bldP spid="74" grpId="1" animBg="1"/>
      <p:bldP spid="84" grpId="0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昇降機上行至上限，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UL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開路，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55056" y="6026278"/>
            <a:ext cx="310594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38" name="圖片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02" y="1507413"/>
            <a:ext cx="149754" cy="154434"/>
          </a:xfrm>
          <a:prstGeom prst="rect">
            <a:avLst/>
          </a:prstGeom>
        </p:spPr>
      </p:pic>
      <p:cxnSp>
        <p:nvCxnSpPr>
          <p:cNvPr id="43" name="直線接點 42"/>
          <p:cNvCxnSpPr/>
          <p:nvPr/>
        </p:nvCxnSpPr>
        <p:spPr>
          <a:xfrm>
            <a:off x="5150094" y="2612250"/>
            <a:ext cx="0" cy="61206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4785260" y="1169786"/>
            <a:ext cx="1010876" cy="4491462"/>
            <a:chOff x="4785260" y="1169786"/>
            <a:chExt cx="1010876" cy="449146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4793990" y="1169786"/>
              <a:ext cx="0" cy="144914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4824028" y="5121188"/>
              <a:ext cx="85246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158895" y="3216315"/>
              <a:ext cx="12034" cy="145702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655915" y="4495576"/>
              <a:ext cx="0" cy="1777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5676488" y="4943428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4824028" y="5121188"/>
              <a:ext cx="0" cy="5400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5156111" y="4925426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5184068" y="4489348"/>
              <a:ext cx="50405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4785260" y="2618928"/>
              <a:ext cx="39528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橢圓 53"/>
            <p:cNvSpPr/>
            <p:nvPr/>
          </p:nvSpPr>
          <p:spPr>
            <a:xfrm>
              <a:off x="5036114" y="4668318"/>
              <a:ext cx="252028" cy="2678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橢圓 54"/>
            <p:cNvSpPr/>
            <p:nvPr/>
          </p:nvSpPr>
          <p:spPr>
            <a:xfrm>
              <a:off x="5544108" y="4673336"/>
              <a:ext cx="252028" cy="27009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544012" y="2451059"/>
            <a:ext cx="5615032" cy="1010988"/>
            <a:chOff x="544012" y="2451059"/>
            <a:chExt cx="5615032" cy="1010988"/>
          </a:xfrm>
        </p:grpSpPr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4050" y="3323945"/>
              <a:ext cx="150657" cy="138102"/>
            </a:xfrm>
            <a:prstGeom prst="rect">
              <a:avLst/>
            </a:prstGeom>
          </p:spPr>
        </p:pic>
        <p:pic>
          <p:nvPicPr>
            <p:cNvPr id="58" name="圖片 5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3816" y="2924944"/>
              <a:ext cx="149754" cy="154434"/>
            </a:xfrm>
            <a:prstGeom prst="rect">
              <a:avLst/>
            </a:prstGeom>
          </p:spPr>
        </p:pic>
        <p:pic>
          <p:nvPicPr>
            <p:cNvPr id="59" name="圖片 5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9290" y="3079378"/>
              <a:ext cx="149754" cy="154434"/>
            </a:xfrm>
            <a:prstGeom prst="rect">
              <a:avLst/>
            </a:prstGeom>
          </p:spPr>
        </p:pic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12" y="2451059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753" y="2472439"/>
              <a:ext cx="149754" cy="154434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3894" y="2474003"/>
              <a:ext cx="149754" cy="154434"/>
            </a:xfrm>
            <a:prstGeom prst="rect">
              <a:avLst/>
            </a:prstGeom>
          </p:spPr>
        </p:pic>
      </p:grpSp>
      <p:sp>
        <p:nvSpPr>
          <p:cNvPr id="63" name="圓角矩形圖說文字 62"/>
          <p:cNvSpPr/>
          <p:nvPr/>
        </p:nvSpPr>
        <p:spPr>
          <a:xfrm>
            <a:off x="3451761" y="3627022"/>
            <a:ext cx="327617" cy="392954"/>
          </a:xfrm>
          <a:prstGeom prst="wedgeRoundRectCallout">
            <a:avLst>
              <a:gd name="adj1" fmla="val 80495"/>
              <a:gd name="adj2" fmla="val -77502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sp>
        <p:nvSpPr>
          <p:cNvPr id="65" name="動作按鈕: 下一項 64">
            <a:hlinkClick r:id="" action="ppaction://noaction" highlightClick="1"/>
          </p:cNvPr>
          <p:cNvSpPr/>
          <p:nvPr/>
        </p:nvSpPr>
        <p:spPr>
          <a:xfrm>
            <a:off x="8212661" y="597101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6186946" y="1230782"/>
            <a:ext cx="500980" cy="4414206"/>
            <a:chOff x="6186946" y="1230782"/>
            <a:chExt cx="500980" cy="4414206"/>
          </a:xfrm>
        </p:grpSpPr>
        <p:cxnSp>
          <p:nvCxnSpPr>
            <p:cNvPr id="66" name="直線接點 65"/>
            <p:cNvCxnSpPr/>
            <p:nvPr/>
          </p:nvCxnSpPr>
          <p:spPr>
            <a:xfrm>
              <a:off x="6186946" y="2611016"/>
              <a:ext cx="39604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6228184" y="3699030"/>
              <a:ext cx="35480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6552220" y="3699030"/>
              <a:ext cx="0" cy="9676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6552220" y="4905163"/>
              <a:ext cx="0" cy="73982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228184" y="2636912"/>
              <a:ext cx="0" cy="10981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545125" y="1230782"/>
              <a:ext cx="4390" cy="14061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橢圓 71"/>
            <p:cNvSpPr/>
            <p:nvPr/>
          </p:nvSpPr>
          <p:spPr>
            <a:xfrm>
              <a:off x="6399894" y="4666652"/>
              <a:ext cx="288032" cy="23851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5" name="群組 84"/>
          <p:cNvGrpSpPr/>
          <p:nvPr/>
        </p:nvGrpSpPr>
        <p:grpSpPr>
          <a:xfrm>
            <a:off x="754218" y="440668"/>
            <a:ext cx="793446" cy="5112569"/>
            <a:chOff x="754218" y="440668"/>
            <a:chExt cx="793446" cy="5112569"/>
          </a:xfrm>
        </p:grpSpPr>
        <p:cxnSp>
          <p:nvCxnSpPr>
            <p:cNvPr id="86" name="直線接點 85"/>
            <p:cNvCxnSpPr/>
            <p:nvPr/>
          </p:nvCxnSpPr>
          <p:spPr>
            <a:xfrm>
              <a:off x="791580" y="476672"/>
              <a:ext cx="19748" cy="410445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矩形 86"/>
            <p:cNvSpPr/>
            <p:nvPr/>
          </p:nvSpPr>
          <p:spPr>
            <a:xfrm>
              <a:off x="754218" y="4689141"/>
              <a:ext cx="793446" cy="864096"/>
            </a:xfrm>
            <a:prstGeom prst="rect">
              <a:avLst/>
            </a:prstGeom>
            <a:solidFill>
              <a:srgbClr val="FF00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8" name="直線接點 87"/>
            <p:cNvCxnSpPr/>
            <p:nvPr/>
          </p:nvCxnSpPr>
          <p:spPr>
            <a:xfrm>
              <a:off x="1132258" y="2060848"/>
              <a:ext cx="0" cy="252028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1439652" y="440668"/>
              <a:ext cx="8576" cy="4137368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834074" y="2060848"/>
              <a:ext cx="316867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5" name="圖片 7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136" y="3629653"/>
            <a:ext cx="255386" cy="234103"/>
          </a:xfrm>
          <a:prstGeom prst="rect">
            <a:avLst/>
          </a:prstGeom>
        </p:spPr>
      </p:pic>
      <p:grpSp>
        <p:nvGrpSpPr>
          <p:cNvPr id="96" name="群組 95"/>
          <p:cNvGrpSpPr/>
          <p:nvPr/>
        </p:nvGrpSpPr>
        <p:grpSpPr>
          <a:xfrm>
            <a:off x="4786063" y="1173052"/>
            <a:ext cx="1010876" cy="4491462"/>
            <a:chOff x="4785260" y="1169786"/>
            <a:chExt cx="1010876" cy="4491462"/>
          </a:xfrm>
        </p:grpSpPr>
        <p:cxnSp>
          <p:nvCxnSpPr>
            <p:cNvPr id="97" name="直線接點 96"/>
            <p:cNvCxnSpPr/>
            <p:nvPr/>
          </p:nvCxnSpPr>
          <p:spPr>
            <a:xfrm>
              <a:off x="4793990" y="1169786"/>
              <a:ext cx="0" cy="1449142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>
              <a:off x="4824028" y="5121188"/>
              <a:ext cx="852460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5158895" y="3216315"/>
              <a:ext cx="12034" cy="1457021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5655915" y="4495576"/>
              <a:ext cx="0" cy="1777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5676488" y="4943428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>
              <a:off x="4824028" y="5121188"/>
              <a:ext cx="0" cy="5400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>
              <a:off x="5156111" y="4925426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5184068" y="4489348"/>
              <a:ext cx="504056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4785260" y="2618928"/>
              <a:ext cx="395282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橢圓 105"/>
            <p:cNvSpPr/>
            <p:nvPr/>
          </p:nvSpPr>
          <p:spPr>
            <a:xfrm>
              <a:off x="5036114" y="4668318"/>
              <a:ext cx="252028" cy="26783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7" name="橢圓 106"/>
            <p:cNvSpPr/>
            <p:nvPr/>
          </p:nvSpPr>
          <p:spPr>
            <a:xfrm>
              <a:off x="5544108" y="4673336"/>
              <a:ext cx="252028" cy="27009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8" name="直線接點 107"/>
            <p:cNvCxnSpPr/>
            <p:nvPr/>
          </p:nvCxnSpPr>
          <p:spPr>
            <a:xfrm>
              <a:off x="5150094" y="2612250"/>
              <a:ext cx="0" cy="612068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895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昇降機上行至上限，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UL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開路，或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UL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故障，繼續再上行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至異常上限，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UUL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開路，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MCF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RL2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55056" y="6026278"/>
            <a:ext cx="310594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7" name="動作按鈕: 下一項 36">
            <a:hlinkClick r:id="" action="ppaction://noaction" highlightClick="1"/>
          </p:cNvPr>
          <p:cNvSpPr/>
          <p:nvPr/>
        </p:nvSpPr>
        <p:spPr>
          <a:xfrm>
            <a:off x="8106307" y="599390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02" y="1507413"/>
            <a:ext cx="149754" cy="154434"/>
          </a:xfrm>
          <a:prstGeom prst="rect">
            <a:avLst/>
          </a:prstGeom>
        </p:spPr>
      </p:pic>
      <p:cxnSp>
        <p:nvCxnSpPr>
          <p:cNvPr id="43" name="直線接點 42"/>
          <p:cNvCxnSpPr/>
          <p:nvPr/>
        </p:nvCxnSpPr>
        <p:spPr>
          <a:xfrm>
            <a:off x="5150094" y="2612250"/>
            <a:ext cx="0" cy="61206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4785260" y="1169786"/>
            <a:ext cx="1010876" cy="4491462"/>
            <a:chOff x="4785260" y="1169786"/>
            <a:chExt cx="1010876" cy="449146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4793990" y="1169786"/>
              <a:ext cx="0" cy="144914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4824028" y="5121188"/>
              <a:ext cx="85246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158895" y="3216315"/>
              <a:ext cx="12034" cy="145702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655915" y="4495576"/>
              <a:ext cx="0" cy="1777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5676488" y="4943428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4824028" y="5121188"/>
              <a:ext cx="0" cy="5400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5156111" y="4925426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5184068" y="4489348"/>
              <a:ext cx="50405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4785260" y="2618928"/>
              <a:ext cx="39528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橢圓 53"/>
            <p:cNvSpPr/>
            <p:nvPr/>
          </p:nvSpPr>
          <p:spPr>
            <a:xfrm>
              <a:off x="5036114" y="4668318"/>
              <a:ext cx="252028" cy="2678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橢圓 54"/>
            <p:cNvSpPr/>
            <p:nvPr/>
          </p:nvSpPr>
          <p:spPr>
            <a:xfrm>
              <a:off x="5544108" y="4673336"/>
              <a:ext cx="252028" cy="27009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544012" y="2451059"/>
            <a:ext cx="5615032" cy="1010988"/>
            <a:chOff x="544012" y="2451059"/>
            <a:chExt cx="5615032" cy="1010988"/>
          </a:xfrm>
        </p:grpSpPr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4050" y="3323945"/>
              <a:ext cx="150657" cy="138102"/>
            </a:xfrm>
            <a:prstGeom prst="rect">
              <a:avLst/>
            </a:prstGeom>
          </p:spPr>
        </p:pic>
        <p:pic>
          <p:nvPicPr>
            <p:cNvPr id="58" name="圖片 5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3816" y="2924944"/>
              <a:ext cx="149754" cy="154434"/>
            </a:xfrm>
            <a:prstGeom prst="rect">
              <a:avLst/>
            </a:prstGeom>
          </p:spPr>
        </p:pic>
        <p:pic>
          <p:nvPicPr>
            <p:cNvPr id="59" name="圖片 5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9290" y="3079378"/>
              <a:ext cx="149754" cy="154434"/>
            </a:xfrm>
            <a:prstGeom prst="rect">
              <a:avLst/>
            </a:prstGeom>
          </p:spPr>
        </p:pic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12" y="2451059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753" y="2472439"/>
              <a:ext cx="149754" cy="154434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3894" y="2474003"/>
              <a:ext cx="149754" cy="154434"/>
            </a:xfrm>
            <a:prstGeom prst="rect">
              <a:avLst/>
            </a:prstGeom>
          </p:spPr>
        </p:pic>
      </p:grpSp>
      <p:sp>
        <p:nvSpPr>
          <p:cNvPr id="65" name="動作按鈕: 下一項 64">
            <a:hlinkClick r:id="" action="ppaction://noaction" highlightClick="1"/>
          </p:cNvPr>
          <p:cNvSpPr/>
          <p:nvPr/>
        </p:nvSpPr>
        <p:spPr>
          <a:xfrm>
            <a:off x="7963969" y="61870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6186946" y="1230782"/>
            <a:ext cx="500980" cy="4414206"/>
            <a:chOff x="6186946" y="1230782"/>
            <a:chExt cx="500980" cy="4414206"/>
          </a:xfrm>
        </p:grpSpPr>
        <p:cxnSp>
          <p:nvCxnSpPr>
            <p:cNvPr id="66" name="直線接點 65"/>
            <p:cNvCxnSpPr/>
            <p:nvPr/>
          </p:nvCxnSpPr>
          <p:spPr>
            <a:xfrm>
              <a:off x="6186946" y="2611016"/>
              <a:ext cx="39604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6228184" y="3699030"/>
              <a:ext cx="35480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6552220" y="3699030"/>
              <a:ext cx="0" cy="9676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6552220" y="4905163"/>
              <a:ext cx="0" cy="73982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228184" y="2636912"/>
              <a:ext cx="0" cy="10981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545125" y="1230782"/>
              <a:ext cx="4390" cy="14061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橢圓 71"/>
            <p:cNvSpPr/>
            <p:nvPr/>
          </p:nvSpPr>
          <p:spPr>
            <a:xfrm>
              <a:off x="6399894" y="4666652"/>
              <a:ext cx="288032" cy="23851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5" name="群組 84"/>
          <p:cNvGrpSpPr/>
          <p:nvPr/>
        </p:nvGrpSpPr>
        <p:grpSpPr>
          <a:xfrm>
            <a:off x="754218" y="440668"/>
            <a:ext cx="793446" cy="5112569"/>
            <a:chOff x="754218" y="440668"/>
            <a:chExt cx="793446" cy="5112569"/>
          </a:xfrm>
        </p:grpSpPr>
        <p:cxnSp>
          <p:nvCxnSpPr>
            <p:cNvPr id="86" name="直線接點 85"/>
            <p:cNvCxnSpPr/>
            <p:nvPr/>
          </p:nvCxnSpPr>
          <p:spPr>
            <a:xfrm>
              <a:off x="791580" y="476672"/>
              <a:ext cx="19748" cy="410445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矩形 86"/>
            <p:cNvSpPr/>
            <p:nvPr/>
          </p:nvSpPr>
          <p:spPr>
            <a:xfrm>
              <a:off x="754218" y="4689141"/>
              <a:ext cx="793446" cy="864096"/>
            </a:xfrm>
            <a:prstGeom prst="rect">
              <a:avLst/>
            </a:prstGeom>
            <a:solidFill>
              <a:srgbClr val="FF00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8" name="直線接點 87"/>
            <p:cNvCxnSpPr/>
            <p:nvPr/>
          </p:nvCxnSpPr>
          <p:spPr>
            <a:xfrm>
              <a:off x="1132258" y="2060848"/>
              <a:ext cx="0" cy="252028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1439652" y="440668"/>
              <a:ext cx="8576" cy="4137368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834074" y="2060848"/>
              <a:ext cx="316867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5" name="圖片 7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397" y="4065789"/>
            <a:ext cx="255386" cy="234103"/>
          </a:xfrm>
          <a:prstGeom prst="rect">
            <a:avLst/>
          </a:prstGeom>
        </p:spPr>
      </p:pic>
      <p:grpSp>
        <p:nvGrpSpPr>
          <p:cNvPr id="96" name="群組 95"/>
          <p:cNvGrpSpPr/>
          <p:nvPr/>
        </p:nvGrpSpPr>
        <p:grpSpPr>
          <a:xfrm>
            <a:off x="4786063" y="1173052"/>
            <a:ext cx="1010876" cy="4491462"/>
            <a:chOff x="4785260" y="1169786"/>
            <a:chExt cx="1010876" cy="4491462"/>
          </a:xfrm>
        </p:grpSpPr>
        <p:cxnSp>
          <p:nvCxnSpPr>
            <p:cNvPr id="97" name="直線接點 96"/>
            <p:cNvCxnSpPr/>
            <p:nvPr/>
          </p:nvCxnSpPr>
          <p:spPr>
            <a:xfrm>
              <a:off x="4793990" y="1169786"/>
              <a:ext cx="0" cy="1449142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>
              <a:off x="4824028" y="5121188"/>
              <a:ext cx="852460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5158895" y="3216315"/>
              <a:ext cx="12034" cy="1457021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5655915" y="4495576"/>
              <a:ext cx="0" cy="1777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>
              <a:off x="5676488" y="4943428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>
              <a:off x="4824028" y="5121188"/>
              <a:ext cx="0" cy="54006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>
              <a:off x="5156111" y="4925426"/>
              <a:ext cx="0" cy="213764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5184068" y="4489348"/>
              <a:ext cx="504056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4785260" y="2618928"/>
              <a:ext cx="395282" cy="0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橢圓 105"/>
            <p:cNvSpPr/>
            <p:nvPr/>
          </p:nvSpPr>
          <p:spPr>
            <a:xfrm>
              <a:off x="5036114" y="4668318"/>
              <a:ext cx="252028" cy="26783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7" name="橢圓 106"/>
            <p:cNvSpPr/>
            <p:nvPr/>
          </p:nvSpPr>
          <p:spPr>
            <a:xfrm>
              <a:off x="5544108" y="4673336"/>
              <a:ext cx="252028" cy="270092"/>
            </a:xfrm>
            <a:prstGeom prst="ellipse">
              <a:avLst/>
            </a:prstGeom>
            <a:solidFill>
              <a:schemeClr val="bg1">
                <a:lumMod val="65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8" name="直線接點 107"/>
            <p:cNvCxnSpPr/>
            <p:nvPr/>
          </p:nvCxnSpPr>
          <p:spPr>
            <a:xfrm>
              <a:off x="5150094" y="2612250"/>
              <a:ext cx="0" cy="612068"/>
            </a:xfrm>
            <a:prstGeom prst="line">
              <a:avLst/>
            </a:prstGeom>
            <a:ln w="76200">
              <a:solidFill>
                <a:schemeClr val="bg1">
                  <a:lumMod val="6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群組 2"/>
          <p:cNvGrpSpPr/>
          <p:nvPr/>
        </p:nvGrpSpPr>
        <p:grpSpPr>
          <a:xfrm>
            <a:off x="1455056" y="6026278"/>
            <a:ext cx="5912197" cy="630888"/>
            <a:chOff x="1455056" y="6026278"/>
            <a:chExt cx="5912197" cy="630888"/>
          </a:xfrm>
        </p:grpSpPr>
        <p:sp>
          <p:nvSpPr>
            <p:cNvPr id="79" name="矩形 78"/>
            <p:cNvSpPr/>
            <p:nvPr/>
          </p:nvSpPr>
          <p:spPr>
            <a:xfrm>
              <a:off x="4698014" y="6026278"/>
              <a:ext cx="2669239" cy="321513"/>
            </a:xfrm>
            <a:prstGeom prst="rect">
              <a:avLst/>
            </a:prstGeom>
            <a:solidFill>
              <a:schemeClr val="accent6">
                <a:lumMod val="75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矩形 79"/>
            <p:cNvSpPr/>
            <p:nvPr/>
          </p:nvSpPr>
          <p:spPr>
            <a:xfrm>
              <a:off x="1455056" y="6335653"/>
              <a:ext cx="2669239" cy="321513"/>
            </a:xfrm>
            <a:prstGeom prst="rect">
              <a:avLst/>
            </a:prstGeom>
            <a:solidFill>
              <a:schemeClr val="accent6">
                <a:lumMod val="75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3" name="矩形 82"/>
          <p:cNvSpPr/>
          <p:nvPr/>
        </p:nvSpPr>
        <p:spPr>
          <a:xfrm>
            <a:off x="4109598" y="6335652"/>
            <a:ext cx="189969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4" name="群組 83"/>
          <p:cNvGrpSpPr/>
          <p:nvPr/>
        </p:nvGrpSpPr>
        <p:grpSpPr>
          <a:xfrm>
            <a:off x="603559" y="2471480"/>
            <a:ext cx="5503174" cy="982870"/>
            <a:chOff x="603559" y="2471480"/>
            <a:chExt cx="5503174" cy="982870"/>
          </a:xfrm>
        </p:grpSpPr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559" y="2487932"/>
              <a:ext cx="150657" cy="138102"/>
            </a:xfrm>
            <a:prstGeom prst="rect">
              <a:avLst/>
            </a:prstGeom>
          </p:spPr>
        </p:pic>
        <p:pic>
          <p:nvPicPr>
            <p:cNvPr id="92" name="圖片 9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951" y="2487932"/>
              <a:ext cx="150657" cy="138102"/>
            </a:xfrm>
            <a:prstGeom prst="rect">
              <a:avLst/>
            </a:prstGeom>
          </p:spPr>
        </p:pic>
        <p:pic>
          <p:nvPicPr>
            <p:cNvPr id="93" name="圖片 9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6404" y="2471480"/>
              <a:ext cx="150657" cy="138102"/>
            </a:xfrm>
            <a:prstGeom prst="rect">
              <a:avLst/>
            </a:prstGeom>
          </p:spPr>
        </p:pic>
        <p:pic>
          <p:nvPicPr>
            <p:cNvPr id="94" name="圖片 9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2866" y="2924944"/>
              <a:ext cx="150657" cy="138102"/>
            </a:xfrm>
            <a:prstGeom prst="rect">
              <a:avLst/>
            </a:prstGeom>
          </p:spPr>
        </p:pic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6076" y="3099070"/>
              <a:ext cx="150657" cy="138102"/>
            </a:xfrm>
            <a:prstGeom prst="rect">
              <a:avLst/>
            </a:prstGeom>
          </p:spPr>
        </p:pic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3607" y="3299916"/>
              <a:ext cx="149754" cy="1544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4425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"/>
                            </p:stCondLst>
                            <p:childTnLst>
                              <p:par>
                                <p:cTn id="4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1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65" grpId="0" animBg="1"/>
      <p:bldP spid="65" grpId="1" animBg="1"/>
      <p:bldP spid="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5.</a:t>
            </a:r>
            <a:r>
              <a:rPr lang="zh-TW" altLang="en-US" sz="20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警示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燈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(R)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滅，電動機停止。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7" name="動作按鈕: 下一項 36">
            <a:hlinkClick r:id="" action="ppaction://noaction" highlightClick="1"/>
          </p:cNvPr>
          <p:cNvSpPr/>
          <p:nvPr/>
        </p:nvSpPr>
        <p:spPr>
          <a:xfrm>
            <a:off x="8237535" y="60262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02" y="1507413"/>
            <a:ext cx="149754" cy="154434"/>
          </a:xfrm>
          <a:prstGeom prst="rect">
            <a:avLst/>
          </a:prstGeom>
        </p:spPr>
      </p:pic>
      <p:grpSp>
        <p:nvGrpSpPr>
          <p:cNvPr id="2" name="群組 1"/>
          <p:cNvGrpSpPr/>
          <p:nvPr/>
        </p:nvGrpSpPr>
        <p:grpSpPr>
          <a:xfrm>
            <a:off x="6186946" y="1230782"/>
            <a:ext cx="500980" cy="4414206"/>
            <a:chOff x="6186946" y="1230782"/>
            <a:chExt cx="500980" cy="4414206"/>
          </a:xfrm>
        </p:grpSpPr>
        <p:cxnSp>
          <p:nvCxnSpPr>
            <p:cNvPr id="66" name="直線接點 65"/>
            <p:cNvCxnSpPr/>
            <p:nvPr/>
          </p:nvCxnSpPr>
          <p:spPr>
            <a:xfrm>
              <a:off x="6186946" y="2611016"/>
              <a:ext cx="396044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6228184" y="3699030"/>
              <a:ext cx="35480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6552220" y="3699030"/>
              <a:ext cx="0" cy="9676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6552220" y="4905163"/>
              <a:ext cx="0" cy="73982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228184" y="2636912"/>
              <a:ext cx="0" cy="10981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545125" y="1230782"/>
              <a:ext cx="4390" cy="14061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橢圓 71"/>
            <p:cNvSpPr/>
            <p:nvPr/>
          </p:nvSpPr>
          <p:spPr>
            <a:xfrm>
              <a:off x="6399894" y="4666652"/>
              <a:ext cx="288032" cy="23851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5" name="群組 84"/>
          <p:cNvGrpSpPr/>
          <p:nvPr/>
        </p:nvGrpSpPr>
        <p:grpSpPr>
          <a:xfrm>
            <a:off x="754218" y="440668"/>
            <a:ext cx="793446" cy="5112569"/>
            <a:chOff x="754218" y="440668"/>
            <a:chExt cx="793446" cy="5112569"/>
          </a:xfrm>
        </p:grpSpPr>
        <p:cxnSp>
          <p:nvCxnSpPr>
            <p:cNvPr id="86" name="直線接點 85"/>
            <p:cNvCxnSpPr/>
            <p:nvPr/>
          </p:nvCxnSpPr>
          <p:spPr>
            <a:xfrm>
              <a:off x="791580" y="476672"/>
              <a:ext cx="19748" cy="410445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矩形 86"/>
            <p:cNvSpPr/>
            <p:nvPr/>
          </p:nvSpPr>
          <p:spPr>
            <a:xfrm>
              <a:off x="754218" y="4689141"/>
              <a:ext cx="793446" cy="864096"/>
            </a:xfrm>
            <a:prstGeom prst="rect">
              <a:avLst/>
            </a:prstGeom>
            <a:solidFill>
              <a:srgbClr val="FF00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8" name="直線接點 87"/>
            <p:cNvCxnSpPr/>
            <p:nvPr/>
          </p:nvCxnSpPr>
          <p:spPr>
            <a:xfrm>
              <a:off x="1132258" y="2060848"/>
              <a:ext cx="0" cy="252028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1439652" y="440668"/>
              <a:ext cx="8576" cy="4137368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834074" y="2060848"/>
              <a:ext cx="316867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5" name="圖片 7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397" y="4065789"/>
            <a:ext cx="255386" cy="234103"/>
          </a:xfrm>
          <a:prstGeom prst="rect">
            <a:avLst/>
          </a:prstGeom>
        </p:spPr>
      </p:pic>
      <p:sp>
        <p:nvSpPr>
          <p:cNvPr id="83" name="矩形 82"/>
          <p:cNvSpPr/>
          <p:nvPr/>
        </p:nvSpPr>
        <p:spPr>
          <a:xfrm>
            <a:off x="1389906" y="6026278"/>
            <a:ext cx="156191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4" name="群組 83"/>
          <p:cNvGrpSpPr/>
          <p:nvPr/>
        </p:nvGrpSpPr>
        <p:grpSpPr>
          <a:xfrm>
            <a:off x="619885" y="2479056"/>
            <a:ext cx="5503174" cy="982870"/>
            <a:chOff x="603559" y="2471480"/>
            <a:chExt cx="5503174" cy="982870"/>
          </a:xfrm>
        </p:grpSpPr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559" y="2487932"/>
              <a:ext cx="150657" cy="138102"/>
            </a:xfrm>
            <a:prstGeom prst="rect">
              <a:avLst/>
            </a:prstGeom>
          </p:spPr>
        </p:pic>
        <p:pic>
          <p:nvPicPr>
            <p:cNvPr id="92" name="圖片 9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951" y="2487932"/>
              <a:ext cx="150657" cy="138102"/>
            </a:xfrm>
            <a:prstGeom prst="rect">
              <a:avLst/>
            </a:prstGeom>
          </p:spPr>
        </p:pic>
        <p:pic>
          <p:nvPicPr>
            <p:cNvPr id="93" name="圖片 9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6404" y="2471480"/>
              <a:ext cx="150657" cy="138102"/>
            </a:xfrm>
            <a:prstGeom prst="rect">
              <a:avLst/>
            </a:prstGeom>
          </p:spPr>
        </p:pic>
        <p:pic>
          <p:nvPicPr>
            <p:cNvPr id="94" name="圖片 9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2866" y="2924944"/>
              <a:ext cx="150657" cy="138102"/>
            </a:xfrm>
            <a:prstGeom prst="rect">
              <a:avLst/>
            </a:prstGeom>
          </p:spPr>
        </p:pic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6076" y="3099070"/>
              <a:ext cx="150657" cy="138102"/>
            </a:xfrm>
            <a:prstGeom prst="rect">
              <a:avLst/>
            </a:prstGeom>
          </p:spPr>
        </p:pic>
        <p:pic>
          <p:nvPicPr>
            <p:cNvPr id="109" name="圖片 10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3607" y="3299916"/>
              <a:ext cx="149754" cy="154434"/>
            </a:xfrm>
            <a:prstGeom prst="rect">
              <a:avLst/>
            </a:prstGeom>
          </p:spPr>
        </p:pic>
      </p:grpSp>
      <p:sp>
        <p:nvSpPr>
          <p:cNvPr id="110" name="矩形 109"/>
          <p:cNvSpPr/>
          <p:nvPr/>
        </p:nvSpPr>
        <p:spPr>
          <a:xfrm>
            <a:off x="3007527" y="6026277"/>
            <a:ext cx="156191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13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83" grpId="0" animBg="1"/>
      <p:bldP spid="1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757808" y="2852936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按 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REV </a:t>
            </a:r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昇降機下行</a:t>
            </a:r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908720"/>
            <a:ext cx="77724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6000" dirty="0" smtClean="0">
                <a:solidFill>
                  <a:schemeClr val="accent6">
                    <a:lumMod val="50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2</a:t>
            </a:r>
            <a:endParaRPr lang="zh-TW" altLang="en-US" sz="6000" dirty="0">
              <a:solidFill>
                <a:schemeClr val="accent6">
                  <a:lumMod val="50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228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079612" y="5949280"/>
            <a:ext cx="63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REV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按紐，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動作且自保持、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RL1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R(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警示燈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)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也亮，電動機反轉，昇降機下行。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22428" y="5997817"/>
            <a:ext cx="151216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9" name="群組 18"/>
          <p:cNvGrpSpPr/>
          <p:nvPr/>
        </p:nvGrpSpPr>
        <p:grpSpPr>
          <a:xfrm>
            <a:off x="791580" y="1232756"/>
            <a:ext cx="7956884" cy="4428492"/>
            <a:chOff x="791580" y="1232756"/>
            <a:chExt cx="7956884" cy="4428492"/>
          </a:xfrm>
        </p:grpSpPr>
        <p:cxnSp>
          <p:nvCxnSpPr>
            <p:cNvPr id="6" name="直線接點 5"/>
            <p:cNvCxnSpPr/>
            <p:nvPr/>
          </p:nvCxnSpPr>
          <p:spPr>
            <a:xfrm>
              <a:off x="791580" y="1232756"/>
              <a:ext cx="781286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3275856" y="1592796"/>
              <a:ext cx="0" cy="406845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275856" y="5661248"/>
              <a:ext cx="5328592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1403648" y="1592796"/>
              <a:ext cx="18722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604448" y="1232756"/>
              <a:ext cx="0" cy="216024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8604448" y="4005064"/>
              <a:ext cx="0" cy="165618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8424428" y="3392996"/>
              <a:ext cx="324036" cy="612068"/>
            </a:xfrm>
            <a:prstGeom prst="rect">
              <a:avLst/>
            </a:prstGeom>
            <a:solidFill>
              <a:srgbClr val="FF0000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7560331" y="2296544"/>
            <a:ext cx="452704" cy="154434"/>
            <a:chOff x="7560331" y="2326496"/>
            <a:chExt cx="452704" cy="154434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3281" y="2326496"/>
              <a:ext cx="149754" cy="154434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0331" y="2334662"/>
              <a:ext cx="150657" cy="138102"/>
            </a:xfrm>
            <a:prstGeom prst="rect">
              <a:avLst/>
            </a:prstGeom>
          </p:spPr>
        </p:pic>
      </p:grpSp>
      <p:grpSp>
        <p:nvGrpSpPr>
          <p:cNvPr id="24" name="群組 23"/>
          <p:cNvGrpSpPr/>
          <p:nvPr/>
        </p:nvGrpSpPr>
        <p:grpSpPr>
          <a:xfrm>
            <a:off x="7725454" y="1232756"/>
            <a:ext cx="510061" cy="4417202"/>
            <a:chOff x="7725454" y="1232756"/>
            <a:chExt cx="510061" cy="4417202"/>
          </a:xfrm>
        </p:grpSpPr>
        <p:cxnSp>
          <p:nvCxnSpPr>
            <p:cNvPr id="25" name="直線接點 24"/>
            <p:cNvCxnSpPr/>
            <p:nvPr/>
          </p:nvCxnSpPr>
          <p:spPr>
            <a:xfrm>
              <a:off x="7725454" y="1911960"/>
              <a:ext cx="425408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8098628" y="4929878"/>
              <a:ext cx="0" cy="72008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>
              <a:endCxn id="29" idx="0"/>
            </p:cNvCxnSpPr>
            <p:nvPr/>
          </p:nvCxnSpPr>
          <p:spPr>
            <a:xfrm>
              <a:off x="8100392" y="1936504"/>
              <a:ext cx="0" cy="274134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H="1">
              <a:off x="7750373" y="1232756"/>
              <a:ext cx="1" cy="70374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橢圓 28"/>
            <p:cNvSpPr/>
            <p:nvPr/>
          </p:nvSpPr>
          <p:spPr>
            <a:xfrm>
              <a:off x="7965269" y="4677850"/>
              <a:ext cx="270246" cy="252028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2" name="右彎箭號 31"/>
          <p:cNvSpPr/>
          <p:nvPr/>
        </p:nvSpPr>
        <p:spPr>
          <a:xfrm rot="10800000">
            <a:off x="4460296" y="2794196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33" name="群組 32"/>
          <p:cNvGrpSpPr/>
          <p:nvPr/>
        </p:nvGrpSpPr>
        <p:grpSpPr>
          <a:xfrm>
            <a:off x="4597378" y="1716068"/>
            <a:ext cx="411488" cy="352068"/>
            <a:chOff x="4153091" y="5167265"/>
            <a:chExt cx="411488" cy="352068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35" name="橢圓 34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7" name="動作按鈕: 下一項 36">
            <a:hlinkClick r:id="" action="ppaction://noaction" highlightClick="1"/>
          </p:cNvPr>
          <p:cNvSpPr/>
          <p:nvPr/>
        </p:nvSpPr>
        <p:spPr>
          <a:xfrm>
            <a:off x="8188865" y="602627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02" y="1507413"/>
            <a:ext cx="149754" cy="154434"/>
          </a:xfrm>
          <a:prstGeom prst="rect">
            <a:avLst/>
          </a:prstGeom>
        </p:spPr>
      </p:pic>
      <p:grpSp>
        <p:nvGrpSpPr>
          <p:cNvPr id="31" name="群組 30"/>
          <p:cNvGrpSpPr/>
          <p:nvPr/>
        </p:nvGrpSpPr>
        <p:grpSpPr>
          <a:xfrm>
            <a:off x="3954905" y="2615589"/>
            <a:ext cx="437484" cy="612068"/>
            <a:chOff x="5572088" y="2615589"/>
            <a:chExt cx="437484" cy="612068"/>
          </a:xfrm>
        </p:grpSpPr>
        <p:cxnSp>
          <p:nvCxnSpPr>
            <p:cNvPr id="40" name="直線接點 39"/>
            <p:cNvCxnSpPr/>
            <p:nvPr/>
          </p:nvCxnSpPr>
          <p:spPr>
            <a:xfrm>
              <a:off x="6009572" y="2615589"/>
              <a:ext cx="0" cy="612068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5572088" y="3212976"/>
              <a:ext cx="421994" cy="3339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直線接點 42"/>
          <p:cNvCxnSpPr/>
          <p:nvPr/>
        </p:nvCxnSpPr>
        <p:spPr>
          <a:xfrm>
            <a:off x="3961499" y="2611016"/>
            <a:ext cx="0" cy="612068"/>
          </a:xfrm>
          <a:prstGeom prst="line">
            <a:avLst/>
          </a:prstGeom>
          <a:ln w="76200">
            <a:solidFill>
              <a:srgbClr val="ED19D4">
                <a:alpha val="3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3837356" y="1187770"/>
            <a:ext cx="986262" cy="4448983"/>
            <a:chOff x="5036114" y="1199060"/>
            <a:chExt cx="986262" cy="4448983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6003793" y="1199060"/>
              <a:ext cx="0" cy="144914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149427" y="5125686"/>
              <a:ext cx="852460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158895" y="3216315"/>
              <a:ext cx="12034" cy="1457021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655915" y="4495576"/>
              <a:ext cx="0" cy="1777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5676488" y="4943428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022376" y="5107983"/>
              <a:ext cx="0" cy="54006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5156111" y="4925426"/>
              <a:ext cx="0" cy="213764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5184068" y="4489348"/>
              <a:ext cx="50405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5167019" y="2626879"/>
              <a:ext cx="855357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橢圓 53"/>
            <p:cNvSpPr/>
            <p:nvPr/>
          </p:nvSpPr>
          <p:spPr>
            <a:xfrm>
              <a:off x="5036114" y="4668318"/>
              <a:ext cx="252028" cy="26783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橢圓 54"/>
            <p:cNvSpPr/>
            <p:nvPr/>
          </p:nvSpPr>
          <p:spPr>
            <a:xfrm>
              <a:off x="5544108" y="4673336"/>
              <a:ext cx="252028" cy="270092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2264875" y="2442812"/>
            <a:ext cx="4512651" cy="1002467"/>
            <a:chOff x="1646393" y="2404034"/>
            <a:chExt cx="4512651" cy="1002467"/>
          </a:xfrm>
        </p:grpSpPr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9090" y="3268399"/>
              <a:ext cx="150657" cy="138102"/>
            </a:xfrm>
            <a:prstGeom prst="rect">
              <a:avLst/>
            </a:prstGeom>
          </p:spPr>
        </p:pic>
        <p:pic>
          <p:nvPicPr>
            <p:cNvPr id="58" name="圖片 5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5426" y="2860821"/>
              <a:ext cx="149754" cy="154434"/>
            </a:xfrm>
            <a:prstGeom prst="rect">
              <a:avLst/>
            </a:prstGeom>
          </p:spPr>
        </p:pic>
        <p:pic>
          <p:nvPicPr>
            <p:cNvPr id="59" name="圖片 5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9290" y="3079378"/>
              <a:ext cx="149754" cy="154434"/>
            </a:xfrm>
            <a:prstGeom prst="rect">
              <a:avLst/>
            </a:prstGeom>
          </p:spPr>
        </p:pic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6393" y="2404034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9568" y="2427806"/>
              <a:ext cx="149754" cy="154434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7887" y="2412200"/>
              <a:ext cx="149754" cy="154434"/>
            </a:xfrm>
            <a:prstGeom prst="rect">
              <a:avLst/>
            </a:prstGeom>
          </p:spPr>
        </p:pic>
      </p:grpSp>
      <p:sp>
        <p:nvSpPr>
          <p:cNvPr id="63" name="圓角矩形圖說文字 62"/>
          <p:cNvSpPr/>
          <p:nvPr/>
        </p:nvSpPr>
        <p:spPr>
          <a:xfrm>
            <a:off x="4641227" y="3569818"/>
            <a:ext cx="327617" cy="392954"/>
          </a:xfrm>
          <a:prstGeom prst="wedgeRoundRectCallout">
            <a:avLst>
              <a:gd name="adj1" fmla="val 80495"/>
              <a:gd name="adj2" fmla="val -77502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sp>
        <p:nvSpPr>
          <p:cNvPr id="64" name="矩形 63"/>
          <p:cNvSpPr/>
          <p:nvPr/>
        </p:nvSpPr>
        <p:spPr>
          <a:xfrm>
            <a:off x="3016511" y="5990198"/>
            <a:ext cx="299277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動作按鈕: 下一項 64">
            <a:hlinkClick r:id="" action="ppaction://noaction" highlightClick="1"/>
          </p:cNvPr>
          <p:cNvSpPr/>
          <p:nvPr/>
        </p:nvSpPr>
        <p:spPr>
          <a:xfrm>
            <a:off x="8374679" y="605396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6399894" y="1230782"/>
            <a:ext cx="502232" cy="4414206"/>
            <a:chOff x="6399894" y="1230782"/>
            <a:chExt cx="502232" cy="4414206"/>
          </a:xfrm>
        </p:grpSpPr>
        <p:cxnSp>
          <p:nvCxnSpPr>
            <p:cNvPr id="66" name="直線接點 65"/>
            <p:cNvCxnSpPr/>
            <p:nvPr/>
          </p:nvCxnSpPr>
          <p:spPr>
            <a:xfrm>
              <a:off x="6543910" y="2597246"/>
              <a:ext cx="356761" cy="55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6547320" y="3699030"/>
              <a:ext cx="354806" cy="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6552220" y="3699030"/>
              <a:ext cx="0" cy="967622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6552220" y="4905163"/>
              <a:ext cx="0" cy="739825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6870828" y="2605412"/>
              <a:ext cx="0" cy="1080756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6545125" y="1230782"/>
              <a:ext cx="4390" cy="1406130"/>
            </a:xfrm>
            <a:prstGeom prst="line">
              <a:avLst/>
            </a:prstGeom>
            <a:ln w="76200">
              <a:solidFill>
                <a:srgbClr val="ED19D4">
                  <a:alpha val="3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橢圓 71"/>
            <p:cNvSpPr/>
            <p:nvPr/>
          </p:nvSpPr>
          <p:spPr>
            <a:xfrm>
              <a:off x="6399894" y="4666652"/>
              <a:ext cx="288032" cy="238511"/>
            </a:xfrm>
            <a:prstGeom prst="ellipse">
              <a:avLst/>
            </a:prstGeom>
            <a:solidFill>
              <a:srgbClr val="FF00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3" name="矩形 72"/>
          <p:cNvSpPr/>
          <p:nvPr/>
        </p:nvSpPr>
        <p:spPr>
          <a:xfrm>
            <a:off x="1403648" y="6335653"/>
            <a:ext cx="173724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動作按鈕: 下一項 73">
            <a:hlinkClick r:id="" action="ppaction://noaction" highlightClick="1"/>
          </p:cNvPr>
          <p:cNvSpPr/>
          <p:nvPr/>
        </p:nvSpPr>
        <p:spPr>
          <a:xfrm>
            <a:off x="7913499" y="605396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4" name="矩形 83"/>
          <p:cNvSpPr/>
          <p:nvPr/>
        </p:nvSpPr>
        <p:spPr>
          <a:xfrm>
            <a:off x="3258646" y="6334537"/>
            <a:ext cx="296953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5" name="群組 84"/>
          <p:cNvGrpSpPr/>
          <p:nvPr/>
        </p:nvGrpSpPr>
        <p:grpSpPr>
          <a:xfrm>
            <a:off x="754218" y="440668"/>
            <a:ext cx="2058758" cy="5112569"/>
            <a:chOff x="754218" y="440668"/>
            <a:chExt cx="2058758" cy="5112569"/>
          </a:xfrm>
        </p:grpSpPr>
        <p:cxnSp>
          <p:nvCxnSpPr>
            <p:cNvPr id="86" name="直線接點 85"/>
            <p:cNvCxnSpPr/>
            <p:nvPr/>
          </p:nvCxnSpPr>
          <p:spPr>
            <a:xfrm>
              <a:off x="791580" y="476672"/>
              <a:ext cx="0" cy="15914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矩形 86"/>
            <p:cNvSpPr/>
            <p:nvPr/>
          </p:nvSpPr>
          <p:spPr>
            <a:xfrm>
              <a:off x="754218" y="4689141"/>
              <a:ext cx="793446" cy="864096"/>
            </a:xfrm>
            <a:prstGeom prst="rect">
              <a:avLst/>
            </a:prstGeom>
            <a:solidFill>
              <a:srgbClr val="FF000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8" name="直線接點 87"/>
            <p:cNvCxnSpPr/>
            <p:nvPr/>
          </p:nvCxnSpPr>
          <p:spPr>
            <a:xfrm>
              <a:off x="791580" y="2906942"/>
              <a:ext cx="19738" cy="167418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1439652" y="440668"/>
              <a:ext cx="0" cy="1493179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834074" y="20608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2807804" y="1911960"/>
              <a:ext cx="0" cy="118005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2519772" y="1881847"/>
              <a:ext cx="0" cy="1120314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>
              <a:off x="1444824" y="3079378"/>
              <a:ext cx="0" cy="143093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>
              <a:off x="1444824" y="1911960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1132258" y="2976816"/>
              <a:ext cx="1368152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1403648" y="3092014"/>
              <a:ext cx="1409328" cy="0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 flipH="1">
              <a:off x="2128900" y="2047037"/>
              <a:ext cx="4498" cy="859905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772605" y="2862948"/>
              <a:ext cx="1344438" cy="728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1136902" y="2951463"/>
              <a:ext cx="0" cy="1629665"/>
            </a:xfrm>
            <a:prstGeom prst="line">
              <a:avLst/>
            </a:prstGeom>
            <a:ln w="76200">
              <a:solidFill>
                <a:srgbClr val="FF0000">
                  <a:alpha val="6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橢圓 80"/>
          <p:cNvSpPr/>
          <p:nvPr/>
        </p:nvSpPr>
        <p:spPr>
          <a:xfrm>
            <a:off x="3968261" y="2476989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橢圓 81"/>
          <p:cNvSpPr/>
          <p:nvPr/>
        </p:nvSpPr>
        <p:spPr>
          <a:xfrm>
            <a:off x="6092331" y="4264063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3" name="橢圓 92"/>
          <p:cNvSpPr/>
          <p:nvPr/>
        </p:nvSpPr>
        <p:spPr>
          <a:xfrm>
            <a:off x="1726932" y="1957622"/>
            <a:ext cx="1548923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926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900"/>
                            </p:stCondLst>
                            <p:childTnLst>
                              <p:par>
                                <p:cTn id="2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900"/>
                            </p:stCondLst>
                            <p:childTnLst>
                              <p:par>
                                <p:cTn id="78" presetID="2" presetClass="exit" presetSubtype="2" accel="20000" decel="2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4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4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2" grpId="0" animBg="1"/>
      <p:bldP spid="32" grpId="1" animBg="1"/>
      <p:bldP spid="37" grpId="0" animBg="1"/>
      <p:bldP spid="63" grpId="0" animBg="1"/>
      <p:bldP spid="64" grpId="0" animBg="1"/>
      <p:bldP spid="65" grpId="0" animBg="1"/>
      <p:bldP spid="65" grpId="1" animBg="1"/>
      <p:bldP spid="73" grpId="0" animBg="1"/>
      <p:bldP spid="74" grpId="0" animBg="1"/>
      <p:bldP spid="74" grpId="1" animBg="1"/>
      <p:bldP spid="84" grpId="0" animBg="1"/>
      <p:bldP spid="81" grpId="0" animBg="1"/>
      <p:bldP spid="81" grpId="1" animBg="1"/>
      <p:bldP spid="82" grpId="0" animBg="1"/>
      <p:bldP spid="82" grpId="1" animBg="1"/>
      <p:bldP spid="93" grpId="0" animBg="1"/>
      <p:bldP spid="93" grpId="1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1913</TotalTime>
  <Words>394</Words>
  <Application>Microsoft Office PowerPoint</Application>
  <PresentationFormat>如螢幕大小 (4:3)</PresentationFormat>
  <Paragraphs>57</Paragraphs>
  <Slides>22</Slides>
  <Notes>12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30</cp:revision>
  <dcterms:created xsi:type="dcterms:W3CDTF">2019-07-02T01:19:07Z</dcterms:created>
  <dcterms:modified xsi:type="dcterms:W3CDTF">2019-07-12T08:36:17Z</dcterms:modified>
</cp:coreProperties>
</file>