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6" r:id="rId4"/>
    <p:sldId id="258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1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3BCBA-126A-4A34-9A7C-5853FB46915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A9B2-5A37-45DC-A68B-63A4BA17D2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1471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3BCBA-126A-4A34-9A7C-5853FB46915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A9B2-5A37-45DC-A68B-63A4BA17D2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7176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3BCBA-126A-4A34-9A7C-5853FB46915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A9B2-5A37-45DC-A68B-63A4BA17D2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1997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3BCBA-126A-4A34-9A7C-5853FB46915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A9B2-5A37-45DC-A68B-63A4BA17D2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6628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3BCBA-126A-4A34-9A7C-5853FB46915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A9B2-5A37-45DC-A68B-63A4BA17D2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6636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3BCBA-126A-4A34-9A7C-5853FB46915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A9B2-5A37-45DC-A68B-63A4BA17D2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3150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3BCBA-126A-4A34-9A7C-5853FB46915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A9B2-5A37-45DC-A68B-63A4BA17D2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5291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3BCBA-126A-4A34-9A7C-5853FB46915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A9B2-5A37-45DC-A68B-63A4BA17D2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7932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3BCBA-126A-4A34-9A7C-5853FB46915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A9B2-5A37-45DC-A68B-63A4BA17D2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3699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3BCBA-126A-4A34-9A7C-5853FB46915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A9B2-5A37-45DC-A68B-63A4BA17D2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703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3BCBA-126A-4A34-9A7C-5853FB46915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A9B2-5A37-45DC-A68B-63A4BA17D2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0491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2000" t="2000" r="2000" b="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3BCBA-126A-4A34-9A7C-5853FB46915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6A9B2-5A37-45DC-A68B-63A4BA17D2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6449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slide" Target="slide1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5" Type="http://schemas.openxmlformats.org/officeDocument/2006/relationships/slide" Target="slide6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audio" Target="../media/audio8.wav"/><Relationship Id="rId3" Type="http://schemas.openxmlformats.org/officeDocument/2006/relationships/audio" Target="../media/audio5.wav"/><Relationship Id="rId7" Type="http://schemas.openxmlformats.org/officeDocument/2006/relationships/audio" Target="../media/audio9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7.wav"/><Relationship Id="rId5" Type="http://schemas.openxmlformats.org/officeDocument/2006/relationships/audio" Target="../media/audio4.wav"/><Relationship Id="rId10" Type="http://schemas.openxmlformats.org/officeDocument/2006/relationships/image" Target="../media/image5.png"/><Relationship Id="rId4" Type="http://schemas.openxmlformats.org/officeDocument/2006/relationships/audio" Target="../media/audio3.wav"/><Relationship Id="rId9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audio" Target="../media/audio4.wav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audio" Target="../media/audio8.wav"/><Relationship Id="rId3" Type="http://schemas.openxmlformats.org/officeDocument/2006/relationships/audio" Target="../media/audio5.wav"/><Relationship Id="rId7" Type="http://schemas.openxmlformats.org/officeDocument/2006/relationships/audio" Target="../media/audio6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3.wav"/><Relationship Id="rId5" Type="http://schemas.openxmlformats.org/officeDocument/2006/relationships/audio" Target="../media/audio7.wav"/><Relationship Id="rId10" Type="http://schemas.openxmlformats.org/officeDocument/2006/relationships/image" Target="../media/image5.png"/><Relationship Id="rId4" Type="http://schemas.openxmlformats.org/officeDocument/2006/relationships/audio" Target="../media/audio4.wav"/><Relationship Id="rId9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5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3.wav"/><Relationship Id="rId5" Type="http://schemas.openxmlformats.org/officeDocument/2006/relationships/audio" Target="../media/audio6.wav"/><Relationship Id="rId4" Type="http://schemas.openxmlformats.org/officeDocument/2006/relationships/audio" Target="../media/audio4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audio" Target="../media/audio4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audio" Target="../media/audio4.wav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5.wav"/><Relationship Id="rId7" Type="http://schemas.openxmlformats.org/officeDocument/2006/relationships/audio" Target="../media/audio7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6.wav"/><Relationship Id="rId5" Type="http://schemas.openxmlformats.org/officeDocument/2006/relationships/audio" Target="../media/audio4.wav"/><Relationship Id="rId4" Type="http://schemas.openxmlformats.org/officeDocument/2006/relationships/audio" Target="../media/audio3.wav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3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4.wav"/><Relationship Id="rId5" Type="http://schemas.openxmlformats.org/officeDocument/2006/relationships/audio" Target="../media/audio7.wav"/><Relationship Id="rId4" Type="http://schemas.openxmlformats.org/officeDocument/2006/relationships/audio" Target="../media/audio8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5.wav"/><Relationship Id="rId7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9.wav"/><Relationship Id="rId5" Type="http://schemas.openxmlformats.org/officeDocument/2006/relationships/audio" Target="../media/audio4.wav"/><Relationship Id="rId4" Type="http://schemas.openxmlformats.org/officeDocument/2006/relationships/audio" Target="../media/audio7.wav"/><Relationship Id="rId9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audio" Target="../media/audio7.wav"/><Relationship Id="rId3" Type="http://schemas.openxmlformats.org/officeDocument/2006/relationships/audio" Target="../media/audio8.wav"/><Relationship Id="rId7" Type="http://schemas.openxmlformats.org/officeDocument/2006/relationships/audio" Target="../media/audio6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4.wav"/><Relationship Id="rId5" Type="http://schemas.openxmlformats.org/officeDocument/2006/relationships/audio" Target="../media/audio3.wav"/><Relationship Id="rId10" Type="http://schemas.openxmlformats.org/officeDocument/2006/relationships/image" Target="../media/image5.png"/><Relationship Id="rId4" Type="http://schemas.openxmlformats.org/officeDocument/2006/relationships/audio" Target="../media/audio5.wav"/><Relationship Id="rId9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10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4.wav"/><Relationship Id="rId5" Type="http://schemas.openxmlformats.org/officeDocument/2006/relationships/audio" Target="../media/audio5.wav"/><Relationship Id="rId4" Type="http://schemas.openxmlformats.org/officeDocument/2006/relationships/audio" Target="../media/audio8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 txBox="1">
            <a:spLocks/>
          </p:cNvSpPr>
          <p:nvPr/>
        </p:nvSpPr>
        <p:spPr>
          <a:xfrm>
            <a:off x="651201" y="368660"/>
            <a:ext cx="7772400" cy="6739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300" dirty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室內配線丙級 </a:t>
            </a:r>
            <a:r>
              <a:rPr lang="zh-TW" altLang="en-US" sz="53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第九題</a:t>
            </a:r>
            <a:endParaRPr lang="zh-TW" altLang="en-US" sz="53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5" name="標題 3"/>
          <p:cNvSpPr txBox="1">
            <a:spLocks/>
          </p:cNvSpPr>
          <p:nvPr/>
        </p:nvSpPr>
        <p:spPr>
          <a:xfrm>
            <a:off x="847335" y="1268760"/>
            <a:ext cx="7772400" cy="1467604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單相感應電動機瞬間停電再</a:t>
            </a:r>
            <a:r>
              <a:rPr lang="en-US" altLang="zh-TW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/>
            </a:r>
            <a:br>
              <a:rPr lang="en-US" altLang="zh-TW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</a:br>
            <a:r>
              <a:rPr lang="zh-TW" altLang="en-US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啟動控制電路</a:t>
            </a:r>
            <a:endParaRPr lang="zh-TW" altLang="en-US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6" name="標題 3"/>
          <p:cNvSpPr txBox="1">
            <a:spLocks/>
          </p:cNvSpPr>
          <p:nvPr/>
        </p:nvSpPr>
        <p:spPr>
          <a:xfrm>
            <a:off x="636084" y="2924944"/>
            <a:ext cx="7772400" cy="82809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8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操作步驟</a:t>
            </a:r>
            <a:endParaRPr lang="zh-TW" altLang="en-US" sz="4800" dirty="0">
              <a:solidFill>
                <a:schemeClr val="accent6">
                  <a:lumMod val="50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7" name="標題 3"/>
          <p:cNvSpPr txBox="1">
            <a:spLocks/>
          </p:cNvSpPr>
          <p:nvPr/>
        </p:nvSpPr>
        <p:spPr>
          <a:xfrm>
            <a:off x="847335" y="3753036"/>
            <a:ext cx="7772400" cy="2484276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1.</a:t>
            </a:r>
            <a:r>
              <a:rPr lang="zh-TW" altLang="en-US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4" action="ppaction://hlinksldjump"/>
              </a:rPr>
              <a:t>按 </a:t>
            </a: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4" action="ppaction://hlinksldjump"/>
              </a:rPr>
              <a:t>PB1 </a:t>
            </a:r>
            <a:r>
              <a:rPr lang="zh-TW" altLang="en-US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4" action="ppaction://hlinksldjump"/>
              </a:rPr>
              <a:t>電動機運轉</a:t>
            </a:r>
            <a:endParaRPr lang="en-US" altLang="zh-TW" sz="3200" dirty="0" smtClean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2.</a:t>
            </a:r>
            <a:r>
              <a:rPr lang="zh-TW" altLang="en-US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5" action="ppaction://hlinksldjump"/>
              </a:rPr>
              <a:t>按 </a:t>
            </a: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5" action="ppaction://hlinksldjump"/>
              </a:rPr>
              <a:t>PB2 </a:t>
            </a:r>
            <a:r>
              <a:rPr lang="zh-TW" altLang="en-US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5" action="ppaction://hlinksldjump"/>
              </a:rPr>
              <a:t>電動機瞬間停電再啟動</a:t>
            </a:r>
            <a:endParaRPr lang="en-US" altLang="zh-TW" sz="3200" dirty="0" smtClean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3.</a:t>
            </a:r>
            <a:r>
              <a:rPr lang="zh-TW" altLang="en-US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6" action="ppaction://hlinksldjump"/>
              </a:rPr>
              <a:t>按 </a:t>
            </a: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6" action="ppaction://hlinksldjump"/>
              </a:rPr>
              <a:t>PB3 </a:t>
            </a:r>
            <a:r>
              <a:rPr lang="zh-TW" altLang="en-US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6" action="ppaction://hlinksldjump"/>
              </a:rPr>
              <a:t>電動機停止</a:t>
            </a: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6" action="ppaction://hlinksldjump"/>
              </a:rPr>
              <a:t>(</a:t>
            </a:r>
            <a:r>
              <a:rPr lang="zh-TW" altLang="en-US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6" action="ppaction://hlinksldjump"/>
              </a:rPr>
              <a:t>無瞬間停電再啟動</a:t>
            </a: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6" action="ppaction://hlinksldjump"/>
              </a:rPr>
              <a:t>)</a:t>
            </a:r>
            <a:endParaRPr lang="en-US" altLang="zh-TW" sz="3200" dirty="0" smtClean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4.</a:t>
            </a:r>
            <a:r>
              <a:rPr lang="zh-TW" altLang="en-US" sz="3200" dirty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7" action="ppaction://hlinksldjump"/>
              </a:rPr>
              <a:t>電動機運轉時 </a:t>
            </a: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7" action="ppaction://hlinksldjump"/>
              </a:rPr>
              <a:t>TH-RY</a:t>
            </a:r>
            <a:r>
              <a:rPr lang="zh-TW" altLang="en-US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7" action="ppaction://hlinksldjump"/>
              </a:rPr>
              <a:t>跳脫</a:t>
            </a:r>
            <a:endParaRPr lang="en-US" altLang="zh-TW" sz="32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endParaRPr lang="en-US" altLang="zh-TW" sz="32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71405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3"/>
          <p:cNvSpPr txBox="1">
            <a:spLocks/>
          </p:cNvSpPr>
          <p:nvPr/>
        </p:nvSpPr>
        <p:spPr>
          <a:xfrm>
            <a:off x="757808" y="2528900"/>
            <a:ext cx="7772400" cy="158809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按</a:t>
            </a:r>
            <a:r>
              <a:rPr lang="en-US" altLang="zh-TW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PB3 </a:t>
            </a:r>
            <a:r>
              <a:rPr lang="zh-TW" altLang="en-US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電動機停止</a:t>
            </a:r>
            <a:r>
              <a:rPr lang="en-US" altLang="zh-TW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/>
            </a:r>
            <a:br>
              <a:rPr lang="en-US" altLang="zh-TW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</a:br>
            <a:r>
              <a:rPr lang="en-US" altLang="zh-TW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(</a:t>
            </a:r>
            <a:r>
              <a:rPr lang="zh-TW" altLang="en-US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無瞬間停電再啟動</a:t>
            </a:r>
            <a:r>
              <a:rPr lang="en-US" altLang="zh-TW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)</a:t>
            </a:r>
            <a:endParaRPr lang="zh-TW" altLang="en-US" dirty="0">
              <a:solidFill>
                <a:schemeClr val="accent5">
                  <a:lumMod val="75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3" name="副標題 4">
            <a:hlinkClick r:id="" action="ppaction://noaction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3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  <p:sp>
        <p:nvSpPr>
          <p:cNvPr id="4" name="標題 3"/>
          <p:cNvSpPr txBox="1">
            <a:spLocks/>
          </p:cNvSpPr>
          <p:nvPr/>
        </p:nvSpPr>
        <p:spPr>
          <a:xfrm>
            <a:off x="821922" y="908720"/>
            <a:ext cx="7772400" cy="129614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操作步驟</a:t>
            </a:r>
            <a:r>
              <a:rPr lang="en-US" altLang="zh-TW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3</a:t>
            </a:r>
            <a:endParaRPr lang="zh-TW" altLang="en-US" sz="6000" dirty="0">
              <a:solidFill>
                <a:schemeClr val="accent6">
                  <a:lumMod val="50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52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679341" y="5949280"/>
            <a:ext cx="6700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7.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電動機運轉當中按下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PB3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X2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動作且自保持，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MC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X1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復歸，電動機停止、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滅、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G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亮。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94440" y="5976864"/>
            <a:ext cx="2753289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動作按鈕: 下一項 32">
            <a:hlinkClick r:id="" action="ppaction://noaction" highlightClick="1"/>
          </p:cNvPr>
          <p:cNvSpPr/>
          <p:nvPr/>
        </p:nvSpPr>
        <p:spPr>
          <a:xfrm>
            <a:off x="8149158" y="598857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0" name="群組 19"/>
          <p:cNvGrpSpPr/>
          <p:nvPr/>
        </p:nvGrpSpPr>
        <p:grpSpPr>
          <a:xfrm>
            <a:off x="827584" y="1619983"/>
            <a:ext cx="7049961" cy="3418092"/>
            <a:chOff x="827584" y="1619983"/>
            <a:chExt cx="7049961" cy="3418092"/>
          </a:xfrm>
        </p:grpSpPr>
        <p:cxnSp>
          <p:nvCxnSpPr>
            <p:cNvPr id="22" name="直線接點 21"/>
            <p:cNvCxnSpPr/>
            <p:nvPr/>
          </p:nvCxnSpPr>
          <p:spPr>
            <a:xfrm>
              <a:off x="827584" y="1649378"/>
              <a:ext cx="690778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1547664" y="2492896"/>
              <a:ext cx="151267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>
              <a:off x="2987824" y="5002270"/>
              <a:ext cx="4747546" cy="1090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>
              <a:off x="3023828" y="2509996"/>
              <a:ext cx="6387" cy="25031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/>
            <p:nvPr/>
          </p:nvCxnSpPr>
          <p:spPr>
            <a:xfrm>
              <a:off x="7726390" y="1619983"/>
              <a:ext cx="6387" cy="232058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>
              <a:off x="7733529" y="4245987"/>
              <a:ext cx="1841" cy="79208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橢圓 30"/>
            <p:cNvSpPr/>
            <p:nvPr/>
          </p:nvSpPr>
          <p:spPr>
            <a:xfrm>
              <a:off x="7593195" y="3957955"/>
              <a:ext cx="28435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3" name="群組 62"/>
          <p:cNvGrpSpPr/>
          <p:nvPr/>
        </p:nvGrpSpPr>
        <p:grpSpPr>
          <a:xfrm>
            <a:off x="604464" y="2295038"/>
            <a:ext cx="7718593" cy="1006347"/>
            <a:chOff x="604464" y="2295038"/>
            <a:chExt cx="7718593" cy="1006347"/>
          </a:xfrm>
        </p:grpSpPr>
        <p:pic>
          <p:nvPicPr>
            <p:cNvPr id="64" name="圖片 63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464" y="3146951"/>
              <a:ext cx="149754" cy="154434"/>
            </a:xfrm>
            <a:prstGeom prst="rect">
              <a:avLst/>
            </a:prstGeom>
          </p:spPr>
        </p:pic>
        <p:pic>
          <p:nvPicPr>
            <p:cNvPr id="65" name="圖片 64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0" y="2295038"/>
              <a:ext cx="150657" cy="138102"/>
            </a:xfrm>
            <a:prstGeom prst="rect">
              <a:avLst/>
            </a:prstGeom>
          </p:spPr>
        </p:pic>
        <p:pic>
          <p:nvPicPr>
            <p:cNvPr id="66" name="圖片 65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91409" y="3146951"/>
              <a:ext cx="149754" cy="154434"/>
            </a:xfrm>
            <a:prstGeom prst="rect">
              <a:avLst/>
            </a:prstGeom>
          </p:spPr>
        </p:pic>
        <p:pic>
          <p:nvPicPr>
            <p:cNvPr id="67" name="圖片 66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936" y="2904687"/>
              <a:ext cx="149754" cy="154434"/>
            </a:xfrm>
            <a:prstGeom prst="rect">
              <a:avLst/>
            </a:prstGeom>
          </p:spPr>
        </p:pic>
        <p:pic>
          <p:nvPicPr>
            <p:cNvPr id="68" name="圖片 67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597" y="2910931"/>
              <a:ext cx="149754" cy="154434"/>
            </a:xfrm>
            <a:prstGeom prst="rect">
              <a:avLst/>
            </a:prstGeom>
          </p:spPr>
        </p:pic>
      </p:grpSp>
      <p:sp>
        <p:nvSpPr>
          <p:cNvPr id="69" name="矩形 68"/>
          <p:cNvSpPr/>
          <p:nvPr/>
        </p:nvSpPr>
        <p:spPr>
          <a:xfrm>
            <a:off x="3947446" y="5988578"/>
            <a:ext cx="190501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71" name="群組 70"/>
          <p:cNvGrpSpPr/>
          <p:nvPr/>
        </p:nvGrpSpPr>
        <p:grpSpPr>
          <a:xfrm>
            <a:off x="4622234" y="2276872"/>
            <a:ext cx="3013042" cy="1179392"/>
            <a:chOff x="4622234" y="2276872"/>
            <a:chExt cx="3013042" cy="1179392"/>
          </a:xfrm>
        </p:grpSpPr>
        <p:pic>
          <p:nvPicPr>
            <p:cNvPr id="72" name="圖片 71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2234" y="2924944"/>
              <a:ext cx="150657" cy="138102"/>
            </a:xfrm>
            <a:prstGeom prst="rect">
              <a:avLst/>
            </a:prstGeom>
          </p:spPr>
        </p:pic>
        <p:pic>
          <p:nvPicPr>
            <p:cNvPr id="73" name="圖片 72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85522" y="2276872"/>
              <a:ext cx="149754" cy="154434"/>
            </a:xfrm>
            <a:prstGeom prst="rect">
              <a:avLst/>
            </a:prstGeom>
          </p:spPr>
        </p:pic>
        <p:pic>
          <p:nvPicPr>
            <p:cNvPr id="74" name="圖片 73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3137" y="3301830"/>
              <a:ext cx="149754" cy="154434"/>
            </a:xfrm>
            <a:prstGeom prst="rect">
              <a:avLst/>
            </a:prstGeom>
          </p:spPr>
        </p:pic>
      </p:grpSp>
      <p:sp>
        <p:nvSpPr>
          <p:cNvPr id="76" name="矩形 75"/>
          <p:cNvSpPr/>
          <p:nvPr/>
        </p:nvSpPr>
        <p:spPr>
          <a:xfrm>
            <a:off x="1113541" y="6303223"/>
            <a:ext cx="191028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78" name="群組 77"/>
          <p:cNvGrpSpPr/>
          <p:nvPr/>
        </p:nvGrpSpPr>
        <p:grpSpPr>
          <a:xfrm>
            <a:off x="4641072" y="2333962"/>
            <a:ext cx="411488" cy="352068"/>
            <a:chOff x="4153091" y="5167265"/>
            <a:chExt cx="411488" cy="352068"/>
          </a:xfrm>
        </p:grpSpPr>
        <p:pic>
          <p:nvPicPr>
            <p:cNvPr id="79" name="圖片 78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80" name="橢圓 79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81" name="群組 80"/>
          <p:cNvGrpSpPr/>
          <p:nvPr/>
        </p:nvGrpSpPr>
        <p:grpSpPr>
          <a:xfrm>
            <a:off x="825859" y="655415"/>
            <a:ext cx="754046" cy="5071096"/>
            <a:chOff x="825859" y="655415"/>
            <a:chExt cx="754046" cy="5071096"/>
          </a:xfrm>
        </p:grpSpPr>
        <p:sp>
          <p:nvSpPr>
            <p:cNvPr id="82" name="橢圓 81"/>
            <p:cNvSpPr/>
            <p:nvPr/>
          </p:nvSpPr>
          <p:spPr>
            <a:xfrm>
              <a:off x="1055394" y="5438479"/>
              <a:ext cx="288032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3" name="直線接點 82"/>
            <p:cNvCxnSpPr/>
            <p:nvPr/>
          </p:nvCxnSpPr>
          <p:spPr>
            <a:xfrm>
              <a:off x="843780" y="692696"/>
              <a:ext cx="12312" cy="443066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接點 83"/>
            <p:cNvCxnSpPr/>
            <p:nvPr/>
          </p:nvCxnSpPr>
          <p:spPr>
            <a:xfrm flipV="1">
              <a:off x="1277817" y="5079703"/>
              <a:ext cx="302088" cy="391611"/>
            </a:xfrm>
            <a:prstGeom prst="line">
              <a:avLst/>
            </a:prstGeom>
            <a:ln w="76200">
              <a:solidFill>
                <a:srgbClr val="FF000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>
              <a:off x="1538853" y="655415"/>
              <a:ext cx="17621" cy="4456928"/>
            </a:xfrm>
            <a:prstGeom prst="line">
              <a:avLst/>
            </a:prstGeom>
            <a:ln w="76200">
              <a:solidFill>
                <a:srgbClr val="FF000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>
              <a:off x="825859" y="5079704"/>
              <a:ext cx="271884" cy="39711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矩形 95"/>
          <p:cNvSpPr/>
          <p:nvPr/>
        </p:nvSpPr>
        <p:spPr>
          <a:xfrm>
            <a:off x="3130815" y="6310091"/>
            <a:ext cx="1284100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7" name="矩形 96"/>
          <p:cNvSpPr/>
          <p:nvPr/>
        </p:nvSpPr>
        <p:spPr>
          <a:xfrm>
            <a:off x="4580109" y="6335653"/>
            <a:ext cx="128378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19" name="群組 118"/>
          <p:cNvGrpSpPr/>
          <p:nvPr/>
        </p:nvGrpSpPr>
        <p:grpSpPr>
          <a:xfrm>
            <a:off x="3578879" y="3172473"/>
            <a:ext cx="1298248" cy="949039"/>
            <a:chOff x="3578879" y="3172473"/>
            <a:chExt cx="1298248" cy="949039"/>
          </a:xfrm>
        </p:grpSpPr>
        <p:cxnSp>
          <p:nvCxnSpPr>
            <p:cNvPr id="120" name="直線接點 119"/>
            <p:cNvCxnSpPr/>
            <p:nvPr/>
          </p:nvCxnSpPr>
          <p:spPr>
            <a:xfrm>
              <a:off x="3723045" y="3172473"/>
              <a:ext cx="516828" cy="310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接點 120"/>
            <p:cNvCxnSpPr/>
            <p:nvPr/>
          </p:nvCxnSpPr>
          <p:spPr>
            <a:xfrm flipH="1">
              <a:off x="3721054" y="3176972"/>
              <a:ext cx="1991" cy="42321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接點 121"/>
            <p:cNvCxnSpPr/>
            <p:nvPr/>
          </p:nvCxnSpPr>
          <p:spPr>
            <a:xfrm>
              <a:off x="3721204" y="3905602"/>
              <a:ext cx="1841" cy="20747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橢圓 122"/>
            <p:cNvSpPr/>
            <p:nvPr/>
          </p:nvSpPr>
          <p:spPr>
            <a:xfrm>
              <a:off x="3578879" y="3617570"/>
              <a:ext cx="28435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4" name="直線接點 123"/>
            <p:cNvCxnSpPr/>
            <p:nvPr/>
          </p:nvCxnSpPr>
          <p:spPr>
            <a:xfrm>
              <a:off x="3685827" y="4121512"/>
              <a:ext cx="119130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群組 125"/>
          <p:cNvGrpSpPr/>
          <p:nvPr/>
        </p:nvGrpSpPr>
        <p:grpSpPr>
          <a:xfrm>
            <a:off x="926468" y="2276872"/>
            <a:ext cx="7396589" cy="1024513"/>
            <a:chOff x="926468" y="2276872"/>
            <a:chExt cx="7396589" cy="1024513"/>
          </a:xfrm>
        </p:grpSpPr>
        <p:pic>
          <p:nvPicPr>
            <p:cNvPr id="127" name="圖片 126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6468" y="3163283"/>
              <a:ext cx="150657" cy="138102"/>
            </a:xfrm>
            <a:prstGeom prst="rect">
              <a:avLst/>
            </a:prstGeom>
          </p:spPr>
        </p:pic>
        <p:pic>
          <p:nvPicPr>
            <p:cNvPr id="128" name="圖片 127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52616" y="2924669"/>
              <a:ext cx="150657" cy="138102"/>
            </a:xfrm>
            <a:prstGeom prst="rect">
              <a:avLst/>
            </a:prstGeom>
          </p:spPr>
        </p:pic>
        <p:pic>
          <p:nvPicPr>
            <p:cNvPr id="129" name="圖片 128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936" y="2910931"/>
              <a:ext cx="150657" cy="138102"/>
            </a:xfrm>
            <a:prstGeom prst="rect">
              <a:avLst/>
            </a:prstGeom>
          </p:spPr>
        </p:pic>
        <p:pic>
          <p:nvPicPr>
            <p:cNvPr id="130" name="圖片 129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55676" y="3163283"/>
              <a:ext cx="150657" cy="138102"/>
            </a:xfrm>
            <a:prstGeom prst="rect">
              <a:avLst/>
            </a:prstGeom>
          </p:spPr>
        </p:pic>
        <p:pic>
          <p:nvPicPr>
            <p:cNvPr id="131" name="圖片 130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3303" y="2276872"/>
              <a:ext cx="149754" cy="154434"/>
            </a:xfrm>
            <a:prstGeom prst="rect">
              <a:avLst/>
            </a:prstGeom>
          </p:spPr>
        </p:pic>
      </p:grpSp>
      <p:grpSp>
        <p:nvGrpSpPr>
          <p:cNvPr id="132" name="群組 131"/>
          <p:cNvGrpSpPr/>
          <p:nvPr/>
        </p:nvGrpSpPr>
        <p:grpSpPr>
          <a:xfrm>
            <a:off x="4860032" y="2758510"/>
            <a:ext cx="908294" cy="1354566"/>
            <a:chOff x="4860032" y="2758510"/>
            <a:chExt cx="908294" cy="1354566"/>
          </a:xfrm>
        </p:grpSpPr>
        <p:cxnSp>
          <p:nvCxnSpPr>
            <p:cNvPr id="133" name="直線接點 132"/>
            <p:cNvCxnSpPr/>
            <p:nvPr/>
          </p:nvCxnSpPr>
          <p:spPr>
            <a:xfrm>
              <a:off x="5606308" y="2758510"/>
              <a:ext cx="0" cy="83692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接點 133"/>
            <p:cNvCxnSpPr/>
            <p:nvPr/>
          </p:nvCxnSpPr>
          <p:spPr>
            <a:xfrm flipV="1">
              <a:off x="4867987" y="2783096"/>
              <a:ext cx="748129" cy="134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線接點 134"/>
            <p:cNvCxnSpPr/>
            <p:nvPr/>
          </p:nvCxnSpPr>
          <p:spPr>
            <a:xfrm>
              <a:off x="5608672" y="3861048"/>
              <a:ext cx="0" cy="231649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線接點 135"/>
            <p:cNvCxnSpPr/>
            <p:nvPr/>
          </p:nvCxnSpPr>
          <p:spPr>
            <a:xfrm>
              <a:off x="4860032" y="4113076"/>
              <a:ext cx="79208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橢圓 136"/>
            <p:cNvSpPr/>
            <p:nvPr/>
          </p:nvSpPr>
          <p:spPr>
            <a:xfrm>
              <a:off x="5444290" y="3595434"/>
              <a:ext cx="324036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8" name="群組 137"/>
          <p:cNvGrpSpPr/>
          <p:nvPr/>
        </p:nvGrpSpPr>
        <p:grpSpPr>
          <a:xfrm>
            <a:off x="4568679" y="2312876"/>
            <a:ext cx="3066597" cy="1133536"/>
            <a:chOff x="4568679" y="2312876"/>
            <a:chExt cx="3066597" cy="1133536"/>
          </a:xfrm>
        </p:grpSpPr>
        <p:pic>
          <p:nvPicPr>
            <p:cNvPr id="139" name="圖片 138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84619" y="2312876"/>
              <a:ext cx="150657" cy="138102"/>
            </a:xfrm>
            <a:prstGeom prst="rect">
              <a:avLst/>
            </a:prstGeom>
          </p:spPr>
        </p:pic>
        <p:pic>
          <p:nvPicPr>
            <p:cNvPr id="140" name="圖片 139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8679" y="3308310"/>
              <a:ext cx="150657" cy="138102"/>
            </a:xfrm>
            <a:prstGeom prst="rect">
              <a:avLst/>
            </a:prstGeom>
          </p:spPr>
        </p:pic>
        <p:pic>
          <p:nvPicPr>
            <p:cNvPr id="141" name="圖片 140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80109" y="2897317"/>
              <a:ext cx="149754" cy="154434"/>
            </a:xfrm>
            <a:prstGeom prst="rect">
              <a:avLst/>
            </a:prstGeom>
          </p:spPr>
        </p:pic>
      </p:grpSp>
      <p:grpSp>
        <p:nvGrpSpPr>
          <p:cNvPr id="143" name="群組 142"/>
          <p:cNvGrpSpPr/>
          <p:nvPr/>
        </p:nvGrpSpPr>
        <p:grpSpPr>
          <a:xfrm>
            <a:off x="4205083" y="1647801"/>
            <a:ext cx="798965" cy="3356101"/>
            <a:chOff x="4205083" y="1647801"/>
            <a:chExt cx="798965" cy="3356101"/>
          </a:xfrm>
        </p:grpSpPr>
        <p:cxnSp>
          <p:nvCxnSpPr>
            <p:cNvPr id="144" name="直線接點 143"/>
            <p:cNvCxnSpPr/>
            <p:nvPr/>
          </p:nvCxnSpPr>
          <p:spPr>
            <a:xfrm>
              <a:off x="4854363" y="1647801"/>
              <a:ext cx="0" cy="116096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接點 144"/>
            <p:cNvCxnSpPr/>
            <p:nvPr/>
          </p:nvCxnSpPr>
          <p:spPr>
            <a:xfrm flipH="1">
              <a:off x="4245593" y="2782645"/>
              <a:ext cx="1956" cy="422151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接點 145"/>
            <p:cNvCxnSpPr/>
            <p:nvPr/>
          </p:nvCxnSpPr>
          <p:spPr>
            <a:xfrm>
              <a:off x="4205083" y="2784441"/>
              <a:ext cx="66290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線接點 146"/>
            <p:cNvCxnSpPr/>
            <p:nvPr/>
          </p:nvCxnSpPr>
          <p:spPr>
            <a:xfrm>
              <a:off x="4243338" y="2736092"/>
              <a:ext cx="0" cy="47688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8" name="群組 147"/>
            <p:cNvGrpSpPr/>
            <p:nvPr/>
          </p:nvGrpSpPr>
          <p:grpSpPr>
            <a:xfrm>
              <a:off x="4243486" y="3159290"/>
              <a:ext cx="760562" cy="953786"/>
              <a:chOff x="4243486" y="3159290"/>
              <a:chExt cx="760562" cy="953786"/>
            </a:xfrm>
          </p:grpSpPr>
          <p:cxnSp>
            <p:nvCxnSpPr>
              <p:cNvPr id="152" name="直線接點 151"/>
              <p:cNvCxnSpPr/>
              <p:nvPr/>
            </p:nvCxnSpPr>
            <p:spPr>
              <a:xfrm flipV="1">
                <a:off x="4243486" y="3173864"/>
                <a:ext cx="616546" cy="3108"/>
              </a:xfrm>
              <a:prstGeom prst="line">
                <a:avLst/>
              </a:prstGeom>
              <a:ln w="76200">
                <a:solidFill>
                  <a:srgbClr val="ED19D4">
                    <a:alpha val="3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直線接點 152"/>
              <p:cNvCxnSpPr/>
              <p:nvPr/>
            </p:nvCxnSpPr>
            <p:spPr>
              <a:xfrm>
                <a:off x="4846816" y="3159290"/>
                <a:ext cx="0" cy="436144"/>
              </a:xfrm>
              <a:prstGeom prst="line">
                <a:avLst/>
              </a:prstGeom>
              <a:ln w="76200">
                <a:solidFill>
                  <a:srgbClr val="ED19D4">
                    <a:alpha val="3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4" name="橢圓 153"/>
              <p:cNvSpPr/>
              <p:nvPr/>
            </p:nvSpPr>
            <p:spPr>
              <a:xfrm>
                <a:off x="4698014" y="3595434"/>
                <a:ext cx="306034" cy="279191"/>
              </a:xfrm>
              <a:prstGeom prst="ellipse">
                <a:avLst/>
              </a:prstGeom>
              <a:solidFill>
                <a:srgbClr val="FF0000">
                  <a:alpha val="4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55" name="直線接點 154"/>
              <p:cNvCxnSpPr/>
              <p:nvPr/>
            </p:nvCxnSpPr>
            <p:spPr>
              <a:xfrm>
                <a:off x="4848344" y="3874625"/>
                <a:ext cx="0" cy="238451"/>
              </a:xfrm>
              <a:prstGeom prst="line">
                <a:avLst/>
              </a:prstGeom>
              <a:ln w="76200">
                <a:solidFill>
                  <a:srgbClr val="ED19D4">
                    <a:alpha val="3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9" name="直線接點 148"/>
            <p:cNvCxnSpPr/>
            <p:nvPr/>
          </p:nvCxnSpPr>
          <p:spPr>
            <a:xfrm>
              <a:off x="4849035" y="4113076"/>
              <a:ext cx="1841" cy="36004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接點 149"/>
            <p:cNvCxnSpPr/>
            <p:nvPr/>
          </p:nvCxnSpPr>
          <p:spPr>
            <a:xfrm>
              <a:off x="4737602" y="4725144"/>
              <a:ext cx="1841" cy="27875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接點 150"/>
            <p:cNvCxnSpPr/>
            <p:nvPr/>
          </p:nvCxnSpPr>
          <p:spPr>
            <a:xfrm flipH="1">
              <a:off x="4737602" y="4437112"/>
              <a:ext cx="113274" cy="31476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" name="動作按鈕: 下一項 155">
            <a:hlinkClick r:id="" action="ppaction://noaction" highlightClick="1"/>
          </p:cNvPr>
          <p:cNvSpPr/>
          <p:nvPr/>
        </p:nvSpPr>
        <p:spPr>
          <a:xfrm>
            <a:off x="7949272" y="577255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57" name="群組 156"/>
          <p:cNvGrpSpPr/>
          <p:nvPr/>
        </p:nvGrpSpPr>
        <p:grpSpPr>
          <a:xfrm>
            <a:off x="827584" y="1612470"/>
            <a:ext cx="7740860" cy="3418092"/>
            <a:chOff x="827584" y="1612470"/>
            <a:chExt cx="7740860" cy="3418092"/>
          </a:xfrm>
        </p:grpSpPr>
        <p:cxnSp>
          <p:nvCxnSpPr>
            <p:cNvPr id="158" name="直線接點 157"/>
            <p:cNvCxnSpPr/>
            <p:nvPr/>
          </p:nvCxnSpPr>
          <p:spPr>
            <a:xfrm>
              <a:off x="827584" y="1649378"/>
              <a:ext cx="763284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線接點 158"/>
            <p:cNvCxnSpPr/>
            <p:nvPr/>
          </p:nvCxnSpPr>
          <p:spPr>
            <a:xfrm>
              <a:off x="1547664" y="2492896"/>
              <a:ext cx="151267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接點 159"/>
            <p:cNvCxnSpPr/>
            <p:nvPr/>
          </p:nvCxnSpPr>
          <p:spPr>
            <a:xfrm>
              <a:off x="2987824" y="5002270"/>
              <a:ext cx="5426271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線接點 160"/>
            <p:cNvCxnSpPr/>
            <p:nvPr/>
          </p:nvCxnSpPr>
          <p:spPr>
            <a:xfrm>
              <a:off x="3023828" y="2509996"/>
              <a:ext cx="6387" cy="25031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接點 161"/>
            <p:cNvCxnSpPr/>
            <p:nvPr/>
          </p:nvCxnSpPr>
          <p:spPr>
            <a:xfrm>
              <a:off x="8417289" y="1612470"/>
              <a:ext cx="6387" cy="232058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線接點 162"/>
            <p:cNvCxnSpPr/>
            <p:nvPr/>
          </p:nvCxnSpPr>
          <p:spPr>
            <a:xfrm>
              <a:off x="8424428" y="4238474"/>
              <a:ext cx="1841" cy="79208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橢圓 163"/>
            <p:cNvSpPr/>
            <p:nvPr/>
          </p:nvSpPr>
          <p:spPr>
            <a:xfrm>
              <a:off x="8284094" y="3950442"/>
              <a:ext cx="28435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87" name="直線接點 86"/>
          <p:cNvCxnSpPr/>
          <p:nvPr/>
        </p:nvCxnSpPr>
        <p:spPr>
          <a:xfrm>
            <a:off x="6943671" y="2672916"/>
            <a:ext cx="0" cy="648072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群組 87"/>
          <p:cNvGrpSpPr/>
          <p:nvPr/>
        </p:nvGrpSpPr>
        <p:grpSpPr>
          <a:xfrm>
            <a:off x="6404060" y="2672916"/>
            <a:ext cx="543366" cy="660075"/>
            <a:chOff x="6404060" y="2672916"/>
            <a:chExt cx="543366" cy="660075"/>
          </a:xfrm>
        </p:grpSpPr>
        <p:cxnSp>
          <p:nvCxnSpPr>
            <p:cNvPr id="89" name="直線接點 88"/>
            <p:cNvCxnSpPr/>
            <p:nvPr/>
          </p:nvCxnSpPr>
          <p:spPr>
            <a:xfrm>
              <a:off x="6406546" y="2672916"/>
              <a:ext cx="54088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>
              <a:off x="6442764" y="2708920"/>
              <a:ext cx="0" cy="61206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/>
            <p:nvPr/>
          </p:nvCxnSpPr>
          <p:spPr>
            <a:xfrm>
              <a:off x="6404060" y="3332991"/>
              <a:ext cx="529769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群組 91"/>
          <p:cNvGrpSpPr/>
          <p:nvPr/>
        </p:nvGrpSpPr>
        <p:grpSpPr>
          <a:xfrm>
            <a:off x="849806" y="1647970"/>
            <a:ext cx="6236039" cy="3395475"/>
            <a:chOff x="849806" y="1647970"/>
            <a:chExt cx="6236039" cy="3395475"/>
          </a:xfrm>
        </p:grpSpPr>
        <p:cxnSp>
          <p:nvCxnSpPr>
            <p:cNvPr id="93" name="直線接點 92"/>
            <p:cNvCxnSpPr/>
            <p:nvPr/>
          </p:nvCxnSpPr>
          <p:spPr>
            <a:xfrm>
              <a:off x="4835061" y="4118529"/>
              <a:ext cx="212099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>
              <a:off x="4847059" y="4077072"/>
              <a:ext cx="0" cy="4320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>
              <a:off x="849806" y="1647970"/>
              <a:ext cx="6106245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接點 97"/>
            <p:cNvCxnSpPr/>
            <p:nvPr/>
          </p:nvCxnSpPr>
          <p:spPr>
            <a:xfrm>
              <a:off x="1547664" y="2492896"/>
              <a:ext cx="151267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>
            <a:xfrm>
              <a:off x="2987824" y="5002270"/>
              <a:ext cx="172819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接點 99"/>
            <p:cNvCxnSpPr/>
            <p:nvPr/>
          </p:nvCxnSpPr>
          <p:spPr>
            <a:xfrm>
              <a:off x="3017441" y="2513169"/>
              <a:ext cx="6387" cy="25031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接點 100"/>
            <p:cNvCxnSpPr/>
            <p:nvPr/>
          </p:nvCxnSpPr>
          <p:spPr>
            <a:xfrm>
              <a:off x="6936649" y="1649378"/>
              <a:ext cx="10494" cy="10229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 flipH="1">
              <a:off x="6947425" y="3884280"/>
              <a:ext cx="1" cy="26480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橢圓 102"/>
            <p:cNvSpPr/>
            <p:nvPr/>
          </p:nvSpPr>
          <p:spPr>
            <a:xfrm>
              <a:off x="6801495" y="3585014"/>
              <a:ext cx="28435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4" name="直線接點 103"/>
            <p:cNvCxnSpPr/>
            <p:nvPr/>
          </p:nvCxnSpPr>
          <p:spPr>
            <a:xfrm>
              <a:off x="4734234" y="4683405"/>
              <a:ext cx="0" cy="36004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 104"/>
            <p:cNvCxnSpPr/>
            <p:nvPr/>
          </p:nvCxnSpPr>
          <p:spPr>
            <a:xfrm flipH="1">
              <a:off x="4727412" y="4473116"/>
              <a:ext cx="119045" cy="25202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接點 105"/>
            <p:cNvCxnSpPr/>
            <p:nvPr/>
          </p:nvCxnSpPr>
          <p:spPr>
            <a:xfrm>
              <a:off x="6943670" y="3320988"/>
              <a:ext cx="0" cy="25202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群組 106"/>
          <p:cNvGrpSpPr/>
          <p:nvPr/>
        </p:nvGrpSpPr>
        <p:grpSpPr>
          <a:xfrm>
            <a:off x="4607041" y="2041286"/>
            <a:ext cx="1762800" cy="1002088"/>
            <a:chOff x="4607041" y="2041286"/>
            <a:chExt cx="1762800" cy="1002088"/>
          </a:xfrm>
        </p:grpSpPr>
        <p:pic>
          <p:nvPicPr>
            <p:cNvPr id="108" name="圖片 107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0087" y="2888940"/>
              <a:ext cx="149754" cy="154434"/>
            </a:xfrm>
            <a:prstGeom prst="rect">
              <a:avLst/>
            </a:prstGeom>
          </p:spPr>
        </p:pic>
        <p:pic>
          <p:nvPicPr>
            <p:cNvPr id="109" name="圖片 108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07041" y="2041286"/>
              <a:ext cx="150657" cy="138102"/>
            </a:xfrm>
            <a:prstGeom prst="rect">
              <a:avLst/>
            </a:prstGeom>
          </p:spPr>
        </p:pic>
      </p:grpSp>
      <p:sp>
        <p:nvSpPr>
          <p:cNvPr id="110" name="右彎箭號 109"/>
          <p:cNvSpPr/>
          <p:nvPr/>
        </p:nvSpPr>
        <p:spPr>
          <a:xfrm rot="10800000">
            <a:off x="7024914" y="2780696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11" name="圓角矩形圖說文字 110"/>
          <p:cNvSpPr/>
          <p:nvPr/>
        </p:nvSpPr>
        <p:spPr>
          <a:xfrm>
            <a:off x="5421863" y="2191348"/>
            <a:ext cx="692925" cy="468067"/>
          </a:xfrm>
          <a:prstGeom prst="wedgeRoundRectCallout">
            <a:avLst>
              <a:gd name="adj1" fmla="val -105722"/>
              <a:gd name="adj2" fmla="val -10226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/>
              <a:t>TR</a:t>
            </a:r>
            <a:r>
              <a:rPr lang="zh-TW" altLang="en-US" sz="1200" dirty="0" smtClean="0"/>
              <a:t>開始計時</a:t>
            </a:r>
            <a:endParaRPr lang="zh-TW" altLang="en-US" sz="1200" dirty="0"/>
          </a:p>
        </p:txBody>
      </p:sp>
      <p:grpSp>
        <p:nvGrpSpPr>
          <p:cNvPr id="112" name="群組 111"/>
          <p:cNvGrpSpPr/>
          <p:nvPr/>
        </p:nvGrpSpPr>
        <p:grpSpPr>
          <a:xfrm>
            <a:off x="843991" y="656692"/>
            <a:ext cx="704859" cy="1853304"/>
            <a:chOff x="931661" y="666656"/>
            <a:chExt cx="704859" cy="1853304"/>
          </a:xfrm>
        </p:grpSpPr>
        <p:cxnSp>
          <p:nvCxnSpPr>
            <p:cNvPr id="113" name="直線接點 112"/>
            <p:cNvCxnSpPr/>
            <p:nvPr/>
          </p:nvCxnSpPr>
          <p:spPr>
            <a:xfrm flipH="1">
              <a:off x="931661" y="666656"/>
              <a:ext cx="5066" cy="99268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接點 113"/>
            <p:cNvCxnSpPr/>
            <p:nvPr/>
          </p:nvCxnSpPr>
          <p:spPr>
            <a:xfrm>
              <a:off x="1636520" y="714348"/>
              <a:ext cx="0" cy="1805612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5" name="橢圓 164"/>
          <p:cNvSpPr/>
          <p:nvPr/>
        </p:nvSpPr>
        <p:spPr>
          <a:xfrm>
            <a:off x="6573335" y="2513169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8" name="橢圓 167"/>
          <p:cNvSpPr/>
          <p:nvPr/>
        </p:nvSpPr>
        <p:spPr>
          <a:xfrm>
            <a:off x="5954967" y="2553615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9" name="橢圓 168"/>
          <p:cNvSpPr/>
          <p:nvPr/>
        </p:nvSpPr>
        <p:spPr>
          <a:xfrm>
            <a:off x="3088527" y="3196625"/>
            <a:ext cx="3131559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0" name="橢圓 169"/>
          <p:cNvSpPr/>
          <p:nvPr/>
        </p:nvSpPr>
        <p:spPr>
          <a:xfrm>
            <a:off x="73447" y="2724017"/>
            <a:ext cx="2397637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1" name="橢圓 170"/>
          <p:cNvSpPr/>
          <p:nvPr/>
        </p:nvSpPr>
        <p:spPr>
          <a:xfrm>
            <a:off x="6858125" y="3588952"/>
            <a:ext cx="2397637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763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2" accel="48000" decel="2400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7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7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00"/>
                            </p:stCondLst>
                            <p:childTnLst>
                              <p:par>
                                <p:cTn id="29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2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8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" presetID="35" presetClass="emph" presetSubtype="0" repeatCount="indefinite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8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700"/>
                            </p:stCondLst>
                            <p:childTnLst>
                              <p:par>
                                <p:cTn id="84" presetID="10" presetClass="exit" presetSubtype="0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8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0" presetID="1" presetClass="exit" presetSubtype="0" fill="hold" grpId="1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800"/>
                            </p:stCondLst>
                            <p:childTnLst>
                              <p:par>
                                <p:cTn id="95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7800"/>
                            </p:stCondLst>
                            <p:childTnLst>
                              <p:par>
                                <p:cTn id="99" presetID="10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900"/>
                            </p:stCondLst>
                            <p:childTnLst>
                              <p:par>
                                <p:cTn id="103" presetID="2" presetClass="exit" presetSubtype="2" accel="20000" decel="22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9900"/>
                            </p:stCondLst>
                            <p:childTnLst>
                              <p:par>
                                <p:cTn id="10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2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3" grpId="0" animBg="1"/>
      <p:bldP spid="69" grpId="0" animBg="1"/>
      <p:bldP spid="76" grpId="0" animBg="1"/>
      <p:bldP spid="96" grpId="0" animBg="1"/>
      <p:bldP spid="97" grpId="0" animBg="1"/>
      <p:bldP spid="156" grpId="0" animBg="1"/>
      <p:bldP spid="156" grpId="1" animBg="1"/>
      <p:bldP spid="110" grpId="0" animBg="1"/>
      <p:bldP spid="110" grpId="1" animBg="1"/>
      <p:bldP spid="111" grpId="0" animBg="1"/>
      <p:bldP spid="165" grpId="0" animBg="1"/>
      <p:bldP spid="165" grpId="1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71" grpId="0" animBg="1"/>
      <p:bldP spid="171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679341" y="5949280"/>
            <a:ext cx="67009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8.X2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接點開路使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MC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沒有導通路徑，無法瞬間停電再復歸。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35282" y="5997596"/>
            <a:ext cx="6071963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動作按鈕: 下一項 32">
            <a:hlinkClick r:id="" action="ppaction://noaction" highlightClick="1"/>
          </p:cNvPr>
          <p:cNvSpPr/>
          <p:nvPr/>
        </p:nvSpPr>
        <p:spPr>
          <a:xfrm>
            <a:off x="8149158" y="598857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78" name="群組 77"/>
          <p:cNvGrpSpPr/>
          <p:nvPr/>
        </p:nvGrpSpPr>
        <p:grpSpPr>
          <a:xfrm>
            <a:off x="4641072" y="2333962"/>
            <a:ext cx="411488" cy="352068"/>
            <a:chOff x="4153091" y="5167265"/>
            <a:chExt cx="411488" cy="352068"/>
          </a:xfrm>
        </p:grpSpPr>
        <p:pic>
          <p:nvPicPr>
            <p:cNvPr id="79" name="圖片 7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80" name="橢圓 79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26" name="群組 125"/>
          <p:cNvGrpSpPr/>
          <p:nvPr/>
        </p:nvGrpSpPr>
        <p:grpSpPr>
          <a:xfrm>
            <a:off x="926468" y="2276872"/>
            <a:ext cx="7396589" cy="1024513"/>
            <a:chOff x="926468" y="2276872"/>
            <a:chExt cx="7396589" cy="1024513"/>
          </a:xfrm>
        </p:grpSpPr>
        <p:pic>
          <p:nvPicPr>
            <p:cNvPr id="127" name="圖片 12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6468" y="3163283"/>
              <a:ext cx="150657" cy="138102"/>
            </a:xfrm>
            <a:prstGeom prst="rect">
              <a:avLst/>
            </a:prstGeom>
          </p:spPr>
        </p:pic>
        <p:pic>
          <p:nvPicPr>
            <p:cNvPr id="128" name="圖片 12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52616" y="2924669"/>
              <a:ext cx="150657" cy="138102"/>
            </a:xfrm>
            <a:prstGeom prst="rect">
              <a:avLst/>
            </a:prstGeom>
          </p:spPr>
        </p:pic>
        <p:pic>
          <p:nvPicPr>
            <p:cNvPr id="129" name="圖片 12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936" y="2910931"/>
              <a:ext cx="150657" cy="138102"/>
            </a:xfrm>
            <a:prstGeom prst="rect">
              <a:avLst/>
            </a:prstGeom>
          </p:spPr>
        </p:pic>
        <p:pic>
          <p:nvPicPr>
            <p:cNvPr id="130" name="圖片 12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55676" y="3163283"/>
              <a:ext cx="150657" cy="138102"/>
            </a:xfrm>
            <a:prstGeom prst="rect">
              <a:avLst/>
            </a:prstGeom>
          </p:spPr>
        </p:pic>
        <p:pic>
          <p:nvPicPr>
            <p:cNvPr id="131" name="圖片 13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3303" y="2276872"/>
              <a:ext cx="149754" cy="154434"/>
            </a:xfrm>
            <a:prstGeom prst="rect">
              <a:avLst/>
            </a:prstGeom>
          </p:spPr>
        </p:pic>
      </p:grpSp>
      <p:grpSp>
        <p:nvGrpSpPr>
          <p:cNvPr id="138" name="群組 137"/>
          <p:cNvGrpSpPr/>
          <p:nvPr/>
        </p:nvGrpSpPr>
        <p:grpSpPr>
          <a:xfrm>
            <a:off x="4614409" y="2344163"/>
            <a:ext cx="3066597" cy="1133536"/>
            <a:chOff x="4568679" y="2312876"/>
            <a:chExt cx="3066597" cy="1133536"/>
          </a:xfrm>
        </p:grpSpPr>
        <p:pic>
          <p:nvPicPr>
            <p:cNvPr id="139" name="圖片 13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84619" y="2312876"/>
              <a:ext cx="150657" cy="138102"/>
            </a:xfrm>
            <a:prstGeom prst="rect">
              <a:avLst/>
            </a:prstGeom>
          </p:spPr>
        </p:pic>
        <p:pic>
          <p:nvPicPr>
            <p:cNvPr id="140" name="圖片 13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8679" y="3308310"/>
              <a:ext cx="150657" cy="138102"/>
            </a:xfrm>
            <a:prstGeom prst="rect">
              <a:avLst/>
            </a:prstGeom>
          </p:spPr>
        </p:pic>
        <p:pic>
          <p:nvPicPr>
            <p:cNvPr id="141" name="圖片 14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80109" y="2897317"/>
              <a:ext cx="149754" cy="154434"/>
            </a:xfrm>
            <a:prstGeom prst="rect">
              <a:avLst/>
            </a:prstGeom>
          </p:spPr>
        </p:pic>
      </p:grpSp>
      <p:grpSp>
        <p:nvGrpSpPr>
          <p:cNvPr id="157" name="群組 156"/>
          <p:cNvGrpSpPr/>
          <p:nvPr/>
        </p:nvGrpSpPr>
        <p:grpSpPr>
          <a:xfrm>
            <a:off x="827584" y="1612470"/>
            <a:ext cx="7740860" cy="3418092"/>
            <a:chOff x="827584" y="1612470"/>
            <a:chExt cx="7740860" cy="3418092"/>
          </a:xfrm>
        </p:grpSpPr>
        <p:cxnSp>
          <p:nvCxnSpPr>
            <p:cNvPr id="158" name="直線接點 157"/>
            <p:cNvCxnSpPr/>
            <p:nvPr/>
          </p:nvCxnSpPr>
          <p:spPr>
            <a:xfrm>
              <a:off x="827584" y="1649378"/>
              <a:ext cx="763284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線接點 158"/>
            <p:cNvCxnSpPr/>
            <p:nvPr/>
          </p:nvCxnSpPr>
          <p:spPr>
            <a:xfrm>
              <a:off x="1547664" y="2492896"/>
              <a:ext cx="151267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接點 159"/>
            <p:cNvCxnSpPr/>
            <p:nvPr/>
          </p:nvCxnSpPr>
          <p:spPr>
            <a:xfrm>
              <a:off x="2987824" y="5002270"/>
              <a:ext cx="5426271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線接點 160"/>
            <p:cNvCxnSpPr/>
            <p:nvPr/>
          </p:nvCxnSpPr>
          <p:spPr>
            <a:xfrm>
              <a:off x="3023828" y="2509996"/>
              <a:ext cx="6387" cy="25031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接點 161"/>
            <p:cNvCxnSpPr/>
            <p:nvPr/>
          </p:nvCxnSpPr>
          <p:spPr>
            <a:xfrm>
              <a:off x="8417289" y="1612470"/>
              <a:ext cx="6387" cy="232058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線接點 162"/>
            <p:cNvCxnSpPr/>
            <p:nvPr/>
          </p:nvCxnSpPr>
          <p:spPr>
            <a:xfrm>
              <a:off x="8424428" y="4238474"/>
              <a:ext cx="1841" cy="79208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橢圓 163"/>
            <p:cNvSpPr/>
            <p:nvPr/>
          </p:nvSpPr>
          <p:spPr>
            <a:xfrm>
              <a:off x="8284094" y="3950442"/>
              <a:ext cx="28435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88" name="群組 87"/>
          <p:cNvGrpSpPr/>
          <p:nvPr/>
        </p:nvGrpSpPr>
        <p:grpSpPr>
          <a:xfrm>
            <a:off x="6404060" y="2672916"/>
            <a:ext cx="543366" cy="660075"/>
            <a:chOff x="6404060" y="2672916"/>
            <a:chExt cx="543366" cy="660075"/>
          </a:xfrm>
        </p:grpSpPr>
        <p:cxnSp>
          <p:nvCxnSpPr>
            <p:cNvPr id="89" name="直線接點 88"/>
            <p:cNvCxnSpPr/>
            <p:nvPr/>
          </p:nvCxnSpPr>
          <p:spPr>
            <a:xfrm>
              <a:off x="6406546" y="2672916"/>
              <a:ext cx="54088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>
              <a:off x="6442764" y="2708920"/>
              <a:ext cx="0" cy="61206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/>
            <p:nvPr/>
          </p:nvCxnSpPr>
          <p:spPr>
            <a:xfrm>
              <a:off x="6404060" y="3332991"/>
              <a:ext cx="529769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群組 91"/>
          <p:cNvGrpSpPr/>
          <p:nvPr/>
        </p:nvGrpSpPr>
        <p:grpSpPr>
          <a:xfrm>
            <a:off x="849806" y="1647970"/>
            <a:ext cx="6236039" cy="3395475"/>
            <a:chOff x="849806" y="1647970"/>
            <a:chExt cx="6236039" cy="3395475"/>
          </a:xfrm>
        </p:grpSpPr>
        <p:cxnSp>
          <p:nvCxnSpPr>
            <p:cNvPr id="93" name="直線接點 92"/>
            <p:cNvCxnSpPr/>
            <p:nvPr/>
          </p:nvCxnSpPr>
          <p:spPr>
            <a:xfrm>
              <a:off x="4835061" y="4118529"/>
              <a:ext cx="212099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>
              <a:off x="4847059" y="4077072"/>
              <a:ext cx="0" cy="4320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>
              <a:off x="849806" y="1647970"/>
              <a:ext cx="6106245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接點 97"/>
            <p:cNvCxnSpPr/>
            <p:nvPr/>
          </p:nvCxnSpPr>
          <p:spPr>
            <a:xfrm>
              <a:off x="1547664" y="2492896"/>
              <a:ext cx="151267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>
            <a:xfrm>
              <a:off x="2987824" y="5002270"/>
              <a:ext cx="172819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接點 99"/>
            <p:cNvCxnSpPr/>
            <p:nvPr/>
          </p:nvCxnSpPr>
          <p:spPr>
            <a:xfrm>
              <a:off x="3017441" y="2513169"/>
              <a:ext cx="6387" cy="25031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接點 100"/>
            <p:cNvCxnSpPr/>
            <p:nvPr/>
          </p:nvCxnSpPr>
          <p:spPr>
            <a:xfrm>
              <a:off x="6936649" y="1649378"/>
              <a:ext cx="10494" cy="10229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 flipH="1">
              <a:off x="6947425" y="3884280"/>
              <a:ext cx="1" cy="26480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橢圓 102"/>
            <p:cNvSpPr/>
            <p:nvPr/>
          </p:nvSpPr>
          <p:spPr>
            <a:xfrm>
              <a:off x="6801495" y="3585014"/>
              <a:ext cx="28435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4" name="直線接點 103"/>
            <p:cNvCxnSpPr/>
            <p:nvPr/>
          </p:nvCxnSpPr>
          <p:spPr>
            <a:xfrm>
              <a:off x="4734234" y="4683405"/>
              <a:ext cx="0" cy="36004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 104"/>
            <p:cNvCxnSpPr/>
            <p:nvPr/>
          </p:nvCxnSpPr>
          <p:spPr>
            <a:xfrm flipH="1">
              <a:off x="4727412" y="4473116"/>
              <a:ext cx="119045" cy="25202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接點 105"/>
            <p:cNvCxnSpPr/>
            <p:nvPr/>
          </p:nvCxnSpPr>
          <p:spPr>
            <a:xfrm>
              <a:off x="6943670" y="3320988"/>
              <a:ext cx="0" cy="25202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群組 106"/>
          <p:cNvGrpSpPr/>
          <p:nvPr/>
        </p:nvGrpSpPr>
        <p:grpSpPr>
          <a:xfrm>
            <a:off x="4607041" y="2041286"/>
            <a:ext cx="1762800" cy="1002088"/>
            <a:chOff x="4607041" y="2041286"/>
            <a:chExt cx="1762800" cy="1002088"/>
          </a:xfrm>
        </p:grpSpPr>
        <p:pic>
          <p:nvPicPr>
            <p:cNvPr id="108" name="圖片 10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0087" y="2888940"/>
              <a:ext cx="149754" cy="154434"/>
            </a:xfrm>
            <a:prstGeom prst="rect">
              <a:avLst/>
            </a:prstGeom>
          </p:spPr>
        </p:pic>
        <p:pic>
          <p:nvPicPr>
            <p:cNvPr id="109" name="圖片 10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07041" y="2041286"/>
              <a:ext cx="150657" cy="138102"/>
            </a:xfrm>
            <a:prstGeom prst="rect">
              <a:avLst/>
            </a:prstGeom>
          </p:spPr>
        </p:pic>
      </p:grpSp>
      <p:sp>
        <p:nvSpPr>
          <p:cNvPr id="111" name="圓角矩形圖說文字 110"/>
          <p:cNvSpPr/>
          <p:nvPr/>
        </p:nvSpPr>
        <p:spPr>
          <a:xfrm>
            <a:off x="5421863" y="2191348"/>
            <a:ext cx="692925" cy="468067"/>
          </a:xfrm>
          <a:prstGeom prst="wedgeRoundRectCallout">
            <a:avLst>
              <a:gd name="adj1" fmla="val -105722"/>
              <a:gd name="adj2" fmla="val -10226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/>
              <a:t>TR</a:t>
            </a:r>
            <a:r>
              <a:rPr lang="zh-TW" altLang="en-US" sz="1200" dirty="0" smtClean="0"/>
              <a:t>開始計時</a:t>
            </a:r>
            <a:endParaRPr lang="zh-TW" altLang="en-US" sz="1200" dirty="0"/>
          </a:p>
        </p:txBody>
      </p:sp>
      <p:grpSp>
        <p:nvGrpSpPr>
          <p:cNvPr id="112" name="群組 111"/>
          <p:cNvGrpSpPr/>
          <p:nvPr/>
        </p:nvGrpSpPr>
        <p:grpSpPr>
          <a:xfrm>
            <a:off x="3578879" y="1647801"/>
            <a:ext cx="1298248" cy="3356101"/>
            <a:chOff x="3578879" y="1647801"/>
            <a:chExt cx="1298248" cy="3356101"/>
          </a:xfrm>
        </p:grpSpPr>
        <p:cxnSp>
          <p:nvCxnSpPr>
            <p:cNvPr id="113" name="直線接點 112"/>
            <p:cNvCxnSpPr/>
            <p:nvPr/>
          </p:nvCxnSpPr>
          <p:spPr>
            <a:xfrm>
              <a:off x="3723045" y="3172473"/>
              <a:ext cx="516828" cy="3108"/>
            </a:xfrm>
            <a:prstGeom prst="line">
              <a:avLst/>
            </a:prstGeom>
            <a:ln w="76200">
              <a:solidFill>
                <a:schemeClr val="bg1">
                  <a:lumMod val="50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接點 113"/>
            <p:cNvCxnSpPr/>
            <p:nvPr/>
          </p:nvCxnSpPr>
          <p:spPr>
            <a:xfrm flipH="1">
              <a:off x="3721054" y="3176972"/>
              <a:ext cx="1991" cy="423212"/>
            </a:xfrm>
            <a:prstGeom prst="line">
              <a:avLst/>
            </a:prstGeom>
            <a:ln w="76200">
              <a:solidFill>
                <a:schemeClr val="bg1">
                  <a:lumMod val="50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接點 114"/>
            <p:cNvCxnSpPr/>
            <p:nvPr/>
          </p:nvCxnSpPr>
          <p:spPr>
            <a:xfrm>
              <a:off x="3721204" y="3905602"/>
              <a:ext cx="1841" cy="207474"/>
            </a:xfrm>
            <a:prstGeom prst="line">
              <a:avLst/>
            </a:prstGeom>
            <a:ln w="76200">
              <a:solidFill>
                <a:schemeClr val="bg1">
                  <a:lumMod val="50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橢圓 115"/>
            <p:cNvSpPr/>
            <p:nvPr/>
          </p:nvSpPr>
          <p:spPr>
            <a:xfrm>
              <a:off x="3578879" y="3617570"/>
              <a:ext cx="284350" cy="288032"/>
            </a:xfrm>
            <a:prstGeom prst="ellipse">
              <a:avLst/>
            </a:prstGeom>
            <a:solidFill>
              <a:schemeClr val="bg1">
                <a:lumMod val="50000"/>
                <a:alpha val="4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7" name="直線接點 116"/>
            <p:cNvCxnSpPr/>
            <p:nvPr/>
          </p:nvCxnSpPr>
          <p:spPr>
            <a:xfrm>
              <a:off x="3685827" y="4121512"/>
              <a:ext cx="1191300" cy="0"/>
            </a:xfrm>
            <a:prstGeom prst="line">
              <a:avLst/>
            </a:prstGeom>
            <a:ln w="76200">
              <a:solidFill>
                <a:schemeClr val="bg1">
                  <a:lumMod val="50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接點 117"/>
            <p:cNvCxnSpPr/>
            <p:nvPr/>
          </p:nvCxnSpPr>
          <p:spPr>
            <a:xfrm>
              <a:off x="4854363" y="1647801"/>
              <a:ext cx="0" cy="1160960"/>
            </a:xfrm>
            <a:prstGeom prst="line">
              <a:avLst/>
            </a:prstGeom>
            <a:ln w="76200">
              <a:solidFill>
                <a:schemeClr val="bg1">
                  <a:lumMod val="50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接點 124"/>
            <p:cNvCxnSpPr/>
            <p:nvPr/>
          </p:nvCxnSpPr>
          <p:spPr>
            <a:xfrm flipH="1">
              <a:off x="4847079" y="2768906"/>
              <a:ext cx="1956" cy="422151"/>
            </a:xfrm>
            <a:prstGeom prst="line">
              <a:avLst/>
            </a:prstGeom>
            <a:ln w="76200">
              <a:solidFill>
                <a:schemeClr val="bg1">
                  <a:lumMod val="50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線接點 141"/>
            <p:cNvCxnSpPr/>
            <p:nvPr/>
          </p:nvCxnSpPr>
          <p:spPr>
            <a:xfrm>
              <a:off x="4205083" y="3176972"/>
              <a:ext cx="662904" cy="0"/>
            </a:xfrm>
            <a:prstGeom prst="line">
              <a:avLst/>
            </a:prstGeom>
            <a:ln w="76200">
              <a:solidFill>
                <a:schemeClr val="bg1">
                  <a:lumMod val="50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線接點 164"/>
            <p:cNvCxnSpPr/>
            <p:nvPr/>
          </p:nvCxnSpPr>
          <p:spPr>
            <a:xfrm>
              <a:off x="4849035" y="4113076"/>
              <a:ext cx="1841" cy="360040"/>
            </a:xfrm>
            <a:prstGeom prst="line">
              <a:avLst/>
            </a:prstGeom>
            <a:ln w="76200">
              <a:solidFill>
                <a:schemeClr val="bg1">
                  <a:lumMod val="50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線接點 165"/>
            <p:cNvCxnSpPr/>
            <p:nvPr/>
          </p:nvCxnSpPr>
          <p:spPr>
            <a:xfrm>
              <a:off x="4737602" y="4725144"/>
              <a:ext cx="1841" cy="278758"/>
            </a:xfrm>
            <a:prstGeom prst="line">
              <a:avLst/>
            </a:prstGeom>
            <a:ln w="76200">
              <a:solidFill>
                <a:schemeClr val="bg1">
                  <a:lumMod val="50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線接點 166"/>
            <p:cNvCxnSpPr/>
            <p:nvPr/>
          </p:nvCxnSpPr>
          <p:spPr>
            <a:xfrm flipH="1">
              <a:off x="4737602" y="4437112"/>
              <a:ext cx="113274" cy="314762"/>
            </a:xfrm>
            <a:prstGeom prst="line">
              <a:avLst/>
            </a:prstGeom>
            <a:ln w="76200">
              <a:solidFill>
                <a:schemeClr val="bg1">
                  <a:lumMod val="50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8" name="橢圓 167"/>
          <p:cNvSpPr/>
          <p:nvPr/>
        </p:nvSpPr>
        <p:spPr>
          <a:xfrm>
            <a:off x="4622234" y="1881542"/>
            <a:ext cx="432048" cy="432412"/>
          </a:xfrm>
          <a:prstGeom prst="ellipse">
            <a:avLst/>
          </a:prstGeom>
          <a:solidFill>
            <a:srgbClr val="FFC000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0" name="群組 59"/>
          <p:cNvGrpSpPr/>
          <p:nvPr/>
        </p:nvGrpSpPr>
        <p:grpSpPr>
          <a:xfrm>
            <a:off x="843991" y="656692"/>
            <a:ext cx="704859" cy="1853304"/>
            <a:chOff x="931661" y="666656"/>
            <a:chExt cx="704859" cy="1853304"/>
          </a:xfrm>
        </p:grpSpPr>
        <p:cxnSp>
          <p:nvCxnSpPr>
            <p:cNvPr id="61" name="直線接點 60"/>
            <p:cNvCxnSpPr/>
            <p:nvPr/>
          </p:nvCxnSpPr>
          <p:spPr>
            <a:xfrm flipH="1">
              <a:off x="931661" y="666656"/>
              <a:ext cx="5066" cy="99268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>
              <a:off x="1636520" y="714348"/>
              <a:ext cx="0" cy="1805612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5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35" presetClass="emph" presetSubtype="0" repeatCount="indefinite" fill="hold" grpId="1" nodeType="withEffect">
                                  <p:stCondLst>
                                    <p:cond delay="2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1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35" presetClass="emph" presetSubtype="0" repeatCount="indefinite" fill="hold" nodeType="withEffect">
                                  <p:stCondLst>
                                    <p:cond delay="2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3" grpId="0" animBg="1"/>
      <p:bldP spid="168" grpId="0" animBg="1"/>
      <p:bldP spid="168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679341" y="5949280"/>
            <a:ext cx="6700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9.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若要再啟動可按下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PB1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X2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復歸，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MC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X1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重新動作，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電動機運轉。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亮、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G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滅。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17933" y="5981552"/>
            <a:ext cx="256094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動作按鈕: 下一項 32">
            <a:hlinkClick r:id="" action="ppaction://noaction" highlightClick="1"/>
          </p:cNvPr>
          <p:cNvSpPr/>
          <p:nvPr/>
        </p:nvSpPr>
        <p:spPr>
          <a:xfrm>
            <a:off x="8149158" y="598857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78" name="群組 77"/>
          <p:cNvGrpSpPr/>
          <p:nvPr/>
        </p:nvGrpSpPr>
        <p:grpSpPr>
          <a:xfrm>
            <a:off x="4641072" y="2333962"/>
            <a:ext cx="411488" cy="352068"/>
            <a:chOff x="4153091" y="5167265"/>
            <a:chExt cx="411488" cy="352068"/>
          </a:xfrm>
        </p:grpSpPr>
        <p:pic>
          <p:nvPicPr>
            <p:cNvPr id="79" name="圖片 78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80" name="橢圓 79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57" name="群組 156"/>
          <p:cNvGrpSpPr/>
          <p:nvPr/>
        </p:nvGrpSpPr>
        <p:grpSpPr>
          <a:xfrm>
            <a:off x="827584" y="1612470"/>
            <a:ext cx="7740860" cy="3418092"/>
            <a:chOff x="827584" y="1612470"/>
            <a:chExt cx="7740860" cy="3418092"/>
          </a:xfrm>
        </p:grpSpPr>
        <p:cxnSp>
          <p:nvCxnSpPr>
            <p:cNvPr id="158" name="直線接點 157"/>
            <p:cNvCxnSpPr/>
            <p:nvPr/>
          </p:nvCxnSpPr>
          <p:spPr>
            <a:xfrm>
              <a:off x="827584" y="1649378"/>
              <a:ext cx="763284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線接點 158"/>
            <p:cNvCxnSpPr/>
            <p:nvPr/>
          </p:nvCxnSpPr>
          <p:spPr>
            <a:xfrm>
              <a:off x="1547664" y="2492896"/>
              <a:ext cx="151267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接點 159"/>
            <p:cNvCxnSpPr/>
            <p:nvPr/>
          </p:nvCxnSpPr>
          <p:spPr>
            <a:xfrm>
              <a:off x="2987824" y="5002270"/>
              <a:ext cx="5426271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線接點 160"/>
            <p:cNvCxnSpPr/>
            <p:nvPr/>
          </p:nvCxnSpPr>
          <p:spPr>
            <a:xfrm>
              <a:off x="3023828" y="2509996"/>
              <a:ext cx="6387" cy="25031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接點 161"/>
            <p:cNvCxnSpPr/>
            <p:nvPr/>
          </p:nvCxnSpPr>
          <p:spPr>
            <a:xfrm>
              <a:off x="8417289" y="1612470"/>
              <a:ext cx="6387" cy="232058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線接點 162"/>
            <p:cNvCxnSpPr/>
            <p:nvPr/>
          </p:nvCxnSpPr>
          <p:spPr>
            <a:xfrm>
              <a:off x="8424428" y="4238474"/>
              <a:ext cx="1841" cy="79208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橢圓 163"/>
            <p:cNvSpPr/>
            <p:nvPr/>
          </p:nvSpPr>
          <p:spPr>
            <a:xfrm>
              <a:off x="8284094" y="3950442"/>
              <a:ext cx="28435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88" name="群組 87"/>
          <p:cNvGrpSpPr/>
          <p:nvPr/>
        </p:nvGrpSpPr>
        <p:grpSpPr>
          <a:xfrm>
            <a:off x="6404060" y="2672916"/>
            <a:ext cx="543366" cy="660075"/>
            <a:chOff x="6404060" y="2672916"/>
            <a:chExt cx="543366" cy="660075"/>
          </a:xfrm>
        </p:grpSpPr>
        <p:cxnSp>
          <p:nvCxnSpPr>
            <p:cNvPr id="89" name="直線接點 88"/>
            <p:cNvCxnSpPr/>
            <p:nvPr/>
          </p:nvCxnSpPr>
          <p:spPr>
            <a:xfrm>
              <a:off x="6406546" y="2672916"/>
              <a:ext cx="54088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>
              <a:off x="6442764" y="2708920"/>
              <a:ext cx="0" cy="61206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/>
            <p:nvPr/>
          </p:nvCxnSpPr>
          <p:spPr>
            <a:xfrm>
              <a:off x="6404060" y="3332991"/>
              <a:ext cx="529769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群組 91"/>
          <p:cNvGrpSpPr/>
          <p:nvPr/>
        </p:nvGrpSpPr>
        <p:grpSpPr>
          <a:xfrm>
            <a:off x="849806" y="1647970"/>
            <a:ext cx="6236039" cy="3395475"/>
            <a:chOff x="849806" y="1647970"/>
            <a:chExt cx="6236039" cy="3395475"/>
          </a:xfrm>
        </p:grpSpPr>
        <p:cxnSp>
          <p:nvCxnSpPr>
            <p:cNvPr id="93" name="直線接點 92"/>
            <p:cNvCxnSpPr/>
            <p:nvPr/>
          </p:nvCxnSpPr>
          <p:spPr>
            <a:xfrm>
              <a:off x="4835061" y="4118529"/>
              <a:ext cx="212099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>
              <a:off x="4847059" y="4077072"/>
              <a:ext cx="0" cy="4320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>
              <a:off x="849806" y="1647970"/>
              <a:ext cx="6106245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接點 97"/>
            <p:cNvCxnSpPr/>
            <p:nvPr/>
          </p:nvCxnSpPr>
          <p:spPr>
            <a:xfrm>
              <a:off x="1547664" y="2492896"/>
              <a:ext cx="151267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>
            <a:xfrm>
              <a:off x="2987824" y="5002270"/>
              <a:ext cx="172819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接點 99"/>
            <p:cNvCxnSpPr/>
            <p:nvPr/>
          </p:nvCxnSpPr>
          <p:spPr>
            <a:xfrm>
              <a:off x="3017441" y="2513169"/>
              <a:ext cx="6387" cy="25031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接點 100"/>
            <p:cNvCxnSpPr/>
            <p:nvPr/>
          </p:nvCxnSpPr>
          <p:spPr>
            <a:xfrm>
              <a:off x="6936649" y="1649378"/>
              <a:ext cx="10494" cy="10229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 flipH="1">
              <a:off x="6947425" y="3884280"/>
              <a:ext cx="1" cy="26480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橢圓 102"/>
            <p:cNvSpPr/>
            <p:nvPr/>
          </p:nvSpPr>
          <p:spPr>
            <a:xfrm>
              <a:off x="6801495" y="3585014"/>
              <a:ext cx="28435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4" name="直線接點 103"/>
            <p:cNvCxnSpPr/>
            <p:nvPr/>
          </p:nvCxnSpPr>
          <p:spPr>
            <a:xfrm>
              <a:off x="4734234" y="4683405"/>
              <a:ext cx="0" cy="36004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 104"/>
            <p:cNvCxnSpPr/>
            <p:nvPr/>
          </p:nvCxnSpPr>
          <p:spPr>
            <a:xfrm flipH="1">
              <a:off x="4727412" y="4473116"/>
              <a:ext cx="119045" cy="25202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接點 105"/>
            <p:cNvCxnSpPr/>
            <p:nvPr/>
          </p:nvCxnSpPr>
          <p:spPr>
            <a:xfrm>
              <a:off x="6943670" y="3320988"/>
              <a:ext cx="0" cy="25202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群組 106"/>
          <p:cNvGrpSpPr/>
          <p:nvPr/>
        </p:nvGrpSpPr>
        <p:grpSpPr>
          <a:xfrm>
            <a:off x="4607041" y="2041286"/>
            <a:ext cx="1762800" cy="1002088"/>
            <a:chOff x="4607041" y="2041286"/>
            <a:chExt cx="1762800" cy="1002088"/>
          </a:xfrm>
        </p:grpSpPr>
        <p:pic>
          <p:nvPicPr>
            <p:cNvPr id="108" name="圖片 107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0087" y="2888940"/>
              <a:ext cx="149754" cy="154434"/>
            </a:xfrm>
            <a:prstGeom prst="rect">
              <a:avLst/>
            </a:prstGeom>
          </p:spPr>
        </p:pic>
        <p:pic>
          <p:nvPicPr>
            <p:cNvPr id="109" name="圖片 108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07041" y="2041286"/>
              <a:ext cx="150657" cy="138102"/>
            </a:xfrm>
            <a:prstGeom prst="rect">
              <a:avLst/>
            </a:prstGeom>
          </p:spPr>
        </p:pic>
      </p:grpSp>
      <p:sp>
        <p:nvSpPr>
          <p:cNvPr id="60" name="矩形 59"/>
          <p:cNvSpPr/>
          <p:nvPr/>
        </p:nvSpPr>
        <p:spPr>
          <a:xfrm>
            <a:off x="3645379" y="5981551"/>
            <a:ext cx="907869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矩形 60"/>
          <p:cNvSpPr/>
          <p:nvPr/>
        </p:nvSpPr>
        <p:spPr>
          <a:xfrm>
            <a:off x="4623137" y="5984887"/>
            <a:ext cx="2545301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矩形 61"/>
          <p:cNvSpPr/>
          <p:nvPr/>
        </p:nvSpPr>
        <p:spPr>
          <a:xfrm>
            <a:off x="1001797" y="6303223"/>
            <a:ext cx="143695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" name="右彎箭號 62"/>
          <p:cNvSpPr/>
          <p:nvPr/>
        </p:nvSpPr>
        <p:spPr>
          <a:xfrm rot="10800000">
            <a:off x="6964239" y="2179388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65" name="群組 64"/>
          <p:cNvGrpSpPr/>
          <p:nvPr/>
        </p:nvGrpSpPr>
        <p:grpSpPr>
          <a:xfrm>
            <a:off x="3599909" y="2240056"/>
            <a:ext cx="3366516" cy="210201"/>
            <a:chOff x="1391182" y="1969187"/>
            <a:chExt cx="3366516" cy="210201"/>
          </a:xfrm>
        </p:grpSpPr>
        <p:pic>
          <p:nvPicPr>
            <p:cNvPr id="66" name="圖片 65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1182" y="1969187"/>
              <a:ext cx="149754" cy="154434"/>
            </a:xfrm>
            <a:prstGeom prst="rect">
              <a:avLst/>
            </a:prstGeom>
          </p:spPr>
        </p:pic>
        <p:pic>
          <p:nvPicPr>
            <p:cNvPr id="67" name="圖片 66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07041" y="2041286"/>
              <a:ext cx="150657" cy="138102"/>
            </a:xfrm>
            <a:prstGeom prst="rect">
              <a:avLst/>
            </a:prstGeom>
          </p:spPr>
        </p:pic>
      </p:grpSp>
      <p:sp>
        <p:nvSpPr>
          <p:cNvPr id="74" name="動作按鈕: 下一項 73">
            <a:hlinkClick r:id="" action="ppaction://noaction" highlightClick="1"/>
          </p:cNvPr>
          <p:cNvSpPr/>
          <p:nvPr/>
        </p:nvSpPr>
        <p:spPr>
          <a:xfrm>
            <a:off x="8052776" y="598857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5" name="動作按鈕: 下一項 74">
            <a:hlinkClick r:id="" action="ppaction://noaction" highlightClick="1"/>
          </p:cNvPr>
          <p:cNvSpPr/>
          <p:nvPr/>
        </p:nvSpPr>
        <p:spPr>
          <a:xfrm>
            <a:off x="7910309" y="5999965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76" name="直線接點 75"/>
          <p:cNvCxnSpPr/>
          <p:nvPr/>
        </p:nvCxnSpPr>
        <p:spPr>
          <a:xfrm>
            <a:off x="3711446" y="1628709"/>
            <a:ext cx="11599" cy="1548263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5" name="群組 144"/>
          <p:cNvGrpSpPr/>
          <p:nvPr/>
        </p:nvGrpSpPr>
        <p:grpSpPr>
          <a:xfrm>
            <a:off x="4605574" y="2045079"/>
            <a:ext cx="1788703" cy="989424"/>
            <a:chOff x="6220087" y="2888940"/>
            <a:chExt cx="1788703" cy="989424"/>
          </a:xfrm>
        </p:grpSpPr>
        <p:pic>
          <p:nvPicPr>
            <p:cNvPr id="146" name="圖片 145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0087" y="2888940"/>
              <a:ext cx="149754" cy="154434"/>
            </a:xfrm>
            <a:prstGeom prst="rect">
              <a:avLst/>
            </a:prstGeom>
          </p:spPr>
        </p:pic>
        <p:pic>
          <p:nvPicPr>
            <p:cNvPr id="147" name="圖片 146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58133" y="3740262"/>
              <a:ext cx="150657" cy="138102"/>
            </a:xfrm>
            <a:prstGeom prst="rect">
              <a:avLst/>
            </a:prstGeom>
          </p:spPr>
        </p:pic>
      </p:grpSp>
      <p:grpSp>
        <p:nvGrpSpPr>
          <p:cNvPr id="173" name="群組 172"/>
          <p:cNvGrpSpPr/>
          <p:nvPr/>
        </p:nvGrpSpPr>
        <p:grpSpPr>
          <a:xfrm>
            <a:off x="3578879" y="3176972"/>
            <a:ext cx="1298248" cy="1826930"/>
            <a:chOff x="3578879" y="3176972"/>
            <a:chExt cx="1298248" cy="1826930"/>
          </a:xfrm>
        </p:grpSpPr>
        <p:cxnSp>
          <p:nvCxnSpPr>
            <p:cNvPr id="174" name="直線接點 173"/>
            <p:cNvCxnSpPr/>
            <p:nvPr/>
          </p:nvCxnSpPr>
          <p:spPr>
            <a:xfrm>
              <a:off x="4849035" y="4113076"/>
              <a:ext cx="1841" cy="36004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線接點 174"/>
            <p:cNvCxnSpPr/>
            <p:nvPr/>
          </p:nvCxnSpPr>
          <p:spPr>
            <a:xfrm>
              <a:off x="4737602" y="4725144"/>
              <a:ext cx="1841" cy="27875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線接點 175"/>
            <p:cNvCxnSpPr/>
            <p:nvPr/>
          </p:nvCxnSpPr>
          <p:spPr>
            <a:xfrm flipH="1">
              <a:off x="4737602" y="4437112"/>
              <a:ext cx="113274" cy="31476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線接點 176"/>
            <p:cNvCxnSpPr/>
            <p:nvPr/>
          </p:nvCxnSpPr>
          <p:spPr>
            <a:xfrm flipH="1">
              <a:off x="3721054" y="3176972"/>
              <a:ext cx="1991" cy="42321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線接點 177"/>
            <p:cNvCxnSpPr/>
            <p:nvPr/>
          </p:nvCxnSpPr>
          <p:spPr>
            <a:xfrm>
              <a:off x="3721204" y="3905602"/>
              <a:ext cx="1841" cy="20747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9" name="橢圓 178"/>
            <p:cNvSpPr/>
            <p:nvPr/>
          </p:nvSpPr>
          <p:spPr>
            <a:xfrm>
              <a:off x="3578879" y="3617570"/>
              <a:ext cx="28435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80" name="直線接點 179"/>
            <p:cNvCxnSpPr/>
            <p:nvPr/>
          </p:nvCxnSpPr>
          <p:spPr>
            <a:xfrm>
              <a:off x="3685827" y="4121512"/>
              <a:ext cx="119130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1" name="群組 180"/>
          <p:cNvGrpSpPr/>
          <p:nvPr/>
        </p:nvGrpSpPr>
        <p:grpSpPr>
          <a:xfrm>
            <a:off x="604464" y="2295038"/>
            <a:ext cx="7718593" cy="1006347"/>
            <a:chOff x="604464" y="2295038"/>
            <a:chExt cx="7718593" cy="1006347"/>
          </a:xfrm>
        </p:grpSpPr>
        <p:pic>
          <p:nvPicPr>
            <p:cNvPr id="182" name="圖片 18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464" y="3146951"/>
              <a:ext cx="149754" cy="154434"/>
            </a:xfrm>
            <a:prstGeom prst="rect">
              <a:avLst/>
            </a:prstGeom>
          </p:spPr>
        </p:pic>
        <p:pic>
          <p:nvPicPr>
            <p:cNvPr id="183" name="圖片 182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0" y="2295038"/>
              <a:ext cx="150657" cy="138102"/>
            </a:xfrm>
            <a:prstGeom prst="rect">
              <a:avLst/>
            </a:prstGeom>
          </p:spPr>
        </p:pic>
        <p:pic>
          <p:nvPicPr>
            <p:cNvPr id="184" name="圖片 183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91409" y="3146951"/>
              <a:ext cx="149754" cy="154434"/>
            </a:xfrm>
            <a:prstGeom prst="rect">
              <a:avLst/>
            </a:prstGeom>
          </p:spPr>
        </p:pic>
        <p:pic>
          <p:nvPicPr>
            <p:cNvPr id="185" name="圖片 18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936" y="2904687"/>
              <a:ext cx="149754" cy="154434"/>
            </a:xfrm>
            <a:prstGeom prst="rect">
              <a:avLst/>
            </a:prstGeom>
          </p:spPr>
        </p:pic>
        <p:pic>
          <p:nvPicPr>
            <p:cNvPr id="186" name="圖片 185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597" y="2910931"/>
              <a:ext cx="149754" cy="154434"/>
            </a:xfrm>
            <a:prstGeom prst="rect">
              <a:avLst/>
            </a:prstGeom>
          </p:spPr>
        </p:pic>
      </p:grpSp>
      <p:grpSp>
        <p:nvGrpSpPr>
          <p:cNvPr id="187" name="群組 186"/>
          <p:cNvGrpSpPr/>
          <p:nvPr/>
        </p:nvGrpSpPr>
        <p:grpSpPr>
          <a:xfrm>
            <a:off x="3723045" y="2736092"/>
            <a:ext cx="2045281" cy="1376984"/>
            <a:chOff x="3723045" y="2736092"/>
            <a:chExt cx="2045281" cy="1376984"/>
          </a:xfrm>
        </p:grpSpPr>
        <p:cxnSp>
          <p:nvCxnSpPr>
            <p:cNvPr id="188" name="直線接點 187"/>
            <p:cNvCxnSpPr/>
            <p:nvPr/>
          </p:nvCxnSpPr>
          <p:spPr>
            <a:xfrm>
              <a:off x="3723045" y="3172473"/>
              <a:ext cx="516828" cy="310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直線接點 188"/>
            <p:cNvCxnSpPr/>
            <p:nvPr/>
          </p:nvCxnSpPr>
          <p:spPr>
            <a:xfrm>
              <a:off x="5606308" y="2758510"/>
              <a:ext cx="0" cy="83692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直線接點 189"/>
            <p:cNvCxnSpPr/>
            <p:nvPr/>
          </p:nvCxnSpPr>
          <p:spPr>
            <a:xfrm flipV="1">
              <a:off x="4867987" y="2783096"/>
              <a:ext cx="748129" cy="134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直線接點 190"/>
            <p:cNvCxnSpPr/>
            <p:nvPr/>
          </p:nvCxnSpPr>
          <p:spPr>
            <a:xfrm>
              <a:off x="5608672" y="3861048"/>
              <a:ext cx="0" cy="231649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直線接點 191"/>
            <p:cNvCxnSpPr/>
            <p:nvPr/>
          </p:nvCxnSpPr>
          <p:spPr>
            <a:xfrm>
              <a:off x="4860032" y="4113076"/>
              <a:ext cx="79208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3" name="橢圓 192"/>
            <p:cNvSpPr/>
            <p:nvPr/>
          </p:nvSpPr>
          <p:spPr>
            <a:xfrm>
              <a:off x="5444290" y="3595434"/>
              <a:ext cx="324036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94" name="直線接點 193"/>
            <p:cNvCxnSpPr/>
            <p:nvPr/>
          </p:nvCxnSpPr>
          <p:spPr>
            <a:xfrm>
              <a:off x="4205083" y="2784441"/>
              <a:ext cx="66290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直線接點 194"/>
            <p:cNvCxnSpPr/>
            <p:nvPr/>
          </p:nvCxnSpPr>
          <p:spPr>
            <a:xfrm>
              <a:off x="4243338" y="2736092"/>
              <a:ext cx="0" cy="47688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6" name="群組 195"/>
          <p:cNvGrpSpPr/>
          <p:nvPr/>
        </p:nvGrpSpPr>
        <p:grpSpPr>
          <a:xfrm>
            <a:off x="4622234" y="2276872"/>
            <a:ext cx="3013042" cy="1179392"/>
            <a:chOff x="4622234" y="2276872"/>
            <a:chExt cx="3013042" cy="1179392"/>
          </a:xfrm>
        </p:grpSpPr>
        <p:pic>
          <p:nvPicPr>
            <p:cNvPr id="197" name="圖片 196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2234" y="2924944"/>
              <a:ext cx="150657" cy="138102"/>
            </a:xfrm>
            <a:prstGeom prst="rect">
              <a:avLst/>
            </a:prstGeom>
          </p:spPr>
        </p:pic>
        <p:pic>
          <p:nvPicPr>
            <p:cNvPr id="198" name="圖片 197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85522" y="2276872"/>
              <a:ext cx="149754" cy="154434"/>
            </a:xfrm>
            <a:prstGeom prst="rect">
              <a:avLst/>
            </a:prstGeom>
          </p:spPr>
        </p:pic>
        <p:pic>
          <p:nvPicPr>
            <p:cNvPr id="199" name="圖片 198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3137" y="3301830"/>
              <a:ext cx="149754" cy="154434"/>
            </a:xfrm>
            <a:prstGeom prst="rect">
              <a:avLst/>
            </a:prstGeom>
          </p:spPr>
        </p:pic>
      </p:grpSp>
      <p:grpSp>
        <p:nvGrpSpPr>
          <p:cNvPr id="200" name="群組 199"/>
          <p:cNvGrpSpPr/>
          <p:nvPr/>
        </p:nvGrpSpPr>
        <p:grpSpPr>
          <a:xfrm>
            <a:off x="4243486" y="3159290"/>
            <a:ext cx="760562" cy="953786"/>
            <a:chOff x="4243486" y="3159290"/>
            <a:chExt cx="760562" cy="953786"/>
          </a:xfrm>
        </p:grpSpPr>
        <p:cxnSp>
          <p:nvCxnSpPr>
            <p:cNvPr id="201" name="直線接點 200"/>
            <p:cNvCxnSpPr/>
            <p:nvPr/>
          </p:nvCxnSpPr>
          <p:spPr>
            <a:xfrm flipV="1">
              <a:off x="4243486" y="3173864"/>
              <a:ext cx="616546" cy="310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直線接點 201"/>
            <p:cNvCxnSpPr/>
            <p:nvPr/>
          </p:nvCxnSpPr>
          <p:spPr>
            <a:xfrm>
              <a:off x="4846816" y="3159290"/>
              <a:ext cx="0" cy="43614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3" name="橢圓 202"/>
            <p:cNvSpPr/>
            <p:nvPr/>
          </p:nvSpPr>
          <p:spPr>
            <a:xfrm>
              <a:off x="4698014" y="3595434"/>
              <a:ext cx="306034" cy="279191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04" name="直線接點 203"/>
            <p:cNvCxnSpPr/>
            <p:nvPr/>
          </p:nvCxnSpPr>
          <p:spPr>
            <a:xfrm>
              <a:off x="4848344" y="3874625"/>
              <a:ext cx="0" cy="238451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5" name="直線接點 204"/>
          <p:cNvCxnSpPr/>
          <p:nvPr/>
        </p:nvCxnSpPr>
        <p:spPr>
          <a:xfrm>
            <a:off x="4854363" y="1647801"/>
            <a:ext cx="0" cy="116096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動作按鈕: 下一項 205">
            <a:hlinkClick r:id="" action="ppaction://noaction" highlightClick="1"/>
          </p:cNvPr>
          <p:cNvSpPr/>
          <p:nvPr/>
        </p:nvSpPr>
        <p:spPr>
          <a:xfrm>
            <a:off x="7798615" y="598857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07" name="群組 206"/>
          <p:cNvGrpSpPr/>
          <p:nvPr/>
        </p:nvGrpSpPr>
        <p:grpSpPr>
          <a:xfrm>
            <a:off x="825859" y="655415"/>
            <a:ext cx="754046" cy="5071096"/>
            <a:chOff x="825859" y="655415"/>
            <a:chExt cx="754046" cy="5071096"/>
          </a:xfrm>
        </p:grpSpPr>
        <p:sp>
          <p:nvSpPr>
            <p:cNvPr id="208" name="橢圓 207"/>
            <p:cNvSpPr/>
            <p:nvPr/>
          </p:nvSpPr>
          <p:spPr>
            <a:xfrm>
              <a:off x="1055394" y="5438479"/>
              <a:ext cx="288032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09" name="直線接點 208"/>
            <p:cNvCxnSpPr/>
            <p:nvPr/>
          </p:nvCxnSpPr>
          <p:spPr>
            <a:xfrm>
              <a:off x="843780" y="692696"/>
              <a:ext cx="12312" cy="443066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直線接點 209"/>
            <p:cNvCxnSpPr/>
            <p:nvPr/>
          </p:nvCxnSpPr>
          <p:spPr>
            <a:xfrm flipV="1">
              <a:off x="1277817" y="5079703"/>
              <a:ext cx="302088" cy="391611"/>
            </a:xfrm>
            <a:prstGeom prst="line">
              <a:avLst/>
            </a:prstGeom>
            <a:ln w="76200">
              <a:solidFill>
                <a:srgbClr val="FF000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直線接點 210"/>
            <p:cNvCxnSpPr/>
            <p:nvPr/>
          </p:nvCxnSpPr>
          <p:spPr>
            <a:xfrm>
              <a:off x="1538853" y="655415"/>
              <a:ext cx="17621" cy="4456928"/>
            </a:xfrm>
            <a:prstGeom prst="line">
              <a:avLst/>
            </a:prstGeom>
            <a:ln w="76200">
              <a:solidFill>
                <a:srgbClr val="FF000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直線接點 211"/>
            <p:cNvCxnSpPr/>
            <p:nvPr/>
          </p:nvCxnSpPr>
          <p:spPr>
            <a:xfrm>
              <a:off x="825859" y="5079704"/>
              <a:ext cx="271884" cy="39711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3" name="矩形 212"/>
          <p:cNvSpPr/>
          <p:nvPr/>
        </p:nvSpPr>
        <p:spPr>
          <a:xfrm>
            <a:off x="2465976" y="6321478"/>
            <a:ext cx="143695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14" name="群組 213"/>
          <p:cNvGrpSpPr/>
          <p:nvPr/>
        </p:nvGrpSpPr>
        <p:grpSpPr>
          <a:xfrm>
            <a:off x="827584" y="1619983"/>
            <a:ext cx="7049961" cy="3418092"/>
            <a:chOff x="827584" y="1619983"/>
            <a:chExt cx="7049961" cy="3418092"/>
          </a:xfrm>
        </p:grpSpPr>
        <p:cxnSp>
          <p:nvCxnSpPr>
            <p:cNvPr id="215" name="直線接點 214"/>
            <p:cNvCxnSpPr/>
            <p:nvPr/>
          </p:nvCxnSpPr>
          <p:spPr>
            <a:xfrm>
              <a:off x="827584" y="1649378"/>
              <a:ext cx="690778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直線接點 215"/>
            <p:cNvCxnSpPr/>
            <p:nvPr/>
          </p:nvCxnSpPr>
          <p:spPr>
            <a:xfrm>
              <a:off x="1547664" y="2492896"/>
              <a:ext cx="151267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直線接點 216"/>
            <p:cNvCxnSpPr/>
            <p:nvPr/>
          </p:nvCxnSpPr>
          <p:spPr>
            <a:xfrm>
              <a:off x="2987824" y="5002270"/>
              <a:ext cx="4747546" cy="1090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直線接點 217"/>
            <p:cNvCxnSpPr/>
            <p:nvPr/>
          </p:nvCxnSpPr>
          <p:spPr>
            <a:xfrm>
              <a:off x="3023828" y="2509996"/>
              <a:ext cx="6387" cy="25031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直線接點 218"/>
            <p:cNvCxnSpPr/>
            <p:nvPr/>
          </p:nvCxnSpPr>
          <p:spPr>
            <a:xfrm>
              <a:off x="7726390" y="1619983"/>
              <a:ext cx="6387" cy="232058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直線接點 219"/>
            <p:cNvCxnSpPr/>
            <p:nvPr/>
          </p:nvCxnSpPr>
          <p:spPr>
            <a:xfrm>
              <a:off x="7733529" y="4245987"/>
              <a:ext cx="1841" cy="79208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1" name="橢圓 220"/>
            <p:cNvSpPr/>
            <p:nvPr/>
          </p:nvSpPr>
          <p:spPr>
            <a:xfrm>
              <a:off x="7593195" y="3957955"/>
              <a:ext cx="28435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10" name="群組 109"/>
          <p:cNvGrpSpPr/>
          <p:nvPr/>
        </p:nvGrpSpPr>
        <p:grpSpPr>
          <a:xfrm>
            <a:off x="843991" y="656692"/>
            <a:ext cx="704859" cy="1853304"/>
            <a:chOff x="931661" y="666656"/>
            <a:chExt cx="704859" cy="1853304"/>
          </a:xfrm>
        </p:grpSpPr>
        <p:cxnSp>
          <p:nvCxnSpPr>
            <p:cNvPr id="111" name="直線接點 110"/>
            <p:cNvCxnSpPr/>
            <p:nvPr/>
          </p:nvCxnSpPr>
          <p:spPr>
            <a:xfrm flipH="1">
              <a:off x="931661" y="666656"/>
              <a:ext cx="5066" cy="99268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接點 111"/>
            <p:cNvCxnSpPr/>
            <p:nvPr/>
          </p:nvCxnSpPr>
          <p:spPr>
            <a:xfrm>
              <a:off x="1636520" y="714348"/>
              <a:ext cx="0" cy="1805612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96998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2" accel="48000" decel="2400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9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900"/>
                            </p:stCondLst>
                            <p:childTnLst>
                              <p:par>
                                <p:cTn id="17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4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900"/>
                            </p:stCondLst>
                            <p:childTnLst>
                              <p:par>
                                <p:cTn id="3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9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900"/>
                            </p:stCondLst>
                            <p:childTnLst>
                              <p:par>
                                <p:cTn id="4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4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7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8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10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300"/>
                            </p:stCondLst>
                            <p:childTnLst>
                              <p:par>
                                <p:cTn id="7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3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4" presetID="53" presetClass="entr" presetSubtype="1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300"/>
                            </p:stCondLst>
                            <p:childTnLst>
                              <p:par>
                                <p:cTn id="10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4300"/>
                            </p:stCondLst>
                            <p:childTnLst>
                              <p:par>
                                <p:cTn id="10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800"/>
                            </p:stCondLst>
                            <p:childTnLst>
                              <p:par>
                                <p:cTn id="111" presetID="2" presetClass="exit" presetSubtype="2" accel="20000" decel="2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300"/>
                            </p:stCondLst>
                            <p:childTnLst>
                              <p:par>
                                <p:cTn id="1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300"/>
                            </p:stCondLst>
                            <p:childTnLst>
                              <p:par>
                                <p:cTn id="119" presetID="1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60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3" grpId="0" animBg="1"/>
      <p:bldP spid="60" grpId="0" animBg="1"/>
      <p:bldP spid="61" grpId="0" animBg="1"/>
      <p:bldP spid="62" grpId="0" animBg="1"/>
      <p:bldP spid="63" grpId="0" animBg="1"/>
      <p:bldP spid="63" grpId="1" animBg="1"/>
      <p:bldP spid="74" grpId="0" animBg="1"/>
      <p:bldP spid="74" grpId="1" animBg="1"/>
      <p:bldP spid="75" grpId="0" animBg="1"/>
      <p:bldP spid="75" grpId="1" animBg="1"/>
      <p:bldP spid="206" grpId="0" animBg="1"/>
      <p:bldP spid="206" grpId="1" animBg="1"/>
      <p:bldP spid="2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3"/>
          <p:cNvSpPr txBox="1">
            <a:spLocks/>
          </p:cNvSpPr>
          <p:nvPr/>
        </p:nvSpPr>
        <p:spPr>
          <a:xfrm>
            <a:off x="757808" y="2528900"/>
            <a:ext cx="7772400" cy="158809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8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電動機過載 </a:t>
            </a:r>
            <a:r>
              <a:rPr lang="en-US" altLang="zh-TW" sz="48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TH-RY</a:t>
            </a:r>
            <a:r>
              <a:rPr lang="zh-TW" altLang="en-US" sz="48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跳脫</a:t>
            </a:r>
            <a:endParaRPr lang="zh-TW" altLang="en-US" sz="4800" dirty="0">
              <a:solidFill>
                <a:schemeClr val="accent5">
                  <a:lumMod val="75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3" name="副標題 4">
            <a:hlinkClick r:id="" action="ppaction://noaction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3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  <p:sp>
        <p:nvSpPr>
          <p:cNvPr id="4" name="標題 3"/>
          <p:cNvSpPr txBox="1">
            <a:spLocks/>
          </p:cNvSpPr>
          <p:nvPr/>
        </p:nvSpPr>
        <p:spPr>
          <a:xfrm>
            <a:off x="821922" y="908720"/>
            <a:ext cx="7772400" cy="129614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操作步驟</a:t>
            </a:r>
            <a:r>
              <a:rPr lang="en-US" altLang="zh-TW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4</a:t>
            </a:r>
            <a:endParaRPr lang="zh-TW" altLang="en-US" sz="6000" dirty="0">
              <a:solidFill>
                <a:schemeClr val="accent6">
                  <a:lumMod val="50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571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679341" y="5949280"/>
            <a:ext cx="67009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11.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電動機</a:t>
            </a:r>
            <a:r>
              <a:rPr lang="zh-TW" altLang="en-US" sz="2000" dirty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過載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TH-RY</a:t>
            </a:r>
            <a:r>
              <a:rPr lang="zh-TW" altLang="en-US" sz="2000" dirty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跳脫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，所有動作均停止。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滅、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G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亮。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48896" y="5999965"/>
            <a:ext cx="256094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" name="右彎箭號 62"/>
          <p:cNvSpPr/>
          <p:nvPr/>
        </p:nvSpPr>
        <p:spPr>
          <a:xfrm rot="10800000">
            <a:off x="4877688" y="4403241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65" name="群組 64"/>
          <p:cNvGrpSpPr/>
          <p:nvPr/>
        </p:nvGrpSpPr>
        <p:grpSpPr>
          <a:xfrm>
            <a:off x="4453175" y="4345340"/>
            <a:ext cx="454551" cy="154434"/>
            <a:chOff x="4303147" y="2024954"/>
            <a:chExt cx="454551" cy="154434"/>
          </a:xfrm>
        </p:grpSpPr>
        <p:pic>
          <p:nvPicPr>
            <p:cNvPr id="66" name="圖片 65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03147" y="2024954"/>
              <a:ext cx="149754" cy="154434"/>
            </a:xfrm>
            <a:prstGeom prst="rect">
              <a:avLst/>
            </a:prstGeom>
          </p:spPr>
        </p:pic>
        <p:pic>
          <p:nvPicPr>
            <p:cNvPr id="67" name="圖片 6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07041" y="2041286"/>
              <a:ext cx="150657" cy="138102"/>
            </a:xfrm>
            <a:prstGeom prst="rect">
              <a:avLst/>
            </a:prstGeom>
          </p:spPr>
        </p:pic>
      </p:grpSp>
      <p:sp>
        <p:nvSpPr>
          <p:cNvPr id="110" name="矩形 109"/>
          <p:cNvSpPr/>
          <p:nvPr/>
        </p:nvSpPr>
        <p:spPr>
          <a:xfrm>
            <a:off x="3914397" y="5981110"/>
            <a:ext cx="3249891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11" name="群組 110"/>
          <p:cNvGrpSpPr/>
          <p:nvPr/>
        </p:nvGrpSpPr>
        <p:grpSpPr>
          <a:xfrm>
            <a:off x="604464" y="655415"/>
            <a:ext cx="7963980" cy="5071096"/>
            <a:chOff x="604464" y="655415"/>
            <a:chExt cx="7963980" cy="5071096"/>
          </a:xfrm>
        </p:grpSpPr>
        <p:pic>
          <p:nvPicPr>
            <p:cNvPr id="112" name="圖片 11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41072" y="2431705"/>
              <a:ext cx="151838" cy="156584"/>
            </a:xfrm>
            <a:prstGeom prst="rect">
              <a:avLst/>
            </a:prstGeom>
          </p:spPr>
        </p:pic>
        <p:sp>
          <p:nvSpPr>
            <p:cNvPr id="113" name="橢圓 112"/>
            <p:cNvSpPr/>
            <p:nvPr/>
          </p:nvSpPr>
          <p:spPr>
            <a:xfrm>
              <a:off x="4682065" y="2333962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4" name="直線接點 113"/>
            <p:cNvCxnSpPr/>
            <p:nvPr/>
          </p:nvCxnSpPr>
          <p:spPr>
            <a:xfrm>
              <a:off x="827584" y="1649378"/>
              <a:ext cx="763284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接點 114"/>
            <p:cNvCxnSpPr/>
            <p:nvPr/>
          </p:nvCxnSpPr>
          <p:spPr>
            <a:xfrm>
              <a:off x="1547664" y="2492896"/>
              <a:ext cx="151267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接點 115"/>
            <p:cNvCxnSpPr/>
            <p:nvPr/>
          </p:nvCxnSpPr>
          <p:spPr>
            <a:xfrm>
              <a:off x="2987824" y="5002270"/>
              <a:ext cx="5426271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接點 116"/>
            <p:cNvCxnSpPr/>
            <p:nvPr/>
          </p:nvCxnSpPr>
          <p:spPr>
            <a:xfrm>
              <a:off x="3023828" y="2509996"/>
              <a:ext cx="6387" cy="25031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接點 117"/>
            <p:cNvCxnSpPr/>
            <p:nvPr/>
          </p:nvCxnSpPr>
          <p:spPr>
            <a:xfrm>
              <a:off x="8417289" y="1612470"/>
              <a:ext cx="6387" cy="232058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/>
            <p:nvPr/>
          </p:nvCxnSpPr>
          <p:spPr>
            <a:xfrm>
              <a:off x="8424428" y="4238474"/>
              <a:ext cx="1841" cy="79208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橢圓 119"/>
            <p:cNvSpPr/>
            <p:nvPr/>
          </p:nvSpPr>
          <p:spPr>
            <a:xfrm>
              <a:off x="8284094" y="3950442"/>
              <a:ext cx="28435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4" name="直線接點 123"/>
            <p:cNvCxnSpPr/>
            <p:nvPr/>
          </p:nvCxnSpPr>
          <p:spPr>
            <a:xfrm>
              <a:off x="4835061" y="4118529"/>
              <a:ext cx="771247" cy="2983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接點 124"/>
            <p:cNvCxnSpPr/>
            <p:nvPr/>
          </p:nvCxnSpPr>
          <p:spPr>
            <a:xfrm>
              <a:off x="4847059" y="4077072"/>
              <a:ext cx="0" cy="4320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接點 128"/>
            <p:cNvCxnSpPr/>
            <p:nvPr/>
          </p:nvCxnSpPr>
          <p:spPr>
            <a:xfrm>
              <a:off x="4734234" y="4683405"/>
              <a:ext cx="0" cy="36004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線接點 129"/>
            <p:cNvCxnSpPr/>
            <p:nvPr/>
          </p:nvCxnSpPr>
          <p:spPr>
            <a:xfrm flipH="1">
              <a:off x="4727412" y="4473116"/>
              <a:ext cx="119045" cy="25202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線接點 136"/>
            <p:cNvCxnSpPr/>
            <p:nvPr/>
          </p:nvCxnSpPr>
          <p:spPr>
            <a:xfrm flipH="1">
              <a:off x="3721054" y="3176972"/>
              <a:ext cx="1991" cy="42321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線接點 137"/>
            <p:cNvCxnSpPr/>
            <p:nvPr/>
          </p:nvCxnSpPr>
          <p:spPr>
            <a:xfrm>
              <a:off x="3721204" y="3905602"/>
              <a:ext cx="1841" cy="20747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橢圓 138"/>
            <p:cNvSpPr/>
            <p:nvPr/>
          </p:nvSpPr>
          <p:spPr>
            <a:xfrm>
              <a:off x="3578879" y="3617570"/>
              <a:ext cx="28435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0" name="直線接點 139"/>
            <p:cNvCxnSpPr/>
            <p:nvPr/>
          </p:nvCxnSpPr>
          <p:spPr>
            <a:xfrm>
              <a:off x="3685827" y="4121512"/>
              <a:ext cx="119130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1" name="圖片 14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464" y="3146951"/>
              <a:ext cx="149754" cy="154434"/>
            </a:xfrm>
            <a:prstGeom prst="rect">
              <a:avLst/>
            </a:prstGeom>
          </p:spPr>
        </p:pic>
        <p:pic>
          <p:nvPicPr>
            <p:cNvPr id="142" name="圖片 14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0" y="2295038"/>
              <a:ext cx="150657" cy="138102"/>
            </a:xfrm>
            <a:prstGeom prst="rect">
              <a:avLst/>
            </a:prstGeom>
          </p:spPr>
        </p:pic>
        <p:pic>
          <p:nvPicPr>
            <p:cNvPr id="143" name="圖片 14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91409" y="3146951"/>
              <a:ext cx="149754" cy="154434"/>
            </a:xfrm>
            <a:prstGeom prst="rect">
              <a:avLst/>
            </a:prstGeom>
          </p:spPr>
        </p:pic>
        <p:pic>
          <p:nvPicPr>
            <p:cNvPr id="144" name="圖片 14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936" y="2904687"/>
              <a:ext cx="149754" cy="154434"/>
            </a:xfrm>
            <a:prstGeom prst="rect">
              <a:avLst/>
            </a:prstGeom>
          </p:spPr>
        </p:pic>
        <p:pic>
          <p:nvPicPr>
            <p:cNvPr id="148" name="圖片 147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597" y="2910931"/>
              <a:ext cx="149754" cy="154434"/>
            </a:xfrm>
            <a:prstGeom prst="rect">
              <a:avLst/>
            </a:prstGeom>
          </p:spPr>
        </p:pic>
        <p:cxnSp>
          <p:nvCxnSpPr>
            <p:cNvPr id="149" name="直線接點 148"/>
            <p:cNvCxnSpPr/>
            <p:nvPr/>
          </p:nvCxnSpPr>
          <p:spPr>
            <a:xfrm>
              <a:off x="3723045" y="3172473"/>
              <a:ext cx="516828" cy="310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接點 149"/>
            <p:cNvCxnSpPr/>
            <p:nvPr/>
          </p:nvCxnSpPr>
          <p:spPr>
            <a:xfrm>
              <a:off x="5606308" y="2758510"/>
              <a:ext cx="0" cy="83692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接點 150"/>
            <p:cNvCxnSpPr/>
            <p:nvPr/>
          </p:nvCxnSpPr>
          <p:spPr>
            <a:xfrm flipV="1">
              <a:off x="4867987" y="2783096"/>
              <a:ext cx="748129" cy="134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接點 151"/>
            <p:cNvCxnSpPr/>
            <p:nvPr/>
          </p:nvCxnSpPr>
          <p:spPr>
            <a:xfrm>
              <a:off x="5608672" y="3861048"/>
              <a:ext cx="0" cy="231649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" name="橢圓 152"/>
            <p:cNvSpPr/>
            <p:nvPr/>
          </p:nvSpPr>
          <p:spPr>
            <a:xfrm>
              <a:off x="5444290" y="3595434"/>
              <a:ext cx="324036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54" name="直線接點 153"/>
            <p:cNvCxnSpPr/>
            <p:nvPr/>
          </p:nvCxnSpPr>
          <p:spPr>
            <a:xfrm>
              <a:off x="4205083" y="2784441"/>
              <a:ext cx="66290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直線接點 154"/>
            <p:cNvCxnSpPr/>
            <p:nvPr/>
          </p:nvCxnSpPr>
          <p:spPr>
            <a:xfrm>
              <a:off x="4243338" y="2736092"/>
              <a:ext cx="0" cy="47688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56" name="圖片 15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2234" y="2924944"/>
              <a:ext cx="150657" cy="138102"/>
            </a:xfrm>
            <a:prstGeom prst="rect">
              <a:avLst/>
            </a:prstGeom>
          </p:spPr>
        </p:pic>
        <p:pic>
          <p:nvPicPr>
            <p:cNvPr id="165" name="圖片 16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85522" y="2276872"/>
              <a:ext cx="149754" cy="154434"/>
            </a:xfrm>
            <a:prstGeom prst="rect">
              <a:avLst/>
            </a:prstGeom>
          </p:spPr>
        </p:pic>
        <p:pic>
          <p:nvPicPr>
            <p:cNvPr id="166" name="圖片 165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3137" y="3301830"/>
              <a:ext cx="149754" cy="154434"/>
            </a:xfrm>
            <a:prstGeom prst="rect">
              <a:avLst/>
            </a:prstGeom>
          </p:spPr>
        </p:pic>
        <p:cxnSp>
          <p:nvCxnSpPr>
            <p:cNvPr id="167" name="直線接點 166"/>
            <p:cNvCxnSpPr/>
            <p:nvPr/>
          </p:nvCxnSpPr>
          <p:spPr>
            <a:xfrm flipV="1">
              <a:off x="4243486" y="3173864"/>
              <a:ext cx="616546" cy="310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線接點 167"/>
            <p:cNvCxnSpPr/>
            <p:nvPr/>
          </p:nvCxnSpPr>
          <p:spPr>
            <a:xfrm>
              <a:off x="4846816" y="3159290"/>
              <a:ext cx="0" cy="43614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橢圓 168"/>
            <p:cNvSpPr/>
            <p:nvPr/>
          </p:nvSpPr>
          <p:spPr>
            <a:xfrm>
              <a:off x="4698014" y="3595434"/>
              <a:ext cx="306034" cy="279191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70" name="直線接點 169"/>
            <p:cNvCxnSpPr/>
            <p:nvPr/>
          </p:nvCxnSpPr>
          <p:spPr>
            <a:xfrm>
              <a:off x="4848344" y="3874625"/>
              <a:ext cx="0" cy="238451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線接點 170"/>
            <p:cNvCxnSpPr/>
            <p:nvPr/>
          </p:nvCxnSpPr>
          <p:spPr>
            <a:xfrm>
              <a:off x="4854363" y="1647801"/>
              <a:ext cx="0" cy="116096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橢圓 171"/>
            <p:cNvSpPr/>
            <p:nvPr/>
          </p:nvSpPr>
          <p:spPr>
            <a:xfrm>
              <a:off x="1055394" y="5438479"/>
              <a:ext cx="288032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22" name="直線接點 221"/>
            <p:cNvCxnSpPr/>
            <p:nvPr/>
          </p:nvCxnSpPr>
          <p:spPr>
            <a:xfrm>
              <a:off x="843780" y="692696"/>
              <a:ext cx="12312" cy="443066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直線接點 222"/>
            <p:cNvCxnSpPr/>
            <p:nvPr/>
          </p:nvCxnSpPr>
          <p:spPr>
            <a:xfrm flipV="1">
              <a:off x="1277817" y="5079703"/>
              <a:ext cx="302088" cy="391611"/>
            </a:xfrm>
            <a:prstGeom prst="line">
              <a:avLst/>
            </a:prstGeom>
            <a:ln w="76200">
              <a:solidFill>
                <a:srgbClr val="FF000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直線接點 223"/>
            <p:cNvCxnSpPr/>
            <p:nvPr/>
          </p:nvCxnSpPr>
          <p:spPr>
            <a:xfrm>
              <a:off x="1538853" y="655415"/>
              <a:ext cx="17621" cy="4456928"/>
            </a:xfrm>
            <a:prstGeom prst="line">
              <a:avLst/>
            </a:prstGeom>
            <a:ln w="76200">
              <a:solidFill>
                <a:srgbClr val="FF000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直線接點 224"/>
            <p:cNvCxnSpPr/>
            <p:nvPr/>
          </p:nvCxnSpPr>
          <p:spPr>
            <a:xfrm>
              <a:off x="825859" y="5079704"/>
              <a:ext cx="271884" cy="39711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直線接點 225"/>
            <p:cNvCxnSpPr/>
            <p:nvPr/>
          </p:nvCxnSpPr>
          <p:spPr>
            <a:xfrm>
              <a:off x="7726390" y="1619983"/>
              <a:ext cx="6387" cy="232058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直線接點 226"/>
            <p:cNvCxnSpPr/>
            <p:nvPr/>
          </p:nvCxnSpPr>
          <p:spPr>
            <a:xfrm>
              <a:off x="7733529" y="4245987"/>
              <a:ext cx="1841" cy="79208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8" name="橢圓 227"/>
            <p:cNvSpPr/>
            <p:nvPr/>
          </p:nvSpPr>
          <p:spPr>
            <a:xfrm>
              <a:off x="7593195" y="3957955"/>
              <a:ext cx="28435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29" name="動作按鈕: 下一項 228">
            <a:hlinkClick r:id="" action="ppaction://noaction" highlightClick="1"/>
          </p:cNvPr>
          <p:cNvSpPr/>
          <p:nvPr/>
        </p:nvSpPr>
        <p:spPr>
          <a:xfrm>
            <a:off x="8273539" y="5999965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30" name="群組 229"/>
          <p:cNvGrpSpPr/>
          <p:nvPr/>
        </p:nvGrpSpPr>
        <p:grpSpPr>
          <a:xfrm>
            <a:off x="827584" y="1612470"/>
            <a:ext cx="7740860" cy="3418092"/>
            <a:chOff x="827584" y="1612470"/>
            <a:chExt cx="7740860" cy="3418092"/>
          </a:xfrm>
        </p:grpSpPr>
        <p:cxnSp>
          <p:nvCxnSpPr>
            <p:cNvPr id="231" name="直線接點 230"/>
            <p:cNvCxnSpPr/>
            <p:nvPr/>
          </p:nvCxnSpPr>
          <p:spPr>
            <a:xfrm>
              <a:off x="827584" y="1649378"/>
              <a:ext cx="763284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直線接點 231"/>
            <p:cNvCxnSpPr/>
            <p:nvPr/>
          </p:nvCxnSpPr>
          <p:spPr>
            <a:xfrm>
              <a:off x="1547664" y="2492896"/>
              <a:ext cx="151267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直線接點 232"/>
            <p:cNvCxnSpPr/>
            <p:nvPr/>
          </p:nvCxnSpPr>
          <p:spPr>
            <a:xfrm>
              <a:off x="2987824" y="5002270"/>
              <a:ext cx="5426271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直線接點 233"/>
            <p:cNvCxnSpPr/>
            <p:nvPr/>
          </p:nvCxnSpPr>
          <p:spPr>
            <a:xfrm>
              <a:off x="3023828" y="2509996"/>
              <a:ext cx="6387" cy="25031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直線接點 234"/>
            <p:cNvCxnSpPr/>
            <p:nvPr/>
          </p:nvCxnSpPr>
          <p:spPr>
            <a:xfrm>
              <a:off x="8417289" y="1612470"/>
              <a:ext cx="6387" cy="232058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直線接點 235"/>
            <p:cNvCxnSpPr/>
            <p:nvPr/>
          </p:nvCxnSpPr>
          <p:spPr>
            <a:xfrm>
              <a:off x="8424428" y="4238474"/>
              <a:ext cx="1841" cy="79208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7" name="橢圓 236"/>
            <p:cNvSpPr/>
            <p:nvPr/>
          </p:nvSpPr>
          <p:spPr>
            <a:xfrm>
              <a:off x="8284094" y="3950442"/>
              <a:ext cx="28435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39" name="動作按鈕: 下一項 238">
            <a:hlinkClick r:id="" action="ppaction://noaction" highlightClick="1"/>
          </p:cNvPr>
          <p:cNvSpPr/>
          <p:nvPr/>
        </p:nvSpPr>
        <p:spPr>
          <a:xfrm>
            <a:off x="8136164" y="5949280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8" name="群組 67"/>
          <p:cNvGrpSpPr/>
          <p:nvPr/>
        </p:nvGrpSpPr>
        <p:grpSpPr>
          <a:xfrm>
            <a:off x="843991" y="656692"/>
            <a:ext cx="704859" cy="1853304"/>
            <a:chOff x="931661" y="666656"/>
            <a:chExt cx="704859" cy="1853304"/>
          </a:xfrm>
        </p:grpSpPr>
        <p:cxnSp>
          <p:nvCxnSpPr>
            <p:cNvPr id="69" name="直線接點 68"/>
            <p:cNvCxnSpPr/>
            <p:nvPr/>
          </p:nvCxnSpPr>
          <p:spPr>
            <a:xfrm flipH="1">
              <a:off x="931661" y="666656"/>
              <a:ext cx="5066" cy="99268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>
              <a:off x="1636520" y="714348"/>
              <a:ext cx="0" cy="1805612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01898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2" accel="48000" decel="2400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9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900"/>
                            </p:stCondLst>
                            <p:childTnLst>
                              <p:par>
                                <p:cTn id="17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4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"/>
                            </p:stCondLst>
                            <p:childTnLst>
                              <p:par>
                                <p:cTn id="30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1" dur="14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3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3" grpId="0" animBg="1"/>
      <p:bldP spid="110" grpId="0" animBg="1"/>
      <p:bldP spid="229" grpId="0" animBg="1"/>
      <p:bldP spid="229" grpId="1" animBg="1"/>
      <p:bldP spid="23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679341" y="5949280"/>
            <a:ext cx="67009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11.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故障排除後將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TH-RY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復歸，電路恢復初始動作。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52881" y="6003137"/>
            <a:ext cx="282857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" name="右彎箭號 62"/>
          <p:cNvSpPr/>
          <p:nvPr/>
        </p:nvSpPr>
        <p:spPr>
          <a:xfrm rot="10800000">
            <a:off x="4877688" y="4403241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65" name="群組 64"/>
          <p:cNvGrpSpPr/>
          <p:nvPr/>
        </p:nvGrpSpPr>
        <p:grpSpPr>
          <a:xfrm>
            <a:off x="4453175" y="4345340"/>
            <a:ext cx="454551" cy="154434"/>
            <a:chOff x="4303147" y="2024954"/>
            <a:chExt cx="454551" cy="154434"/>
          </a:xfrm>
        </p:grpSpPr>
        <p:pic>
          <p:nvPicPr>
            <p:cNvPr id="66" name="圖片 6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03147" y="2024954"/>
              <a:ext cx="149754" cy="154434"/>
            </a:xfrm>
            <a:prstGeom prst="rect">
              <a:avLst/>
            </a:prstGeom>
          </p:spPr>
        </p:pic>
        <p:pic>
          <p:nvPicPr>
            <p:cNvPr id="67" name="圖片 6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07041" y="2041286"/>
              <a:ext cx="150657" cy="138102"/>
            </a:xfrm>
            <a:prstGeom prst="rect">
              <a:avLst/>
            </a:prstGeom>
          </p:spPr>
        </p:pic>
      </p:grpSp>
      <p:sp>
        <p:nvSpPr>
          <p:cNvPr id="110" name="矩形 109"/>
          <p:cNvSpPr/>
          <p:nvPr/>
        </p:nvSpPr>
        <p:spPr>
          <a:xfrm>
            <a:off x="4158015" y="5999965"/>
            <a:ext cx="2248531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30" name="群組 229"/>
          <p:cNvGrpSpPr/>
          <p:nvPr/>
        </p:nvGrpSpPr>
        <p:grpSpPr>
          <a:xfrm>
            <a:off x="827584" y="1612470"/>
            <a:ext cx="7740860" cy="3418092"/>
            <a:chOff x="827584" y="1612470"/>
            <a:chExt cx="7740860" cy="3418092"/>
          </a:xfrm>
        </p:grpSpPr>
        <p:cxnSp>
          <p:nvCxnSpPr>
            <p:cNvPr id="231" name="直線接點 230"/>
            <p:cNvCxnSpPr/>
            <p:nvPr/>
          </p:nvCxnSpPr>
          <p:spPr>
            <a:xfrm>
              <a:off x="827584" y="1649378"/>
              <a:ext cx="763284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直線接點 231"/>
            <p:cNvCxnSpPr/>
            <p:nvPr/>
          </p:nvCxnSpPr>
          <p:spPr>
            <a:xfrm>
              <a:off x="1547664" y="2492896"/>
              <a:ext cx="151267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直線接點 232"/>
            <p:cNvCxnSpPr/>
            <p:nvPr/>
          </p:nvCxnSpPr>
          <p:spPr>
            <a:xfrm>
              <a:off x="2987824" y="5002270"/>
              <a:ext cx="5426271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直線接點 233"/>
            <p:cNvCxnSpPr/>
            <p:nvPr/>
          </p:nvCxnSpPr>
          <p:spPr>
            <a:xfrm>
              <a:off x="3023828" y="2509996"/>
              <a:ext cx="6387" cy="25031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直線接點 234"/>
            <p:cNvCxnSpPr/>
            <p:nvPr/>
          </p:nvCxnSpPr>
          <p:spPr>
            <a:xfrm>
              <a:off x="8417289" y="1612470"/>
              <a:ext cx="6387" cy="232058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直線接點 235"/>
            <p:cNvCxnSpPr/>
            <p:nvPr/>
          </p:nvCxnSpPr>
          <p:spPr>
            <a:xfrm>
              <a:off x="8424428" y="4238474"/>
              <a:ext cx="1841" cy="79208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7" name="橢圓 236"/>
            <p:cNvSpPr/>
            <p:nvPr/>
          </p:nvSpPr>
          <p:spPr>
            <a:xfrm>
              <a:off x="8284094" y="3950442"/>
              <a:ext cx="28435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39" name="動作按鈕: 下一項 238">
            <a:hlinkClick r:id="" action="ppaction://noaction" highlightClick="1"/>
          </p:cNvPr>
          <p:cNvSpPr/>
          <p:nvPr/>
        </p:nvSpPr>
        <p:spPr>
          <a:xfrm>
            <a:off x="8151103" y="5787113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8" name="群組 17"/>
          <p:cNvGrpSpPr/>
          <p:nvPr/>
        </p:nvGrpSpPr>
        <p:grpSpPr>
          <a:xfrm>
            <a:off x="843991" y="656692"/>
            <a:ext cx="704859" cy="1853304"/>
            <a:chOff x="931661" y="666656"/>
            <a:chExt cx="704859" cy="1853304"/>
          </a:xfrm>
        </p:grpSpPr>
        <p:cxnSp>
          <p:nvCxnSpPr>
            <p:cNvPr id="19" name="直線接點 18"/>
            <p:cNvCxnSpPr/>
            <p:nvPr/>
          </p:nvCxnSpPr>
          <p:spPr>
            <a:xfrm flipH="1">
              <a:off x="931661" y="666656"/>
              <a:ext cx="5066" cy="99268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>
              <a:off x="1636520" y="714348"/>
              <a:ext cx="0" cy="1805612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63649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xit" presetSubtype="2" accel="20000" decel="22000" fill="hold" grpId="1" nodeType="afterEffect">
                                  <p:stCondLst>
                                    <p:cond delay="7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6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3" grpId="1" animBg="1"/>
      <p:bldP spid="110" grpId="0" animBg="1"/>
      <p:bldP spid="23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64513" y="584684"/>
            <a:ext cx="470513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8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華康抖抖體W5" pitchFamily="81" charset="-120"/>
                <a:ea typeface="華康抖抖體W5" pitchFamily="81" charset="-120"/>
              </a:rPr>
              <a:t>謝謝觀賞</a:t>
            </a:r>
            <a:endParaRPr lang="zh-TW" altLang="en-US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華康抖抖體W5" pitchFamily="81" charset="-120"/>
              <a:ea typeface="華康抖抖體W5" pitchFamily="81" charset="-120"/>
            </a:endParaRPr>
          </a:p>
        </p:txBody>
      </p:sp>
      <p:sp>
        <p:nvSpPr>
          <p:cNvPr id="3" name="副標題 4"/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4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7191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3"/>
          <p:cNvSpPr txBox="1">
            <a:spLocks/>
          </p:cNvSpPr>
          <p:nvPr/>
        </p:nvSpPr>
        <p:spPr>
          <a:xfrm>
            <a:off x="757808" y="2852936"/>
            <a:ext cx="7772400" cy="126405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按</a:t>
            </a:r>
            <a:r>
              <a:rPr lang="en-US" altLang="zh-TW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PB1 </a:t>
            </a:r>
            <a:r>
              <a:rPr lang="zh-TW" altLang="en-US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電動機運轉</a:t>
            </a:r>
            <a:endParaRPr lang="zh-TW" altLang="en-US" sz="5300" dirty="0">
              <a:solidFill>
                <a:schemeClr val="accent5">
                  <a:lumMod val="75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6" name="副標題 4">
            <a:hlinkClick r:id="" action="ppaction://noaction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3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  <p:sp>
        <p:nvSpPr>
          <p:cNvPr id="7" name="標題 3"/>
          <p:cNvSpPr txBox="1">
            <a:spLocks/>
          </p:cNvSpPr>
          <p:nvPr/>
        </p:nvSpPr>
        <p:spPr>
          <a:xfrm>
            <a:off x="821922" y="908720"/>
            <a:ext cx="7772400" cy="129614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操作步驟</a:t>
            </a:r>
            <a:r>
              <a:rPr lang="en-US" altLang="zh-TW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1</a:t>
            </a:r>
            <a:endParaRPr lang="zh-TW" altLang="en-US" sz="6000" dirty="0">
              <a:solidFill>
                <a:schemeClr val="accent6">
                  <a:lumMod val="50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2250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079612" y="5949280"/>
            <a:ext cx="6300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1.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電路初始，除了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G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亮外其餘皆不動作。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39652" y="5988578"/>
            <a:ext cx="403244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2" name="群組 11"/>
          <p:cNvGrpSpPr/>
          <p:nvPr/>
        </p:nvGrpSpPr>
        <p:grpSpPr>
          <a:xfrm>
            <a:off x="3635896" y="2241945"/>
            <a:ext cx="4686258" cy="785097"/>
            <a:chOff x="3635896" y="2241945"/>
            <a:chExt cx="4686258" cy="785097"/>
          </a:xfrm>
        </p:grpSpPr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0" y="2271865"/>
              <a:ext cx="149754" cy="154434"/>
            </a:xfrm>
            <a:prstGeom prst="rect">
              <a:avLst/>
            </a:prstGeom>
          </p:spPr>
        </p:pic>
        <p:pic>
          <p:nvPicPr>
            <p:cNvPr id="6" name="圖片 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60331" y="2304710"/>
              <a:ext cx="150657" cy="138102"/>
            </a:xfrm>
            <a:prstGeom prst="rect">
              <a:avLst/>
            </a:prstGeom>
          </p:spPr>
        </p:pic>
        <p:pic>
          <p:nvPicPr>
            <p:cNvPr id="8" name="圖片 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06146" y="2888940"/>
              <a:ext cx="150657" cy="138102"/>
            </a:xfrm>
            <a:prstGeom prst="rect">
              <a:avLst/>
            </a:prstGeom>
          </p:spPr>
        </p:pic>
        <p:pic>
          <p:nvPicPr>
            <p:cNvPr id="9" name="圖片 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2180" y="2888940"/>
              <a:ext cx="150657" cy="138102"/>
            </a:xfrm>
            <a:prstGeom prst="rect">
              <a:avLst/>
            </a:prstGeom>
          </p:spPr>
        </p:pic>
        <p:pic>
          <p:nvPicPr>
            <p:cNvPr id="10" name="圖片 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80012" y="2448440"/>
              <a:ext cx="150657" cy="138102"/>
            </a:xfrm>
            <a:prstGeom prst="rect">
              <a:avLst/>
            </a:prstGeom>
          </p:spPr>
        </p:pic>
        <p:pic>
          <p:nvPicPr>
            <p:cNvPr id="11" name="圖片 1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5896" y="2241945"/>
              <a:ext cx="150657" cy="138102"/>
            </a:xfrm>
            <a:prstGeom prst="rect">
              <a:avLst/>
            </a:prstGeom>
          </p:spPr>
        </p:pic>
      </p:grpSp>
      <p:grpSp>
        <p:nvGrpSpPr>
          <p:cNvPr id="32" name="群組 31"/>
          <p:cNvGrpSpPr/>
          <p:nvPr/>
        </p:nvGrpSpPr>
        <p:grpSpPr>
          <a:xfrm>
            <a:off x="827584" y="1612470"/>
            <a:ext cx="7740860" cy="3418092"/>
            <a:chOff x="827584" y="1612470"/>
            <a:chExt cx="7740860" cy="3418092"/>
          </a:xfrm>
        </p:grpSpPr>
        <p:cxnSp>
          <p:nvCxnSpPr>
            <p:cNvPr id="13" name="直線接點 12"/>
            <p:cNvCxnSpPr/>
            <p:nvPr/>
          </p:nvCxnSpPr>
          <p:spPr>
            <a:xfrm>
              <a:off x="827584" y="1649378"/>
              <a:ext cx="763284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>
              <a:off x="1547664" y="2492896"/>
              <a:ext cx="151267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>
              <a:off x="2987824" y="5002270"/>
              <a:ext cx="5426271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>
              <a:off x="3023828" y="2509996"/>
              <a:ext cx="6387" cy="25031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8417289" y="1612470"/>
              <a:ext cx="6387" cy="232058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8424428" y="4238474"/>
              <a:ext cx="1841" cy="79208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橢圓 26"/>
            <p:cNvSpPr/>
            <p:nvPr/>
          </p:nvSpPr>
          <p:spPr>
            <a:xfrm>
              <a:off x="8284094" y="3950442"/>
              <a:ext cx="28435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3" name="動作按鈕: 下一項 32">
            <a:hlinkClick r:id="" action="ppaction://noaction" highlightClick="1"/>
          </p:cNvPr>
          <p:cNvSpPr/>
          <p:nvPr/>
        </p:nvSpPr>
        <p:spPr>
          <a:xfrm>
            <a:off x="8149158" y="598857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0" name="群組 19"/>
          <p:cNvGrpSpPr/>
          <p:nvPr/>
        </p:nvGrpSpPr>
        <p:grpSpPr>
          <a:xfrm>
            <a:off x="843991" y="656692"/>
            <a:ext cx="704859" cy="1853304"/>
            <a:chOff x="931661" y="666656"/>
            <a:chExt cx="704859" cy="1853304"/>
          </a:xfrm>
        </p:grpSpPr>
        <p:cxnSp>
          <p:nvCxnSpPr>
            <p:cNvPr id="22" name="直線接點 21"/>
            <p:cNvCxnSpPr/>
            <p:nvPr/>
          </p:nvCxnSpPr>
          <p:spPr>
            <a:xfrm flipH="1">
              <a:off x="931661" y="666656"/>
              <a:ext cx="5066" cy="99268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1636520" y="714348"/>
              <a:ext cx="0" cy="1805612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14803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079612" y="5949280"/>
            <a:ext cx="6300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2.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按下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PB1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MC</a:t>
            </a:r>
            <a:r>
              <a:rPr lang="zh-TW" altLang="en-US" sz="2000" dirty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動作，電動機開始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運轉，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G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滅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X1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動作、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亮。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27081" y="5988577"/>
            <a:ext cx="195678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2" name="群組 31"/>
          <p:cNvGrpSpPr/>
          <p:nvPr/>
        </p:nvGrpSpPr>
        <p:grpSpPr>
          <a:xfrm>
            <a:off x="827584" y="1612470"/>
            <a:ext cx="7740860" cy="3418092"/>
            <a:chOff x="827584" y="1612470"/>
            <a:chExt cx="7740860" cy="3418092"/>
          </a:xfrm>
        </p:grpSpPr>
        <p:cxnSp>
          <p:nvCxnSpPr>
            <p:cNvPr id="13" name="直線接點 12"/>
            <p:cNvCxnSpPr/>
            <p:nvPr/>
          </p:nvCxnSpPr>
          <p:spPr>
            <a:xfrm>
              <a:off x="827584" y="1649378"/>
              <a:ext cx="763284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>
              <a:off x="1547664" y="2492896"/>
              <a:ext cx="151267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>
              <a:off x="2987824" y="5002270"/>
              <a:ext cx="5426271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>
              <a:off x="3023828" y="2509996"/>
              <a:ext cx="6387" cy="25031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8417289" y="1612470"/>
              <a:ext cx="6387" cy="232058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8424428" y="4238474"/>
              <a:ext cx="1841" cy="79208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橢圓 26"/>
            <p:cNvSpPr/>
            <p:nvPr/>
          </p:nvSpPr>
          <p:spPr>
            <a:xfrm>
              <a:off x="8284094" y="3950442"/>
              <a:ext cx="28435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3" name="動作按鈕: 下一項 32">
            <a:hlinkClick r:id="" action="ppaction://noaction" highlightClick="1"/>
          </p:cNvPr>
          <p:cNvSpPr/>
          <p:nvPr/>
        </p:nvSpPr>
        <p:spPr>
          <a:xfrm>
            <a:off x="8149158" y="598857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0" name="群組 19"/>
          <p:cNvGrpSpPr/>
          <p:nvPr/>
        </p:nvGrpSpPr>
        <p:grpSpPr>
          <a:xfrm>
            <a:off x="827584" y="1619983"/>
            <a:ext cx="7049961" cy="3418092"/>
            <a:chOff x="827584" y="1619983"/>
            <a:chExt cx="7049961" cy="3418092"/>
          </a:xfrm>
        </p:grpSpPr>
        <p:cxnSp>
          <p:nvCxnSpPr>
            <p:cNvPr id="22" name="直線接點 21"/>
            <p:cNvCxnSpPr/>
            <p:nvPr/>
          </p:nvCxnSpPr>
          <p:spPr>
            <a:xfrm>
              <a:off x="827584" y="1649378"/>
              <a:ext cx="690778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1547664" y="2492896"/>
              <a:ext cx="151267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>
              <a:off x="2987824" y="5002270"/>
              <a:ext cx="4747546" cy="1090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>
              <a:off x="3023828" y="2509996"/>
              <a:ext cx="6387" cy="25031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/>
            <p:nvPr/>
          </p:nvCxnSpPr>
          <p:spPr>
            <a:xfrm>
              <a:off x="7726390" y="1619983"/>
              <a:ext cx="6387" cy="232058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>
              <a:off x="7733529" y="4245987"/>
              <a:ext cx="1841" cy="79208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橢圓 30"/>
            <p:cNvSpPr/>
            <p:nvPr/>
          </p:nvSpPr>
          <p:spPr>
            <a:xfrm>
              <a:off x="7593195" y="3957955"/>
              <a:ext cx="28435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4" name="群組 33"/>
          <p:cNvGrpSpPr/>
          <p:nvPr/>
        </p:nvGrpSpPr>
        <p:grpSpPr>
          <a:xfrm>
            <a:off x="3578879" y="1649378"/>
            <a:ext cx="1298248" cy="3354524"/>
            <a:chOff x="3578879" y="1649378"/>
            <a:chExt cx="1298248" cy="3354524"/>
          </a:xfrm>
        </p:grpSpPr>
        <p:cxnSp>
          <p:nvCxnSpPr>
            <p:cNvPr id="35" name="直線接點 34"/>
            <p:cNvCxnSpPr/>
            <p:nvPr/>
          </p:nvCxnSpPr>
          <p:spPr>
            <a:xfrm>
              <a:off x="3721054" y="1649378"/>
              <a:ext cx="0" cy="195080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/>
            <p:cNvCxnSpPr/>
            <p:nvPr/>
          </p:nvCxnSpPr>
          <p:spPr>
            <a:xfrm>
              <a:off x="3721204" y="3905602"/>
              <a:ext cx="1841" cy="20747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橢圓 36"/>
            <p:cNvSpPr/>
            <p:nvPr/>
          </p:nvSpPr>
          <p:spPr>
            <a:xfrm>
              <a:off x="3578879" y="3617570"/>
              <a:ext cx="28435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8" name="直線接點 37"/>
            <p:cNvCxnSpPr/>
            <p:nvPr/>
          </p:nvCxnSpPr>
          <p:spPr>
            <a:xfrm>
              <a:off x="4849035" y="4113076"/>
              <a:ext cx="1841" cy="36004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>
              <a:off x="3685827" y="4121512"/>
              <a:ext cx="119130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/>
            <p:nvPr/>
          </p:nvCxnSpPr>
          <p:spPr>
            <a:xfrm>
              <a:off x="4737602" y="4725144"/>
              <a:ext cx="1841" cy="27875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/>
            <p:nvPr/>
          </p:nvCxnSpPr>
          <p:spPr>
            <a:xfrm flipH="1">
              <a:off x="4737602" y="4437112"/>
              <a:ext cx="113274" cy="31476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群組 41"/>
          <p:cNvGrpSpPr/>
          <p:nvPr/>
        </p:nvGrpSpPr>
        <p:grpSpPr>
          <a:xfrm>
            <a:off x="3715090" y="2736092"/>
            <a:ext cx="2053236" cy="1376984"/>
            <a:chOff x="3715090" y="2736092"/>
            <a:chExt cx="2053236" cy="1376984"/>
          </a:xfrm>
        </p:grpSpPr>
        <p:cxnSp>
          <p:nvCxnSpPr>
            <p:cNvPr id="43" name="直線接點 42"/>
            <p:cNvCxnSpPr/>
            <p:nvPr/>
          </p:nvCxnSpPr>
          <p:spPr>
            <a:xfrm>
              <a:off x="3715090" y="3173864"/>
              <a:ext cx="52839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5606308" y="2758510"/>
              <a:ext cx="0" cy="83692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4229962" y="2783096"/>
              <a:ext cx="138615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4243338" y="2736092"/>
              <a:ext cx="0" cy="47688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>
              <a:off x="5608672" y="3861048"/>
              <a:ext cx="0" cy="231649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4860032" y="4113076"/>
              <a:ext cx="79208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橢圓 48"/>
            <p:cNvSpPr/>
            <p:nvPr/>
          </p:nvSpPr>
          <p:spPr>
            <a:xfrm>
              <a:off x="5444290" y="3595434"/>
              <a:ext cx="324036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61" name="右彎箭號 60"/>
          <p:cNvSpPr/>
          <p:nvPr/>
        </p:nvSpPr>
        <p:spPr>
          <a:xfrm rot="10800000">
            <a:off x="3799277" y="2100468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62" name="圖片 6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6689" y="2227493"/>
            <a:ext cx="149754" cy="154434"/>
          </a:xfrm>
          <a:prstGeom prst="rect">
            <a:avLst/>
          </a:prstGeom>
        </p:spPr>
      </p:pic>
      <p:grpSp>
        <p:nvGrpSpPr>
          <p:cNvPr id="63" name="群組 62"/>
          <p:cNvGrpSpPr/>
          <p:nvPr/>
        </p:nvGrpSpPr>
        <p:grpSpPr>
          <a:xfrm>
            <a:off x="604464" y="2295038"/>
            <a:ext cx="7718593" cy="1006347"/>
            <a:chOff x="604464" y="2295038"/>
            <a:chExt cx="7718593" cy="1006347"/>
          </a:xfrm>
        </p:grpSpPr>
        <p:pic>
          <p:nvPicPr>
            <p:cNvPr id="64" name="圖片 6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464" y="3146951"/>
              <a:ext cx="149754" cy="154434"/>
            </a:xfrm>
            <a:prstGeom prst="rect">
              <a:avLst/>
            </a:prstGeom>
          </p:spPr>
        </p:pic>
        <p:pic>
          <p:nvPicPr>
            <p:cNvPr id="65" name="圖片 6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0" y="2295038"/>
              <a:ext cx="150657" cy="138102"/>
            </a:xfrm>
            <a:prstGeom prst="rect">
              <a:avLst/>
            </a:prstGeom>
          </p:spPr>
        </p:pic>
        <p:pic>
          <p:nvPicPr>
            <p:cNvPr id="66" name="圖片 6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91409" y="3146951"/>
              <a:ext cx="149754" cy="154434"/>
            </a:xfrm>
            <a:prstGeom prst="rect">
              <a:avLst/>
            </a:prstGeom>
          </p:spPr>
        </p:pic>
        <p:pic>
          <p:nvPicPr>
            <p:cNvPr id="67" name="圖片 6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936" y="2904687"/>
              <a:ext cx="149754" cy="154434"/>
            </a:xfrm>
            <a:prstGeom prst="rect">
              <a:avLst/>
            </a:prstGeom>
          </p:spPr>
        </p:pic>
        <p:pic>
          <p:nvPicPr>
            <p:cNvPr id="68" name="圖片 6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597" y="2910931"/>
              <a:ext cx="149754" cy="154434"/>
            </a:xfrm>
            <a:prstGeom prst="rect">
              <a:avLst/>
            </a:prstGeom>
          </p:spPr>
        </p:pic>
      </p:grpSp>
      <p:sp>
        <p:nvSpPr>
          <p:cNvPr id="69" name="矩形 68"/>
          <p:cNvSpPr/>
          <p:nvPr/>
        </p:nvSpPr>
        <p:spPr>
          <a:xfrm>
            <a:off x="5605691" y="6002437"/>
            <a:ext cx="55048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0" name="矩形 69"/>
          <p:cNvSpPr/>
          <p:nvPr/>
        </p:nvSpPr>
        <p:spPr>
          <a:xfrm>
            <a:off x="1427081" y="6303223"/>
            <a:ext cx="84459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71" name="群組 70"/>
          <p:cNvGrpSpPr/>
          <p:nvPr/>
        </p:nvGrpSpPr>
        <p:grpSpPr>
          <a:xfrm>
            <a:off x="4622234" y="2276872"/>
            <a:ext cx="3013042" cy="1179392"/>
            <a:chOff x="4622234" y="2276872"/>
            <a:chExt cx="3013042" cy="1179392"/>
          </a:xfrm>
        </p:grpSpPr>
        <p:pic>
          <p:nvPicPr>
            <p:cNvPr id="72" name="圖片 7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2234" y="2924944"/>
              <a:ext cx="150657" cy="138102"/>
            </a:xfrm>
            <a:prstGeom prst="rect">
              <a:avLst/>
            </a:prstGeom>
          </p:spPr>
        </p:pic>
        <p:pic>
          <p:nvPicPr>
            <p:cNvPr id="73" name="圖片 7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85522" y="2276872"/>
              <a:ext cx="149754" cy="154434"/>
            </a:xfrm>
            <a:prstGeom prst="rect">
              <a:avLst/>
            </a:prstGeom>
          </p:spPr>
        </p:pic>
        <p:pic>
          <p:nvPicPr>
            <p:cNvPr id="74" name="圖片 7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3137" y="3301830"/>
              <a:ext cx="149754" cy="154434"/>
            </a:xfrm>
            <a:prstGeom prst="rect">
              <a:avLst/>
            </a:prstGeom>
          </p:spPr>
        </p:pic>
      </p:grpSp>
      <p:sp>
        <p:nvSpPr>
          <p:cNvPr id="75" name="矩形 74"/>
          <p:cNvSpPr/>
          <p:nvPr/>
        </p:nvSpPr>
        <p:spPr>
          <a:xfrm>
            <a:off x="2405474" y="6322068"/>
            <a:ext cx="504056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52" name="群組 51"/>
          <p:cNvGrpSpPr/>
          <p:nvPr/>
        </p:nvGrpSpPr>
        <p:grpSpPr>
          <a:xfrm>
            <a:off x="843991" y="656692"/>
            <a:ext cx="704859" cy="1853304"/>
            <a:chOff x="931661" y="666656"/>
            <a:chExt cx="704859" cy="1853304"/>
          </a:xfrm>
        </p:grpSpPr>
        <p:cxnSp>
          <p:nvCxnSpPr>
            <p:cNvPr id="53" name="直線接點 52"/>
            <p:cNvCxnSpPr/>
            <p:nvPr/>
          </p:nvCxnSpPr>
          <p:spPr>
            <a:xfrm flipH="1">
              <a:off x="931661" y="666656"/>
              <a:ext cx="5066" cy="99268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1636520" y="714348"/>
              <a:ext cx="0" cy="1805612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橢圓 57"/>
          <p:cNvSpPr/>
          <p:nvPr/>
        </p:nvSpPr>
        <p:spPr>
          <a:xfrm>
            <a:off x="3291223" y="1790851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橢圓 58"/>
          <p:cNvSpPr/>
          <p:nvPr/>
        </p:nvSpPr>
        <p:spPr>
          <a:xfrm>
            <a:off x="3260482" y="3210826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0" name="橢圓 59"/>
          <p:cNvSpPr/>
          <p:nvPr/>
        </p:nvSpPr>
        <p:spPr>
          <a:xfrm>
            <a:off x="8008853" y="3595434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6" name="橢圓 75"/>
          <p:cNvSpPr/>
          <p:nvPr/>
        </p:nvSpPr>
        <p:spPr>
          <a:xfrm>
            <a:off x="5154729" y="3218547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7" name="橢圓 76"/>
          <p:cNvSpPr/>
          <p:nvPr/>
        </p:nvSpPr>
        <p:spPr>
          <a:xfrm>
            <a:off x="7283791" y="3627590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8" name="動作按鈕: 下一項 77">
            <a:hlinkClick r:id="" action="ppaction://noaction" highlightClick="1"/>
          </p:cNvPr>
          <p:cNvSpPr/>
          <p:nvPr/>
        </p:nvSpPr>
        <p:spPr>
          <a:xfrm>
            <a:off x="8172400" y="5953346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9" name="動作按鈕: 下一項 78">
            <a:hlinkClick r:id="" action="ppaction://noaction" highlightClick="1"/>
          </p:cNvPr>
          <p:cNvSpPr/>
          <p:nvPr/>
        </p:nvSpPr>
        <p:spPr>
          <a:xfrm>
            <a:off x="8043504" y="600295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0" name="動作按鈕: 下一項 79">
            <a:hlinkClick r:id="" action="ppaction://noaction" highlightClick="1"/>
          </p:cNvPr>
          <p:cNvSpPr/>
          <p:nvPr/>
        </p:nvSpPr>
        <p:spPr>
          <a:xfrm>
            <a:off x="7877545" y="6087197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2" name="矩形 81"/>
          <p:cNvSpPr/>
          <p:nvPr/>
        </p:nvSpPr>
        <p:spPr>
          <a:xfrm>
            <a:off x="3504160" y="5988578"/>
            <a:ext cx="193231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3" name="群組 82"/>
          <p:cNvGrpSpPr/>
          <p:nvPr/>
        </p:nvGrpSpPr>
        <p:grpSpPr>
          <a:xfrm>
            <a:off x="825859" y="655415"/>
            <a:ext cx="754046" cy="5071096"/>
            <a:chOff x="825859" y="655415"/>
            <a:chExt cx="754046" cy="5071096"/>
          </a:xfrm>
        </p:grpSpPr>
        <p:sp>
          <p:nvSpPr>
            <p:cNvPr id="84" name="橢圓 83"/>
            <p:cNvSpPr/>
            <p:nvPr/>
          </p:nvSpPr>
          <p:spPr>
            <a:xfrm>
              <a:off x="1055394" y="5438479"/>
              <a:ext cx="288032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5" name="直線接點 84"/>
            <p:cNvCxnSpPr/>
            <p:nvPr/>
          </p:nvCxnSpPr>
          <p:spPr>
            <a:xfrm>
              <a:off x="843780" y="692696"/>
              <a:ext cx="12312" cy="443066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 flipV="1">
              <a:off x="1277817" y="5079703"/>
              <a:ext cx="302088" cy="391611"/>
            </a:xfrm>
            <a:prstGeom prst="line">
              <a:avLst/>
            </a:prstGeom>
            <a:ln w="76200">
              <a:solidFill>
                <a:srgbClr val="FF000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>
              <a:off x="1538853" y="655415"/>
              <a:ext cx="17621" cy="4456928"/>
            </a:xfrm>
            <a:prstGeom prst="line">
              <a:avLst/>
            </a:prstGeom>
            <a:ln w="76200">
              <a:solidFill>
                <a:srgbClr val="FF000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接點 87"/>
            <p:cNvCxnSpPr/>
            <p:nvPr/>
          </p:nvCxnSpPr>
          <p:spPr>
            <a:xfrm>
              <a:off x="825859" y="5079704"/>
              <a:ext cx="271884" cy="39711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橢圓 88"/>
          <p:cNvSpPr/>
          <p:nvPr/>
        </p:nvSpPr>
        <p:spPr>
          <a:xfrm>
            <a:off x="227762" y="2641445"/>
            <a:ext cx="2076240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2571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2" accel="48000" decel="2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7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700"/>
                            </p:stCondLst>
                            <p:childTnLst>
                              <p:par>
                                <p:cTn id="31" presetID="35" presetClass="emph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6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8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0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0"/>
                            </p:stCondLst>
                            <p:childTnLst>
                              <p:par>
                                <p:cTn id="64" presetID="10" presetClass="exit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6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0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2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200"/>
                            </p:stCondLst>
                            <p:childTnLst>
                              <p:par>
                                <p:cTn id="89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7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0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400"/>
                            </p:stCondLst>
                            <p:childTnLst>
                              <p:par>
                                <p:cTn id="112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3" grpId="0" animBg="1"/>
      <p:bldP spid="61" grpId="0" animBg="1"/>
      <p:bldP spid="69" grpId="0" animBg="1"/>
      <p:bldP spid="70" grpId="0" animBg="1"/>
      <p:bldP spid="75" grpId="0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2" grpId="0" animBg="1"/>
      <p:bldP spid="89" grpId="0" animBg="1"/>
      <p:bldP spid="8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079612" y="5949280"/>
            <a:ext cx="6300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3.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接著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也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動作，限時接點接通，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MC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自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保持。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13799" y="5981710"/>
            <a:ext cx="1616416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動作按鈕: 下一項 32">
            <a:hlinkClick r:id="" action="ppaction://noaction" highlightClick="1"/>
          </p:cNvPr>
          <p:cNvSpPr/>
          <p:nvPr/>
        </p:nvSpPr>
        <p:spPr>
          <a:xfrm>
            <a:off x="8149158" y="598857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0" name="群組 19"/>
          <p:cNvGrpSpPr/>
          <p:nvPr/>
        </p:nvGrpSpPr>
        <p:grpSpPr>
          <a:xfrm>
            <a:off x="827584" y="1619983"/>
            <a:ext cx="7049961" cy="3418092"/>
            <a:chOff x="827584" y="1619983"/>
            <a:chExt cx="7049961" cy="3418092"/>
          </a:xfrm>
        </p:grpSpPr>
        <p:cxnSp>
          <p:nvCxnSpPr>
            <p:cNvPr id="22" name="直線接點 21"/>
            <p:cNvCxnSpPr/>
            <p:nvPr/>
          </p:nvCxnSpPr>
          <p:spPr>
            <a:xfrm>
              <a:off x="827584" y="1649378"/>
              <a:ext cx="690778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1547664" y="2492896"/>
              <a:ext cx="151267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>
              <a:off x="2987824" y="5002270"/>
              <a:ext cx="4747546" cy="1090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>
              <a:off x="3023828" y="2509996"/>
              <a:ext cx="6387" cy="25031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/>
            <p:nvPr/>
          </p:nvCxnSpPr>
          <p:spPr>
            <a:xfrm>
              <a:off x="7726390" y="1619983"/>
              <a:ext cx="6387" cy="232058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>
              <a:off x="7733529" y="4245987"/>
              <a:ext cx="1841" cy="79208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橢圓 30"/>
            <p:cNvSpPr/>
            <p:nvPr/>
          </p:nvSpPr>
          <p:spPr>
            <a:xfrm>
              <a:off x="7593195" y="3957955"/>
              <a:ext cx="28435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2" name="群組 41"/>
          <p:cNvGrpSpPr/>
          <p:nvPr/>
        </p:nvGrpSpPr>
        <p:grpSpPr>
          <a:xfrm>
            <a:off x="3715090" y="2736092"/>
            <a:ext cx="2053236" cy="1376984"/>
            <a:chOff x="3715090" y="2736092"/>
            <a:chExt cx="2053236" cy="1376984"/>
          </a:xfrm>
        </p:grpSpPr>
        <p:cxnSp>
          <p:nvCxnSpPr>
            <p:cNvPr id="43" name="直線接點 42"/>
            <p:cNvCxnSpPr/>
            <p:nvPr/>
          </p:nvCxnSpPr>
          <p:spPr>
            <a:xfrm>
              <a:off x="3715090" y="3173864"/>
              <a:ext cx="52839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5606308" y="2758510"/>
              <a:ext cx="0" cy="83692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4229962" y="2783096"/>
              <a:ext cx="138615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4243338" y="2736092"/>
              <a:ext cx="0" cy="47688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>
              <a:off x="5608672" y="3861048"/>
              <a:ext cx="0" cy="231649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4860032" y="4113076"/>
              <a:ext cx="79208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橢圓 48"/>
            <p:cNvSpPr/>
            <p:nvPr/>
          </p:nvSpPr>
          <p:spPr>
            <a:xfrm>
              <a:off x="5444290" y="3595434"/>
              <a:ext cx="324036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0" name="群組 49"/>
          <p:cNvGrpSpPr/>
          <p:nvPr/>
        </p:nvGrpSpPr>
        <p:grpSpPr>
          <a:xfrm>
            <a:off x="3715090" y="3159290"/>
            <a:ext cx="1288958" cy="953786"/>
            <a:chOff x="3715090" y="3159290"/>
            <a:chExt cx="1288958" cy="953786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3715090" y="3170756"/>
              <a:ext cx="1144942" cy="310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4846816" y="3159290"/>
              <a:ext cx="0" cy="43614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橢圓 52"/>
            <p:cNvSpPr/>
            <p:nvPr/>
          </p:nvSpPr>
          <p:spPr>
            <a:xfrm>
              <a:off x="4698014" y="3595434"/>
              <a:ext cx="306034" cy="279191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4" name="直線接點 53"/>
            <p:cNvCxnSpPr/>
            <p:nvPr/>
          </p:nvCxnSpPr>
          <p:spPr>
            <a:xfrm>
              <a:off x="4848344" y="3874625"/>
              <a:ext cx="0" cy="238451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群組 54"/>
          <p:cNvGrpSpPr/>
          <p:nvPr/>
        </p:nvGrpSpPr>
        <p:grpSpPr>
          <a:xfrm>
            <a:off x="3723045" y="1647801"/>
            <a:ext cx="1144942" cy="1556995"/>
            <a:chOff x="3715090" y="1646084"/>
            <a:chExt cx="1144942" cy="1556995"/>
          </a:xfrm>
        </p:grpSpPr>
        <p:cxnSp>
          <p:nvCxnSpPr>
            <p:cNvPr id="56" name="直線接點 55"/>
            <p:cNvCxnSpPr/>
            <p:nvPr/>
          </p:nvCxnSpPr>
          <p:spPr>
            <a:xfrm>
              <a:off x="4846408" y="1646084"/>
              <a:ext cx="0" cy="116096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接點 56"/>
            <p:cNvCxnSpPr/>
            <p:nvPr/>
          </p:nvCxnSpPr>
          <p:spPr>
            <a:xfrm>
              <a:off x="3719305" y="1646084"/>
              <a:ext cx="113172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 flipH="1">
              <a:off x="4237638" y="2780928"/>
              <a:ext cx="1956" cy="422151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>
              <a:off x="4197128" y="2782724"/>
              <a:ext cx="66290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接點 59"/>
            <p:cNvCxnSpPr/>
            <p:nvPr/>
          </p:nvCxnSpPr>
          <p:spPr>
            <a:xfrm>
              <a:off x="3715090" y="3170756"/>
              <a:ext cx="516828" cy="310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群組 3"/>
          <p:cNvGrpSpPr/>
          <p:nvPr/>
        </p:nvGrpSpPr>
        <p:grpSpPr>
          <a:xfrm>
            <a:off x="3626689" y="2100468"/>
            <a:ext cx="536951" cy="391777"/>
            <a:chOff x="3626689" y="2100468"/>
            <a:chExt cx="536951" cy="391777"/>
          </a:xfrm>
        </p:grpSpPr>
        <p:sp>
          <p:nvSpPr>
            <p:cNvPr id="61" name="右彎箭號 60"/>
            <p:cNvSpPr/>
            <p:nvPr/>
          </p:nvSpPr>
          <p:spPr>
            <a:xfrm rot="10800000">
              <a:off x="3799277" y="2100468"/>
              <a:ext cx="364363" cy="391777"/>
            </a:xfrm>
            <a:prstGeom prst="bentArrow">
              <a:avLst>
                <a:gd name="adj1" fmla="val 25000"/>
                <a:gd name="adj2" fmla="val 50000"/>
                <a:gd name="adj3" fmla="val 25000"/>
                <a:gd name="adj4" fmla="val 43750"/>
              </a:avLst>
            </a:prstGeom>
            <a:solidFill>
              <a:schemeClr val="accent1"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pic>
          <p:nvPicPr>
            <p:cNvPr id="62" name="圖片 6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26689" y="2227493"/>
              <a:ext cx="149754" cy="154434"/>
            </a:xfrm>
            <a:prstGeom prst="rect">
              <a:avLst/>
            </a:prstGeom>
          </p:spPr>
        </p:pic>
      </p:grpSp>
      <p:grpSp>
        <p:nvGrpSpPr>
          <p:cNvPr id="63" name="群組 62"/>
          <p:cNvGrpSpPr/>
          <p:nvPr/>
        </p:nvGrpSpPr>
        <p:grpSpPr>
          <a:xfrm>
            <a:off x="604464" y="2295038"/>
            <a:ext cx="7718593" cy="1006347"/>
            <a:chOff x="604464" y="2295038"/>
            <a:chExt cx="7718593" cy="1006347"/>
          </a:xfrm>
        </p:grpSpPr>
        <p:pic>
          <p:nvPicPr>
            <p:cNvPr id="64" name="圖片 6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464" y="3146951"/>
              <a:ext cx="149754" cy="154434"/>
            </a:xfrm>
            <a:prstGeom prst="rect">
              <a:avLst/>
            </a:prstGeom>
          </p:spPr>
        </p:pic>
        <p:pic>
          <p:nvPicPr>
            <p:cNvPr id="65" name="圖片 6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0" y="2295038"/>
              <a:ext cx="150657" cy="138102"/>
            </a:xfrm>
            <a:prstGeom prst="rect">
              <a:avLst/>
            </a:prstGeom>
          </p:spPr>
        </p:pic>
        <p:pic>
          <p:nvPicPr>
            <p:cNvPr id="66" name="圖片 65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91409" y="3146951"/>
              <a:ext cx="149754" cy="154434"/>
            </a:xfrm>
            <a:prstGeom prst="rect">
              <a:avLst/>
            </a:prstGeom>
          </p:spPr>
        </p:pic>
        <p:pic>
          <p:nvPicPr>
            <p:cNvPr id="67" name="圖片 6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936" y="2904687"/>
              <a:ext cx="149754" cy="154434"/>
            </a:xfrm>
            <a:prstGeom prst="rect">
              <a:avLst/>
            </a:prstGeom>
          </p:spPr>
        </p:pic>
        <p:pic>
          <p:nvPicPr>
            <p:cNvPr id="68" name="圖片 67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597" y="2910931"/>
              <a:ext cx="149754" cy="154434"/>
            </a:xfrm>
            <a:prstGeom prst="rect">
              <a:avLst/>
            </a:prstGeom>
          </p:spPr>
        </p:pic>
      </p:grpSp>
      <p:sp>
        <p:nvSpPr>
          <p:cNvPr id="69" name="矩形 68"/>
          <p:cNvSpPr/>
          <p:nvPr/>
        </p:nvSpPr>
        <p:spPr>
          <a:xfrm>
            <a:off x="3133416" y="5988578"/>
            <a:ext cx="1660823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0" name="矩形 69"/>
          <p:cNvSpPr/>
          <p:nvPr/>
        </p:nvSpPr>
        <p:spPr>
          <a:xfrm>
            <a:off x="4923040" y="5988578"/>
            <a:ext cx="119713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71" name="群組 70"/>
          <p:cNvGrpSpPr/>
          <p:nvPr/>
        </p:nvGrpSpPr>
        <p:grpSpPr>
          <a:xfrm>
            <a:off x="4622234" y="2276872"/>
            <a:ext cx="3013042" cy="1179392"/>
            <a:chOff x="4622234" y="2276872"/>
            <a:chExt cx="3013042" cy="1179392"/>
          </a:xfrm>
        </p:grpSpPr>
        <p:pic>
          <p:nvPicPr>
            <p:cNvPr id="72" name="圖片 7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2234" y="2924944"/>
              <a:ext cx="150657" cy="138102"/>
            </a:xfrm>
            <a:prstGeom prst="rect">
              <a:avLst/>
            </a:prstGeom>
          </p:spPr>
        </p:pic>
        <p:pic>
          <p:nvPicPr>
            <p:cNvPr id="73" name="圖片 7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85522" y="2276872"/>
              <a:ext cx="149754" cy="154434"/>
            </a:xfrm>
            <a:prstGeom prst="rect">
              <a:avLst/>
            </a:prstGeom>
          </p:spPr>
        </p:pic>
        <p:pic>
          <p:nvPicPr>
            <p:cNvPr id="74" name="圖片 7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3137" y="3301830"/>
              <a:ext cx="149754" cy="154434"/>
            </a:xfrm>
            <a:prstGeom prst="rect">
              <a:avLst/>
            </a:prstGeom>
          </p:spPr>
        </p:pic>
      </p:grpSp>
      <p:grpSp>
        <p:nvGrpSpPr>
          <p:cNvPr id="78" name="群組 77"/>
          <p:cNvGrpSpPr/>
          <p:nvPr/>
        </p:nvGrpSpPr>
        <p:grpSpPr>
          <a:xfrm>
            <a:off x="4641072" y="2333962"/>
            <a:ext cx="411488" cy="352068"/>
            <a:chOff x="4153091" y="5167265"/>
            <a:chExt cx="411488" cy="352068"/>
          </a:xfrm>
        </p:grpSpPr>
        <p:pic>
          <p:nvPicPr>
            <p:cNvPr id="79" name="圖片 78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80" name="橢圓 79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81" name="群組 80"/>
          <p:cNvGrpSpPr/>
          <p:nvPr/>
        </p:nvGrpSpPr>
        <p:grpSpPr>
          <a:xfrm>
            <a:off x="825859" y="655415"/>
            <a:ext cx="754046" cy="5071096"/>
            <a:chOff x="825859" y="655415"/>
            <a:chExt cx="754046" cy="5071096"/>
          </a:xfrm>
        </p:grpSpPr>
        <p:sp>
          <p:nvSpPr>
            <p:cNvPr id="82" name="橢圓 81"/>
            <p:cNvSpPr/>
            <p:nvPr/>
          </p:nvSpPr>
          <p:spPr>
            <a:xfrm>
              <a:off x="1055394" y="5438479"/>
              <a:ext cx="288032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3" name="直線接點 82"/>
            <p:cNvCxnSpPr/>
            <p:nvPr/>
          </p:nvCxnSpPr>
          <p:spPr>
            <a:xfrm>
              <a:off x="843780" y="692696"/>
              <a:ext cx="12312" cy="443066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接點 83"/>
            <p:cNvCxnSpPr/>
            <p:nvPr/>
          </p:nvCxnSpPr>
          <p:spPr>
            <a:xfrm flipV="1">
              <a:off x="1277817" y="5079703"/>
              <a:ext cx="302088" cy="391611"/>
            </a:xfrm>
            <a:prstGeom prst="line">
              <a:avLst/>
            </a:prstGeom>
            <a:ln w="76200">
              <a:solidFill>
                <a:srgbClr val="FF000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>
              <a:off x="1538853" y="655415"/>
              <a:ext cx="17621" cy="4456928"/>
            </a:xfrm>
            <a:prstGeom prst="line">
              <a:avLst/>
            </a:prstGeom>
            <a:ln w="76200">
              <a:solidFill>
                <a:srgbClr val="FF000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>
              <a:off x="825859" y="5079704"/>
              <a:ext cx="271884" cy="39711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群組 86"/>
          <p:cNvGrpSpPr/>
          <p:nvPr/>
        </p:nvGrpSpPr>
        <p:grpSpPr>
          <a:xfrm>
            <a:off x="3578879" y="3176972"/>
            <a:ext cx="1298248" cy="1826930"/>
            <a:chOff x="3578879" y="3176972"/>
            <a:chExt cx="1298248" cy="1826930"/>
          </a:xfrm>
        </p:grpSpPr>
        <p:cxnSp>
          <p:nvCxnSpPr>
            <p:cNvPr id="88" name="直線接點 87"/>
            <p:cNvCxnSpPr/>
            <p:nvPr/>
          </p:nvCxnSpPr>
          <p:spPr>
            <a:xfrm flipH="1">
              <a:off x="3721054" y="3176972"/>
              <a:ext cx="1991" cy="42321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接點 88"/>
            <p:cNvCxnSpPr/>
            <p:nvPr/>
          </p:nvCxnSpPr>
          <p:spPr>
            <a:xfrm>
              <a:off x="3721204" y="3905602"/>
              <a:ext cx="1841" cy="20747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橢圓 89"/>
            <p:cNvSpPr/>
            <p:nvPr/>
          </p:nvSpPr>
          <p:spPr>
            <a:xfrm>
              <a:off x="3578879" y="3617570"/>
              <a:ext cx="28435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1" name="直線接點 90"/>
            <p:cNvCxnSpPr/>
            <p:nvPr/>
          </p:nvCxnSpPr>
          <p:spPr>
            <a:xfrm>
              <a:off x="4849035" y="4113076"/>
              <a:ext cx="1841" cy="36004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>
              <a:off x="3685827" y="4121512"/>
              <a:ext cx="119130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>
              <a:off x="4737602" y="4725144"/>
              <a:ext cx="1841" cy="27875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 flipH="1">
              <a:off x="4737602" y="4437112"/>
              <a:ext cx="113274" cy="31476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5" name="直線接點 94"/>
          <p:cNvCxnSpPr/>
          <p:nvPr/>
        </p:nvCxnSpPr>
        <p:spPr>
          <a:xfrm>
            <a:off x="3718943" y="1664804"/>
            <a:ext cx="0" cy="1491623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群組 74"/>
          <p:cNvGrpSpPr/>
          <p:nvPr/>
        </p:nvGrpSpPr>
        <p:grpSpPr>
          <a:xfrm>
            <a:off x="843991" y="656692"/>
            <a:ext cx="704859" cy="1853304"/>
            <a:chOff x="931661" y="666656"/>
            <a:chExt cx="704859" cy="1853304"/>
          </a:xfrm>
        </p:grpSpPr>
        <p:cxnSp>
          <p:nvCxnSpPr>
            <p:cNvPr id="77" name="直線接點 76"/>
            <p:cNvCxnSpPr/>
            <p:nvPr/>
          </p:nvCxnSpPr>
          <p:spPr>
            <a:xfrm flipH="1">
              <a:off x="931661" y="666656"/>
              <a:ext cx="5066" cy="99268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接點 95"/>
            <p:cNvCxnSpPr/>
            <p:nvPr/>
          </p:nvCxnSpPr>
          <p:spPr>
            <a:xfrm>
              <a:off x="1636520" y="714348"/>
              <a:ext cx="0" cy="1805612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橢圓 96"/>
          <p:cNvSpPr/>
          <p:nvPr/>
        </p:nvSpPr>
        <p:spPr>
          <a:xfrm>
            <a:off x="4425548" y="3211338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8" name="橢圓 97"/>
          <p:cNvSpPr/>
          <p:nvPr/>
        </p:nvSpPr>
        <p:spPr>
          <a:xfrm>
            <a:off x="4408453" y="1977136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0" name="橢圓 99"/>
          <p:cNvSpPr/>
          <p:nvPr/>
        </p:nvSpPr>
        <p:spPr>
          <a:xfrm>
            <a:off x="4697562" y="1371999"/>
            <a:ext cx="356483" cy="1712563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7370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200"/>
                            </p:stCondLst>
                            <p:childTnLst>
                              <p:par>
                                <p:cTn id="25" presetID="35" presetClass="emph" presetSubtype="0" repeatCount="400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8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100"/>
                            </p:stCondLst>
                            <p:childTnLst>
                              <p:par>
                                <p:cTn id="41" presetID="2" presetClass="exit" presetSubtype="2" accel="20000" decel="2200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300"/>
                            </p:stCondLst>
                            <p:childTnLst>
                              <p:par>
                                <p:cTn id="46" presetID="10" presetClass="exit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14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3" grpId="0" animBg="1"/>
      <p:bldP spid="69" grpId="0" animBg="1"/>
      <p:bldP spid="70" grpId="0" animBg="1"/>
      <p:bldP spid="97" grpId="0" animBg="1"/>
      <p:bldP spid="97" grpId="1" animBg="1"/>
      <p:bldP spid="98" grpId="0" animBg="1"/>
      <p:bldP spid="98" grpId="1" animBg="1"/>
      <p:bldP spid="100" grpId="0" animBg="1"/>
      <p:bldP spid="10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3"/>
          <p:cNvSpPr txBox="1">
            <a:spLocks/>
          </p:cNvSpPr>
          <p:nvPr/>
        </p:nvSpPr>
        <p:spPr>
          <a:xfrm>
            <a:off x="757808" y="2852936"/>
            <a:ext cx="7772400" cy="126405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按</a:t>
            </a:r>
            <a:r>
              <a:rPr lang="en-US" altLang="zh-TW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PB2 </a:t>
            </a:r>
            <a:r>
              <a:rPr lang="zh-TW" altLang="en-US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電動機瞬間停電再啟動</a:t>
            </a:r>
            <a:endParaRPr lang="zh-TW" altLang="en-US" dirty="0">
              <a:solidFill>
                <a:schemeClr val="accent5">
                  <a:lumMod val="75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3" name="副標題 4">
            <a:hlinkClick r:id="" action="ppaction://noaction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3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  <p:sp>
        <p:nvSpPr>
          <p:cNvPr id="4" name="標題 3"/>
          <p:cNvSpPr txBox="1">
            <a:spLocks/>
          </p:cNvSpPr>
          <p:nvPr/>
        </p:nvSpPr>
        <p:spPr>
          <a:xfrm>
            <a:off x="821922" y="908720"/>
            <a:ext cx="7772400" cy="129614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操作步驟</a:t>
            </a:r>
            <a:r>
              <a:rPr lang="en-US" altLang="zh-TW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2</a:t>
            </a:r>
            <a:endParaRPr lang="zh-TW" altLang="en-US" sz="6000" dirty="0">
              <a:solidFill>
                <a:schemeClr val="accent6">
                  <a:lumMod val="50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9844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679341" y="5949280"/>
            <a:ext cx="6700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4.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電動機運轉當中按下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PB2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MC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復歸，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X1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及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也依序復歸，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接點開始計時，電動機停止、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滅、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G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亮。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61800" y="5988578"/>
            <a:ext cx="2753289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動作按鈕: 下一項 32">
            <a:hlinkClick r:id="" action="ppaction://noaction" highlightClick="1"/>
          </p:cNvPr>
          <p:cNvSpPr/>
          <p:nvPr/>
        </p:nvSpPr>
        <p:spPr>
          <a:xfrm>
            <a:off x="8149158" y="598857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0" name="群組 19"/>
          <p:cNvGrpSpPr/>
          <p:nvPr/>
        </p:nvGrpSpPr>
        <p:grpSpPr>
          <a:xfrm>
            <a:off x="827584" y="1619983"/>
            <a:ext cx="7049961" cy="3418092"/>
            <a:chOff x="827584" y="1619983"/>
            <a:chExt cx="7049961" cy="3418092"/>
          </a:xfrm>
        </p:grpSpPr>
        <p:cxnSp>
          <p:nvCxnSpPr>
            <p:cNvPr id="22" name="直線接點 21"/>
            <p:cNvCxnSpPr/>
            <p:nvPr/>
          </p:nvCxnSpPr>
          <p:spPr>
            <a:xfrm>
              <a:off x="827584" y="1649378"/>
              <a:ext cx="690778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1547664" y="2492896"/>
              <a:ext cx="151267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>
              <a:off x="2987824" y="5002270"/>
              <a:ext cx="4747546" cy="1090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>
              <a:off x="3023828" y="2509996"/>
              <a:ext cx="6387" cy="25031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/>
            <p:nvPr/>
          </p:nvCxnSpPr>
          <p:spPr>
            <a:xfrm>
              <a:off x="7726390" y="1619983"/>
              <a:ext cx="6387" cy="232058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>
              <a:off x="7733529" y="4245987"/>
              <a:ext cx="1841" cy="79208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橢圓 30"/>
            <p:cNvSpPr/>
            <p:nvPr/>
          </p:nvSpPr>
          <p:spPr>
            <a:xfrm>
              <a:off x="7593195" y="3957955"/>
              <a:ext cx="28435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3" name="群組 62"/>
          <p:cNvGrpSpPr/>
          <p:nvPr/>
        </p:nvGrpSpPr>
        <p:grpSpPr>
          <a:xfrm>
            <a:off x="604464" y="2295038"/>
            <a:ext cx="7718593" cy="1006347"/>
            <a:chOff x="604464" y="2295038"/>
            <a:chExt cx="7718593" cy="1006347"/>
          </a:xfrm>
        </p:grpSpPr>
        <p:pic>
          <p:nvPicPr>
            <p:cNvPr id="64" name="圖片 6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464" y="3146951"/>
              <a:ext cx="149754" cy="154434"/>
            </a:xfrm>
            <a:prstGeom prst="rect">
              <a:avLst/>
            </a:prstGeom>
          </p:spPr>
        </p:pic>
        <p:pic>
          <p:nvPicPr>
            <p:cNvPr id="65" name="圖片 6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0" y="2295038"/>
              <a:ext cx="150657" cy="138102"/>
            </a:xfrm>
            <a:prstGeom prst="rect">
              <a:avLst/>
            </a:prstGeom>
          </p:spPr>
        </p:pic>
        <p:pic>
          <p:nvPicPr>
            <p:cNvPr id="66" name="圖片 6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91409" y="3146951"/>
              <a:ext cx="149754" cy="154434"/>
            </a:xfrm>
            <a:prstGeom prst="rect">
              <a:avLst/>
            </a:prstGeom>
          </p:spPr>
        </p:pic>
        <p:pic>
          <p:nvPicPr>
            <p:cNvPr id="67" name="圖片 6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936" y="2904687"/>
              <a:ext cx="149754" cy="154434"/>
            </a:xfrm>
            <a:prstGeom prst="rect">
              <a:avLst/>
            </a:prstGeom>
          </p:spPr>
        </p:pic>
        <p:pic>
          <p:nvPicPr>
            <p:cNvPr id="68" name="圖片 6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597" y="2910931"/>
              <a:ext cx="149754" cy="154434"/>
            </a:xfrm>
            <a:prstGeom prst="rect">
              <a:avLst/>
            </a:prstGeom>
          </p:spPr>
        </p:pic>
      </p:grpSp>
      <p:sp>
        <p:nvSpPr>
          <p:cNvPr id="69" name="矩形 68"/>
          <p:cNvSpPr/>
          <p:nvPr/>
        </p:nvSpPr>
        <p:spPr>
          <a:xfrm>
            <a:off x="3863229" y="5988864"/>
            <a:ext cx="929681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0" name="矩形 69"/>
          <p:cNvSpPr/>
          <p:nvPr/>
        </p:nvSpPr>
        <p:spPr>
          <a:xfrm>
            <a:off x="4920915" y="5988864"/>
            <a:ext cx="209935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71" name="群組 70"/>
          <p:cNvGrpSpPr/>
          <p:nvPr/>
        </p:nvGrpSpPr>
        <p:grpSpPr>
          <a:xfrm>
            <a:off x="4622234" y="2276872"/>
            <a:ext cx="3013042" cy="1179392"/>
            <a:chOff x="4622234" y="2276872"/>
            <a:chExt cx="3013042" cy="1179392"/>
          </a:xfrm>
        </p:grpSpPr>
        <p:pic>
          <p:nvPicPr>
            <p:cNvPr id="72" name="圖片 7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2234" y="2924944"/>
              <a:ext cx="150657" cy="138102"/>
            </a:xfrm>
            <a:prstGeom prst="rect">
              <a:avLst/>
            </a:prstGeom>
          </p:spPr>
        </p:pic>
        <p:pic>
          <p:nvPicPr>
            <p:cNvPr id="73" name="圖片 7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85522" y="2276872"/>
              <a:ext cx="149754" cy="154434"/>
            </a:xfrm>
            <a:prstGeom prst="rect">
              <a:avLst/>
            </a:prstGeom>
          </p:spPr>
        </p:pic>
        <p:pic>
          <p:nvPicPr>
            <p:cNvPr id="74" name="圖片 7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3137" y="3301830"/>
              <a:ext cx="149754" cy="154434"/>
            </a:xfrm>
            <a:prstGeom prst="rect">
              <a:avLst/>
            </a:prstGeom>
          </p:spPr>
        </p:pic>
      </p:grpSp>
      <p:sp>
        <p:nvSpPr>
          <p:cNvPr id="76" name="矩形 75"/>
          <p:cNvSpPr/>
          <p:nvPr/>
        </p:nvSpPr>
        <p:spPr>
          <a:xfrm>
            <a:off x="969525" y="6310377"/>
            <a:ext cx="191028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78" name="群組 77"/>
          <p:cNvGrpSpPr/>
          <p:nvPr/>
        </p:nvGrpSpPr>
        <p:grpSpPr>
          <a:xfrm>
            <a:off x="4641072" y="2333962"/>
            <a:ext cx="411488" cy="352068"/>
            <a:chOff x="4153091" y="5167265"/>
            <a:chExt cx="411488" cy="352068"/>
          </a:xfrm>
        </p:grpSpPr>
        <p:pic>
          <p:nvPicPr>
            <p:cNvPr id="79" name="圖片 7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80" name="橢圓 79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81" name="群組 80"/>
          <p:cNvGrpSpPr/>
          <p:nvPr/>
        </p:nvGrpSpPr>
        <p:grpSpPr>
          <a:xfrm>
            <a:off x="825859" y="655415"/>
            <a:ext cx="754046" cy="5071096"/>
            <a:chOff x="825859" y="655415"/>
            <a:chExt cx="754046" cy="5071096"/>
          </a:xfrm>
        </p:grpSpPr>
        <p:sp>
          <p:nvSpPr>
            <p:cNvPr id="82" name="橢圓 81"/>
            <p:cNvSpPr/>
            <p:nvPr/>
          </p:nvSpPr>
          <p:spPr>
            <a:xfrm>
              <a:off x="1055394" y="5438479"/>
              <a:ext cx="288032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3" name="直線接點 82"/>
            <p:cNvCxnSpPr/>
            <p:nvPr/>
          </p:nvCxnSpPr>
          <p:spPr>
            <a:xfrm>
              <a:off x="843780" y="692696"/>
              <a:ext cx="12312" cy="443066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接點 83"/>
            <p:cNvCxnSpPr/>
            <p:nvPr/>
          </p:nvCxnSpPr>
          <p:spPr>
            <a:xfrm flipV="1">
              <a:off x="1277817" y="5079703"/>
              <a:ext cx="302088" cy="391611"/>
            </a:xfrm>
            <a:prstGeom prst="line">
              <a:avLst/>
            </a:prstGeom>
            <a:ln w="76200">
              <a:solidFill>
                <a:srgbClr val="FF000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>
              <a:off x="1538853" y="655415"/>
              <a:ext cx="17621" cy="4456928"/>
            </a:xfrm>
            <a:prstGeom prst="line">
              <a:avLst/>
            </a:prstGeom>
            <a:ln w="76200">
              <a:solidFill>
                <a:srgbClr val="FF000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>
              <a:off x="825859" y="5079704"/>
              <a:ext cx="271884" cy="39711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右彎箭號 74"/>
          <p:cNvSpPr/>
          <p:nvPr/>
        </p:nvSpPr>
        <p:spPr>
          <a:xfrm rot="10800000">
            <a:off x="3779398" y="3208906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77" name="圖片 7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7524" y="3277406"/>
            <a:ext cx="214299" cy="196440"/>
          </a:xfrm>
          <a:prstGeom prst="rect">
            <a:avLst/>
          </a:prstGeom>
        </p:spPr>
      </p:pic>
      <p:sp>
        <p:nvSpPr>
          <p:cNvPr id="96" name="矩形 95"/>
          <p:cNvSpPr/>
          <p:nvPr/>
        </p:nvSpPr>
        <p:spPr>
          <a:xfrm>
            <a:off x="3043969" y="6310377"/>
            <a:ext cx="1284100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7" name="矩形 96"/>
          <p:cNvSpPr/>
          <p:nvPr/>
        </p:nvSpPr>
        <p:spPr>
          <a:xfrm>
            <a:off x="4484544" y="6332940"/>
            <a:ext cx="128378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19" name="群組 118"/>
          <p:cNvGrpSpPr/>
          <p:nvPr/>
        </p:nvGrpSpPr>
        <p:grpSpPr>
          <a:xfrm>
            <a:off x="3578879" y="3172473"/>
            <a:ext cx="1298248" cy="949039"/>
            <a:chOff x="3578879" y="3172473"/>
            <a:chExt cx="1298248" cy="949039"/>
          </a:xfrm>
        </p:grpSpPr>
        <p:cxnSp>
          <p:nvCxnSpPr>
            <p:cNvPr id="120" name="直線接點 119"/>
            <p:cNvCxnSpPr/>
            <p:nvPr/>
          </p:nvCxnSpPr>
          <p:spPr>
            <a:xfrm>
              <a:off x="3723045" y="3172473"/>
              <a:ext cx="516828" cy="310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接點 120"/>
            <p:cNvCxnSpPr/>
            <p:nvPr/>
          </p:nvCxnSpPr>
          <p:spPr>
            <a:xfrm flipH="1">
              <a:off x="3721054" y="3176972"/>
              <a:ext cx="1991" cy="42321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接點 121"/>
            <p:cNvCxnSpPr/>
            <p:nvPr/>
          </p:nvCxnSpPr>
          <p:spPr>
            <a:xfrm>
              <a:off x="3721204" y="3905602"/>
              <a:ext cx="1841" cy="20747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橢圓 122"/>
            <p:cNvSpPr/>
            <p:nvPr/>
          </p:nvSpPr>
          <p:spPr>
            <a:xfrm>
              <a:off x="3578879" y="3617570"/>
              <a:ext cx="28435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4" name="直線接點 123"/>
            <p:cNvCxnSpPr/>
            <p:nvPr/>
          </p:nvCxnSpPr>
          <p:spPr>
            <a:xfrm>
              <a:off x="3685827" y="4121512"/>
              <a:ext cx="119130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5" name="動作按鈕: 下一項 124">
            <a:hlinkClick r:id="" action="ppaction://noaction" highlightClick="1"/>
          </p:cNvPr>
          <p:cNvSpPr/>
          <p:nvPr/>
        </p:nvSpPr>
        <p:spPr>
          <a:xfrm>
            <a:off x="8042129" y="598857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26" name="群組 125"/>
          <p:cNvGrpSpPr/>
          <p:nvPr/>
        </p:nvGrpSpPr>
        <p:grpSpPr>
          <a:xfrm>
            <a:off x="926468" y="2276872"/>
            <a:ext cx="7396589" cy="1024513"/>
            <a:chOff x="926468" y="2276872"/>
            <a:chExt cx="7396589" cy="1024513"/>
          </a:xfrm>
        </p:grpSpPr>
        <p:pic>
          <p:nvPicPr>
            <p:cNvPr id="127" name="圖片 126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6468" y="3163283"/>
              <a:ext cx="150657" cy="138102"/>
            </a:xfrm>
            <a:prstGeom prst="rect">
              <a:avLst/>
            </a:prstGeom>
          </p:spPr>
        </p:pic>
        <p:pic>
          <p:nvPicPr>
            <p:cNvPr id="128" name="圖片 127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52616" y="2924669"/>
              <a:ext cx="150657" cy="138102"/>
            </a:xfrm>
            <a:prstGeom prst="rect">
              <a:avLst/>
            </a:prstGeom>
          </p:spPr>
        </p:pic>
        <p:pic>
          <p:nvPicPr>
            <p:cNvPr id="129" name="圖片 128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936" y="2910931"/>
              <a:ext cx="150657" cy="138102"/>
            </a:xfrm>
            <a:prstGeom prst="rect">
              <a:avLst/>
            </a:prstGeom>
          </p:spPr>
        </p:pic>
        <p:pic>
          <p:nvPicPr>
            <p:cNvPr id="130" name="圖片 129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55676" y="3163283"/>
              <a:ext cx="150657" cy="138102"/>
            </a:xfrm>
            <a:prstGeom prst="rect">
              <a:avLst/>
            </a:prstGeom>
          </p:spPr>
        </p:pic>
        <p:pic>
          <p:nvPicPr>
            <p:cNvPr id="131" name="圖片 13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3303" y="2276872"/>
              <a:ext cx="149754" cy="154434"/>
            </a:xfrm>
            <a:prstGeom prst="rect">
              <a:avLst/>
            </a:prstGeom>
          </p:spPr>
        </p:pic>
      </p:grpSp>
      <p:grpSp>
        <p:nvGrpSpPr>
          <p:cNvPr id="132" name="群組 131"/>
          <p:cNvGrpSpPr/>
          <p:nvPr/>
        </p:nvGrpSpPr>
        <p:grpSpPr>
          <a:xfrm>
            <a:off x="4860032" y="2758510"/>
            <a:ext cx="908294" cy="1354566"/>
            <a:chOff x="4860032" y="2758510"/>
            <a:chExt cx="908294" cy="1354566"/>
          </a:xfrm>
        </p:grpSpPr>
        <p:cxnSp>
          <p:nvCxnSpPr>
            <p:cNvPr id="133" name="直線接點 132"/>
            <p:cNvCxnSpPr/>
            <p:nvPr/>
          </p:nvCxnSpPr>
          <p:spPr>
            <a:xfrm>
              <a:off x="5606308" y="2758510"/>
              <a:ext cx="0" cy="83692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接點 133"/>
            <p:cNvCxnSpPr/>
            <p:nvPr/>
          </p:nvCxnSpPr>
          <p:spPr>
            <a:xfrm flipV="1">
              <a:off x="4867987" y="2783096"/>
              <a:ext cx="748129" cy="134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線接點 134"/>
            <p:cNvCxnSpPr/>
            <p:nvPr/>
          </p:nvCxnSpPr>
          <p:spPr>
            <a:xfrm>
              <a:off x="5608672" y="3861048"/>
              <a:ext cx="0" cy="231649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線接點 135"/>
            <p:cNvCxnSpPr/>
            <p:nvPr/>
          </p:nvCxnSpPr>
          <p:spPr>
            <a:xfrm>
              <a:off x="4860032" y="4113076"/>
              <a:ext cx="79208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橢圓 136"/>
            <p:cNvSpPr/>
            <p:nvPr/>
          </p:nvSpPr>
          <p:spPr>
            <a:xfrm>
              <a:off x="5444290" y="3595434"/>
              <a:ext cx="324036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8" name="群組 137"/>
          <p:cNvGrpSpPr/>
          <p:nvPr/>
        </p:nvGrpSpPr>
        <p:grpSpPr>
          <a:xfrm>
            <a:off x="4568679" y="2312876"/>
            <a:ext cx="3066597" cy="1133536"/>
            <a:chOff x="4568679" y="2312876"/>
            <a:chExt cx="3066597" cy="1133536"/>
          </a:xfrm>
        </p:grpSpPr>
        <p:pic>
          <p:nvPicPr>
            <p:cNvPr id="139" name="圖片 138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84619" y="2312876"/>
              <a:ext cx="150657" cy="138102"/>
            </a:xfrm>
            <a:prstGeom prst="rect">
              <a:avLst/>
            </a:prstGeom>
          </p:spPr>
        </p:pic>
        <p:pic>
          <p:nvPicPr>
            <p:cNvPr id="140" name="圖片 139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8679" y="3308310"/>
              <a:ext cx="150657" cy="138102"/>
            </a:xfrm>
            <a:prstGeom prst="rect">
              <a:avLst/>
            </a:prstGeom>
          </p:spPr>
        </p:pic>
        <p:pic>
          <p:nvPicPr>
            <p:cNvPr id="141" name="圖片 14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80109" y="2897317"/>
              <a:ext cx="149754" cy="154434"/>
            </a:xfrm>
            <a:prstGeom prst="rect">
              <a:avLst/>
            </a:prstGeom>
          </p:spPr>
        </p:pic>
      </p:grpSp>
      <p:sp>
        <p:nvSpPr>
          <p:cNvPr id="142" name="動作按鈕: 下一項 141">
            <a:hlinkClick r:id="" action="ppaction://noaction" highlightClick="1"/>
          </p:cNvPr>
          <p:cNvSpPr/>
          <p:nvPr/>
        </p:nvSpPr>
        <p:spPr>
          <a:xfrm>
            <a:off x="7940672" y="597686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43" name="群組 142"/>
          <p:cNvGrpSpPr/>
          <p:nvPr/>
        </p:nvGrpSpPr>
        <p:grpSpPr>
          <a:xfrm>
            <a:off x="4205083" y="1647801"/>
            <a:ext cx="798965" cy="3356101"/>
            <a:chOff x="4205083" y="1647801"/>
            <a:chExt cx="798965" cy="3356101"/>
          </a:xfrm>
        </p:grpSpPr>
        <p:cxnSp>
          <p:nvCxnSpPr>
            <p:cNvPr id="144" name="直線接點 143"/>
            <p:cNvCxnSpPr/>
            <p:nvPr/>
          </p:nvCxnSpPr>
          <p:spPr>
            <a:xfrm>
              <a:off x="4854363" y="1647801"/>
              <a:ext cx="0" cy="116096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接點 144"/>
            <p:cNvCxnSpPr/>
            <p:nvPr/>
          </p:nvCxnSpPr>
          <p:spPr>
            <a:xfrm flipH="1">
              <a:off x="4245593" y="2782645"/>
              <a:ext cx="1956" cy="422151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接點 145"/>
            <p:cNvCxnSpPr/>
            <p:nvPr/>
          </p:nvCxnSpPr>
          <p:spPr>
            <a:xfrm>
              <a:off x="4205083" y="2784441"/>
              <a:ext cx="66290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線接點 146"/>
            <p:cNvCxnSpPr/>
            <p:nvPr/>
          </p:nvCxnSpPr>
          <p:spPr>
            <a:xfrm>
              <a:off x="4243338" y="2736092"/>
              <a:ext cx="0" cy="47688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8" name="群組 147"/>
            <p:cNvGrpSpPr/>
            <p:nvPr/>
          </p:nvGrpSpPr>
          <p:grpSpPr>
            <a:xfrm>
              <a:off x="4243486" y="3159290"/>
              <a:ext cx="760562" cy="953786"/>
              <a:chOff x="4243486" y="3159290"/>
              <a:chExt cx="760562" cy="953786"/>
            </a:xfrm>
          </p:grpSpPr>
          <p:cxnSp>
            <p:nvCxnSpPr>
              <p:cNvPr id="152" name="直線接點 151"/>
              <p:cNvCxnSpPr/>
              <p:nvPr/>
            </p:nvCxnSpPr>
            <p:spPr>
              <a:xfrm flipV="1">
                <a:off x="4243486" y="3173864"/>
                <a:ext cx="616546" cy="3108"/>
              </a:xfrm>
              <a:prstGeom prst="line">
                <a:avLst/>
              </a:prstGeom>
              <a:ln w="76200">
                <a:solidFill>
                  <a:srgbClr val="ED19D4">
                    <a:alpha val="3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直線接點 152"/>
              <p:cNvCxnSpPr/>
              <p:nvPr/>
            </p:nvCxnSpPr>
            <p:spPr>
              <a:xfrm>
                <a:off x="4846816" y="3159290"/>
                <a:ext cx="0" cy="436144"/>
              </a:xfrm>
              <a:prstGeom prst="line">
                <a:avLst/>
              </a:prstGeom>
              <a:ln w="76200">
                <a:solidFill>
                  <a:srgbClr val="ED19D4">
                    <a:alpha val="3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4" name="橢圓 153"/>
              <p:cNvSpPr/>
              <p:nvPr/>
            </p:nvSpPr>
            <p:spPr>
              <a:xfrm>
                <a:off x="4698014" y="3595434"/>
                <a:ext cx="306034" cy="279191"/>
              </a:xfrm>
              <a:prstGeom prst="ellipse">
                <a:avLst/>
              </a:prstGeom>
              <a:solidFill>
                <a:srgbClr val="FF0000">
                  <a:alpha val="4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55" name="直線接點 154"/>
              <p:cNvCxnSpPr/>
              <p:nvPr/>
            </p:nvCxnSpPr>
            <p:spPr>
              <a:xfrm>
                <a:off x="4848344" y="3874625"/>
                <a:ext cx="0" cy="238451"/>
              </a:xfrm>
              <a:prstGeom prst="line">
                <a:avLst/>
              </a:prstGeom>
              <a:ln w="76200">
                <a:solidFill>
                  <a:srgbClr val="ED19D4">
                    <a:alpha val="3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9" name="直線接點 148"/>
            <p:cNvCxnSpPr/>
            <p:nvPr/>
          </p:nvCxnSpPr>
          <p:spPr>
            <a:xfrm>
              <a:off x="4849035" y="4113076"/>
              <a:ext cx="1841" cy="36004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接點 149"/>
            <p:cNvCxnSpPr/>
            <p:nvPr/>
          </p:nvCxnSpPr>
          <p:spPr>
            <a:xfrm>
              <a:off x="4737602" y="4725144"/>
              <a:ext cx="1841" cy="27875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接點 150"/>
            <p:cNvCxnSpPr/>
            <p:nvPr/>
          </p:nvCxnSpPr>
          <p:spPr>
            <a:xfrm flipH="1">
              <a:off x="4737602" y="4437112"/>
              <a:ext cx="113274" cy="31476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" name="動作按鈕: 下一項 155">
            <a:hlinkClick r:id="" action="ppaction://noaction" highlightClick="1"/>
          </p:cNvPr>
          <p:cNvSpPr/>
          <p:nvPr/>
        </p:nvSpPr>
        <p:spPr>
          <a:xfrm>
            <a:off x="7949272" y="577255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57" name="群組 156"/>
          <p:cNvGrpSpPr/>
          <p:nvPr/>
        </p:nvGrpSpPr>
        <p:grpSpPr>
          <a:xfrm>
            <a:off x="827584" y="1612470"/>
            <a:ext cx="7740860" cy="3418092"/>
            <a:chOff x="827584" y="1612470"/>
            <a:chExt cx="7740860" cy="3418092"/>
          </a:xfrm>
        </p:grpSpPr>
        <p:cxnSp>
          <p:nvCxnSpPr>
            <p:cNvPr id="158" name="直線接點 157"/>
            <p:cNvCxnSpPr/>
            <p:nvPr/>
          </p:nvCxnSpPr>
          <p:spPr>
            <a:xfrm>
              <a:off x="827584" y="1649378"/>
              <a:ext cx="763284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線接點 158"/>
            <p:cNvCxnSpPr/>
            <p:nvPr/>
          </p:nvCxnSpPr>
          <p:spPr>
            <a:xfrm>
              <a:off x="1547664" y="2492896"/>
              <a:ext cx="151267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接點 159"/>
            <p:cNvCxnSpPr/>
            <p:nvPr/>
          </p:nvCxnSpPr>
          <p:spPr>
            <a:xfrm>
              <a:off x="2987824" y="5002270"/>
              <a:ext cx="5426271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線接點 160"/>
            <p:cNvCxnSpPr/>
            <p:nvPr/>
          </p:nvCxnSpPr>
          <p:spPr>
            <a:xfrm>
              <a:off x="3023828" y="2509996"/>
              <a:ext cx="6387" cy="25031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接點 161"/>
            <p:cNvCxnSpPr/>
            <p:nvPr/>
          </p:nvCxnSpPr>
          <p:spPr>
            <a:xfrm>
              <a:off x="8417289" y="1612470"/>
              <a:ext cx="6387" cy="232058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線接點 162"/>
            <p:cNvCxnSpPr/>
            <p:nvPr/>
          </p:nvCxnSpPr>
          <p:spPr>
            <a:xfrm>
              <a:off x="8424428" y="4238474"/>
              <a:ext cx="1841" cy="79208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橢圓 163"/>
            <p:cNvSpPr/>
            <p:nvPr/>
          </p:nvSpPr>
          <p:spPr>
            <a:xfrm>
              <a:off x="8284094" y="3950442"/>
              <a:ext cx="28435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87" name="群組 86"/>
          <p:cNvGrpSpPr/>
          <p:nvPr/>
        </p:nvGrpSpPr>
        <p:grpSpPr>
          <a:xfrm>
            <a:off x="843991" y="656692"/>
            <a:ext cx="704859" cy="1853304"/>
            <a:chOff x="931661" y="666656"/>
            <a:chExt cx="704859" cy="1853304"/>
          </a:xfrm>
        </p:grpSpPr>
        <p:cxnSp>
          <p:nvCxnSpPr>
            <p:cNvPr id="88" name="直線接點 87"/>
            <p:cNvCxnSpPr/>
            <p:nvPr/>
          </p:nvCxnSpPr>
          <p:spPr>
            <a:xfrm flipH="1">
              <a:off x="931661" y="666656"/>
              <a:ext cx="5066" cy="99268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接點 88"/>
            <p:cNvCxnSpPr/>
            <p:nvPr/>
          </p:nvCxnSpPr>
          <p:spPr>
            <a:xfrm>
              <a:off x="1636520" y="714348"/>
              <a:ext cx="0" cy="1805612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橢圓 89"/>
          <p:cNvSpPr/>
          <p:nvPr/>
        </p:nvSpPr>
        <p:spPr>
          <a:xfrm>
            <a:off x="4449458" y="3227462"/>
            <a:ext cx="170671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1" name="橢圓 90"/>
          <p:cNvSpPr/>
          <p:nvPr/>
        </p:nvSpPr>
        <p:spPr>
          <a:xfrm>
            <a:off x="346051" y="2686030"/>
            <a:ext cx="170671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2" name="橢圓 91"/>
          <p:cNvSpPr/>
          <p:nvPr/>
        </p:nvSpPr>
        <p:spPr>
          <a:xfrm>
            <a:off x="7188770" y="3583481"/>
            <a:ext cx="170671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527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2" accel="48000" decel="2400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8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3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6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6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600"/>
                            </p:stCondLst>
                            <p:childTnLst>
                              <p:par>
                                <p:cTn id="30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1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700"/>
                            </p:stCondLst>
                            <p:childTnLst>
                              <p:par>
                                <p:cTn id="45" presetID="10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7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700"/>
                            </p:stCondLst>
                            <p:childTnLst>
                              <p:par>
                                <p:cTn id="5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6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200"/>
                            </p:stCondLst>
                            <p:childTnLst>
                              <p:par>
                                <p:cTn id="58" presetID="10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8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3" presetID="35" presetClass="emph" presetSubtype="0" repeatCount="indefinite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4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8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100"/>
                            </p:stCondLst>
                            <p:childTnLst>
                              <p:par>
                                <p:cTn id="88" presetID="10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8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700"/>
                            </p:stCondLst>
                            <p:childTnLst>
                              <p:par>
                                <p:cTn id="99" presetID="10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4500"/>
                            </p:stCondLst>
                            <p:childTnLst>
                              <p:par>
                                <p:cTn id="103" presetID="10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6" presetID="1" presetClass="exit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62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3" grpId="0" animBg="1"/>
      <p:bldP spid="69" grpId="0" animBg="1"/>
      <p:bldP spid="70" grpId="0" animBg="1"/>
      <p:bldP spid="76" grpId="0" animBg="1"/>
      <p:bldP spid="75" grpId="0" animBg="1"/>
      <p:bldP spid="96" grpId="0" animBg="1"/>
      <p:bldP spid="97" grpId="0" animBg="1"/>
      <p:bldP spid="125" grpId="0" animBg="1"/>
      <p:bldP spid="125" grpId="1" animBg="1"/>
      <p:bldP spid="142" grpId="0" animBg="1"/>
      <p:bldP spid="142" grpId="1" animBg="1"/>
      <p:bldP spid="156" grpId="0" animBg="1"/>
      <p:bldP spid="156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679341" y="5949280"/>
            <a:ext cx="6700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5.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在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計時還沒到前放開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PB2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MC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X1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導通，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馬達再度運轉，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G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滅、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亮。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26108" y="6002218"/>
            <a:ext cx="300371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動作按鈕: 下一項 32">
            <a:hlinkClick r:id="" action="ppaction://noaction" highlightClick="1"/>
          </p:cNvPr>
          <p:cNvSpPr/>
          <p:nvPr/>
        </p:nvSpPr>
        <p:spPr>
          <a:xfrm>
            <a:off x="8149158" y="598857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78" name="群組 77"/>
          <p:cNvGrpSpPr/>
          <p:nvPr/>
        </p:nvGrpSpPr>
        <p:grpSpPr>
          <a:xfrm>
            <a:off x="4641072" y="2333962"/>
            <a:ext cx="411488" cy="352068"/>
            <a:chOff x="4153091" y="5167265"/>
            <a:chExt cx="411488" cy="352068"/>
          </a:xfrm>
        </p:grpSpPr>
        <p:pic>
          <p:nvPicPr>
            <p:cNvPr id="79" name="圖片 78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80" name="橢圓 79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75" name="右彎箭號 74"/>
          <p:cNvSpPr/>
          <p:nvPr/>
        </p:nvSpPr>
        <p:spPr>
          <a:xfrm rot="10800000">
            <a:off x="3779398" y="3208906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77" name="圖片 7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7524" y="3277406"/>
            <a:ext cx="214299" cy="196440"/>
          </a:xfrm>
          <a:prstGeom prst="rect">
            <a:avLst/>
          </a:prstGeom>
        </p:spPr>
      </p:pic>
      <p:sp>
        <p:nvSpPr>
          <p:cNvPr id="125" name="動作按鈕: 下一項 124">
            <a:hlinkClick r:id="" action="ppaction://noaction" highlightClick="1"/>
          </p:cNvPr>
          <p:cNvSpPr/>
          <p:nvPr/>
        </p:nvSpPr>
        <p:spPr>
          <a:xfrm>
            <a:off x="8042129" y="598857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57" name="群組 156"/>
          <p:cNvGrpSpPr/>
          <p:nvPr/>
        </p:nvGrpSpPr>
        <p:grpSpPr>
          <a:xfrm>
            <a:off x="827584" y="1612470"/>
            <a:ext cx="7740860" cy="3418092"/>
            <a:chOff x="827584" y="1612470"/>
            <a:chExt cx="7740860" cy="3418092"/>
          </a:xfrm>
        </p:grpSpPr>
        <p:cxnSp>
          <p:nvCxnSpPr>
            <p:cNvPr id="158" name="直線接點 157"/>
            <p:cNvCxnSpPr/>
            <p:nvPr/>
          </p:nvCxnSpPr>
          <p:spPr>
            <a:xfrm>
              <a:off x="827584" y="1649378"/>
              <a:ext cx="763284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線接點 158"/>
            <p:cNvCxnSpPr/>
            <p:nvPr/>
          </p:nvCxnSpPr>
          <p:spPr>
            <a:xfrm>
              <a:off x="1547664" y="2492896"/>
              <a:ext cx="151267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接點 159"/>
            <p:cNvCxnSpPr/>
            <p:nvPr/>
          </p:nvCxnSpPr>
          <p:spPr>
            <a:xfrm>
              <a:off x="2987824" y="5002270"/>
              <a:ext cx="5426271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線接點 160"/>
            <p:cNvCxnSpPr/>
            <p:nvPr/>
          </p:nvCxnSpPr>
          <p:spPr>
            <a:xfrm>
              <a:off x="3023828" y="2509996"/>
              <a:ext cx="6387" cy="25031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接點 161"/>
            <p:cNvCxnSpPr/>
            <p:nvPr/>
          </p:nvCxnSpPr>
          <p:spPr>
            <a:xfrm>
              <a:off x="8417289" y="1612470"/>
              <a:ext cx="6387" cy="232058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線接點 162"/>
            <p:cNvCxnSpPr/>
            <p:nvPr/>
          </p:nvCxnSpPr>
          <p:spPr>
            <a:xfrm>
              <a:off x="8424428" y="4238474"/>
              <a:ext cx="1841" cy="79208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橢圓 163"/>
            <p:cNvSpPr/>
            <p:nvPr/>
          </p:nvSpPr>
          <p:spPr>
            <a:xfrm>
              <a:off x="8284094" y="3950442"/>
              <a:ext cx="28435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87" name="矩形 86"/>
          <p:cNvSpPr/>
          <p:nvPr/>
        </p:nvSpPr>
        <p:spPr>
          <a:xfrm>
            <a:off x="4145690" y="6017164"/>
            <a:ext cx="202599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8" name="矩形 87"/>
          <p:cNvSpPr/>
          <p:nvPr/>
        </p:nvSpPr>
        <p:spPr>
          <a:xfrm>
            <a:off x="1033172" y="6338677"/>
            <a:ext cx="1620180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4" name="群組 33"/>
          <p:cNvGrpSpPr/>
          <p:nvPr/>
        </p:nvGrpSpPr>
        <p:grpSpPr>
          <a:xfrm>
            <a:off x="3578879" y="1647801"/>
            <a:ext cx="1298248" cy="3356101"/>
            <a:chOff x="3578879" y="1647801"/>
            <a:chExt cx="1298248" cy="3356101"/>
          </a:xfrm>
        </p:grpSpPr>
        <p:cxnSp>
          <p:nvCxnSpPr>
            <p:cNvPr id="35" name="直線接點 34"/>
            <p:cNvCxnSpPr/>
            <p:nvPr/>
          </p:nvCxnSpPr>
          <p:spPr>
            <a:xfrm>
              <a:off x="3723045" y="3172473"/>
              <a:ext cx="516828" cy="310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/>
            <p:cNvCxnSpPr/>
            <p:nvPr/>
          </p:nvCxnSpPr>
          <p:spPr>
            <a:xfrm flipH="1">
              <a:off x="3721054" y="3176972"/>
              <a:ext cx="1991" cy="42321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/>
            <p:cNvCxnSpPr/>
            <p:nvPr/>
          </p:nvCxnSpPr>
          <p:spPr>
            <a:xfrm>
              <a:off x="3721204" y="3905602"/>
              <a:ext cx="1841" cy="20747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橢圓 37"/>
            <p:cNvSpPr/>
            <p:nvPr/>
          </p:nvSpPr>
          <p:spPr>
            <a:xfrm>
              <a:off x="3578879" y="3617570"/>
              <a:ext cx="28435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9" name="直線接點 38"/>
            <p:cNvCxnSpPr/>
            <p:nvPr/>
          </p:nvCxnSpPr>
          <p:spPr>
            <a:xfrm>
              <a:off x="3685827" y="4121512"/>
              <a:ext cx="119130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/>
            <p:nvPr/>
          </p:nvCxnSpPr>
          <p:spPr>
            <a:xfrm>
              <a:off x="4854363" y="1647801"/>
              <a:ext cx="0" cy="116096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4849035" y="4113076"/>
              <a:ext cx="1841" cy="36004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4737602" y="4725144"/>
              <a:ext cx="1841" cy="27875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 flipH="1">
              <a:off x="4737602" y="4437112"/>
              <a:ext cx="113274" cy="31476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群組 45"/>
          <p:cNvGrpSpPr/>
          <p:nvPr/>
        </p:nvGrpSpPr>
        <p:grpSpPr>
          <a:xfrm>
            <a:off x="4243486" y="2700088"/>
            <a:ext cx="616546" cy="476884"/>
            <a:chOff x="4243486" y="2700088"/>
            <a:chExt cx="616546" cy="476884"/>
          </a:xfrm>
        </p:grpSpPr>
        <p:cxnSp>
          <p:nvCxnSpPr>
            <p:cNvPr id="47" name="直線接點 46"/>
            <p:cNvCxnSpPr/>
            <p:nvPr/>
          </p:nvCxnSpPr>
          <p:spPr>
            <a:xfrm>
              <a:off x="4846543" y="2700088"/>
              <a:ext cx="0" cy="47688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 flipV="1">
              <a:off x="4243486" y="3173864"/>
              <a:ext cx="616546" cy="310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群組 48"/>
          <p:cNvGrpSpPr/>
          <p:nvPr/>
        </p:nvGrpSpPr>
        <p:grpSpPr>
          <a:xfrm>
            <a:off x="4205083" y="2758510"/>
            <a:ext cx="1563243" cy="1354566"/>
            <a:chOff x="4205083" y="2758510"/>
            <a:chExt cx="1563243" cy="1354566"/>
          </a:xfrm>
        </p:grpSpPr>
        <p:grpSp>
          <p:nvGrpSpPr>
            <p:cNvPr id="50" name="群組 49"/>
            <p:cNvGrpSpPr/>
            <p:nvPr/>
          </p:nvGrpSpPr>
          <p:grpSpPr>
            <a:xfrm>
              <a:off x="4860032" y="2758510"/>
              <a:ext cx="908294" cy="1354566"/>
              <a:chOff x="4860032" y="2758510"/>
              <a:chExt cx="908294" cy="1354566"/>
            </a:xfrm>
          </p:grpSpPr>
          <p:cxnSp>
            <p:nvCxnSpPr>
              <p:cNvPr id="53" name="直線接點 52"/>
              <p:cNvCxnSpPr/>
              <p:nvPr/>
            </p:nvCxnSpPr>
            <p:spPr>
              <a:xfrm>
                <a:off x="5606308" y="2758510"/>
                <a:ext cx="0" cy="836924"/>
              </a:xfrm>
              <a:prstGeom prst="line">
                <a:avLst/>
              </a:prstGeom>
              <a:ln w="76200">
                <a:solidFill>
                  <a:srgbClr val="ED19D4">
                    <a:alpha val="3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接點 53"/>
              <p:cNvCxnSpPr/>
              <p:nvPr/>
            </p:nvCxnSpPr>
            <p:spPr>
              <a:xfrm flipV="1">
                <a:off x="4867987" y="2783096"/>
                <a:ext cx="748129" cy="1345"/>
              </a:xfrm>
              <a:prstGeom prst="line">
                <a:avLst/>
              </a:prstGeom>
              <a:ln w="76200">
                <a:solidFill>
                  <a:srgbClr val="ED19D4">
                    <a:alpha val="3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接點 54"/>
              <p:cNvCxnSpPr/>
              <p:nvPr/>
            </p:nvCxnSpPr>
            <p:spPr>
              <a:xfrm>
                <a:off x="5608672" y="3861048"/>
                <a:ext cx="0" cy="231649"/>
              </a:xfrm>
              <a:prstGeom prst="line">
                <a:avLst/>
              </a:prstGeom>
              <a:ln w="76200">
                <a:solidFill>
                  <a:srgbClr val="ED19D4">
                    <a:alpha val="3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接點 55"/>
              <p:cNvCxnSpPr/>
              <p:nvPr/>
            </p:nvCxnSpPr>
            <p:spPr>
              <a:xfrm>
                <a:off x="4860032" y="4113076"/>
                <a:ext cx="792088" cy="0"/>
              </a:xfrm>
              <a:prstGeom prst="line">
                <a:avLst/>
              </a:prstGeom>
              <a:ln w="76200">
                <a:solidFill>
                  <a:srgbClr val="ED19D4">
                    <a:alpha val="3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橢圓 56"/>
              <p:cNvSpPr/>
              <p:nvPr/>
            </p:nvSpPr>
            <p:spPr>
              <a:xfrm>
                <a:off x="5444290" y="3595434"/>
                <a:ext cx="324036" cy="288032"/>
              </a:xfrm>
              <a:prstGeom prst="ellipse">
                <a:avLst/>
              </a:prstGeom>
              <a:solidFill>
                <a:srgbClr val="FF0000">
                  <a:alpha val="4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cxnSp>
          <p:nvCxnSpPr>
            <p:cNvPr id="51" name="直線接點 50"/>
            <p:cNvCxnSpPr/>
            <p:nvPr/>
          </p:nvCxnSpPr>
          <p:spPr>
            <a:xfrm flipH="1">
              <a:off x="4245593" y="2782645"/>
              <a:ext cx="1956" cy="422151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4205083" y="2784441"/>
              <a:ext cx="66290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群組 57"/>
          <p:cNvGrpSpPr/>
          <p:nvPr/>
        </p:nvGrpSpPr>
        <p:grpSpPr>
          <a:xfrm>
            <a:off x="4239873" y="3159290"/>
            <a:ext cx="764175" cy="953786"/>
            <a:chOff x="4239873" y="3159290"/>
            <a:chExt cx="764175" cy="953786"/>
          </a:xfrm>
        </p:grpSpPr>
        <p:cxnSp>
          <p:nvCxnSpPr>
            <p:cNvPr id="59" name="直線接點 58"/>
            <p:cNvCxnSpPr/>
            <p:nvPr/>
          </p:nvCxnSpPr>
          <p:spPr>
            <a:xfrm>
              <a:off x="4846816" y="3159290"/>
              <a:ext cx="0" cy="43614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橢圓 59"/>
            <p:cNvSpPr/>
            <p:nvPr/>
          </p:nvSpPr>
          <p:spPr>
            <a:xfrm>
              <a:off x="4698014" y="3595434"/>
              <a:ext cx="306034" cy="279191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1" name="直線接點 60"/>
            <p:cNvCxnSpPr/>
            <p:nvPr/>
          </p:nvCxnSpPr>
          <p:spPr>
            <a:xfrm>
              <a:off x="4848344" y="3874625"/>
              <a:ext cx="0" cy="238451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>
              <a:off x="4239873" y="3175418"/>
              <a:ext cx="614490" cy="155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群組 61"/>
          <p:cNvGrpSpPr/>
          <p:nvPr/>
        </p:nvGrpSpPr>
        <p:grpSpPr>
          <a:xfrm>
            <a:off x="825859" y="655415"/>
            <a:ext cx="754046" cy="5071096"/>
            <a:chOff x="825859" y="655415"/>
            <a:chExt cx="754046" cy="5071096"/>
          </a:xfrm>
        </p:grpSpPr>
        <p:sp>
          <p:nvSpPr>
            <p:cNvPr id="63" name="橢圓 62"/>
            <p:cNvSpPr/>
            <p:nvPr/>
          </p:nvSpPr>
          <p:spPr>
            <a:xfrm>
              <a:off x="1055394" y="5438479"/>
              <a:ext cx="288032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4" name="直線接點 63"/>
            <p:cNvCxnSpPr/>
            <p:nvPr/>
          </p:nvCxnSpPr>
          <p:spPr>
            <a:xfrm>
              <a:off x="843780" y="692696"/>
              <a:ext cx="12312" cy="443066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接點 64"/>
            <p:cNvCxnSpPr/>
            <p:nvPr/>
          </p:nvCxnSpPr>
          <p:spPr>
            <a:xfrm flipV="1">
              <a:off x="1277817" y="5079703"/>
              <a:ext cx="302088" cy="391611"/>
            </a:xfrm>
            <a:prstGeom prst="line">
              <a:avLst/>
            </a:prstGeom>
            <a:ln w="76200">
              <a:solidFill>
                <a:srgbClr val="FF000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接點 65"/>
            <p:cNvCxnSpPr/>
            <p:nvPr/>
          </p:nvCxnSpPr>
          <p:spPr>
            <a:xfrm>
              <a:off x="1538853" y="655415"/>
              <a:ext cx="17621" cy="4456928"/>
            </a:xfrm>
            <a:prstGeom prst="line">
              <a:avLst/>
            </a:prstGeom>
            <a:ln w="76200">
              <a:solidFill>
                <a:srgbClr val="FF000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>
              <a:off x="825859" y="5079704"/>
              <a:ext cx="271884" cy="39711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群組 68"/>
          <p:cNvGrpSpPr/>
          <p:nvPr/>
        </p:nvGrpSpPr>
        <p:grpSpPr>
          <a:xfrm>
            <a:off x="827584" y="1619983"/>
            <a:ext cx="7049961" cy="3418092"/>
            <a:chOff x="827584" y="1619983"/>
            <a:chExt cx="7049961" cy="3418092"/>
          </a:xfrm>
        </p:grpSpPr>
        <p:cxnSp>
          <p:nvCxnSpPr>
            <p:cNvPr id="70" name="直線接點 69"/>
            <p:cNvCxnSpPr/>
            <p:nvPr/>
          </p:nvCxnSpPr>
          <p:spPr>
            <a:xfrm>
              <a:off x="827584" y="1649378"/>
              <a:ext cx="690778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>
              <a:off x="1547664" y="2492896"/>
              <a:ext cx="151267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/>
            <p:cNvCxnSpPr/>
            <p:nvPr/>
          </p:nvCxnSpPr>
          <p:spPr>
            <a:xfrm>
              <a:off x="2987824" y="5002270"/>
              <a:ext cx="4747546" cy="1090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/>
            <p:cNvCxnSpPr/>
            <p:nvPr/>
          </p:nvCxnSpPr>
          <p:spPr>
            <a:xfrm>
              <a:off x="3023828" y="2509996"/>
              <a:ext cx="6387" cy="25031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>
              <a:off x="7726390" y="1619983"/>
              <a:ext cx="6387" cy="232058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>
              <a:off x="7733529" y="4245987"/>
              <a:ext cx="1841" cy="79208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橢圓 80"/>
            <p:cNvSpPr/>
            <p:nvPr/>
          </p:nvSpPr>
          <p:spPr>
            <a:xfrm>
              <a:off x="7593195" y="3957955"/>
              <a:ext cx="28435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82" name="群組 81"/>
          <p:cNvGrpSpPr/>
          <p:nvPr/>
        </p:nvGrpSpPr>
        <p:grpSpPr>
          <a:xfrm>
            <a:off x="604464" y="2295038"/>
            <a:ext cx="7718593" cy="1006347"/>
            <a:chOff x="604464" y="2295038"/>
            <a:chExt cx="7718593" cy="1006347"/>
          </a:xfrm>
        </p:grpSpPr>
        <p:pic>
          <p:nvPicPr>
            <p:cNvPr id="83" name="圖片 82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464" y="3146951"/>
              <a:ext cx="149754" cy="154434"/>
            </a:xfrm>
            <a:prstGeom prst="rect">
              <a:avLst/>
            </a:prstGeom>
          </p:spPr>
        </p:pic>
        <p:pic>
          <p:nvPicPr>
            <p:cNvPr id="84" name="圖片 83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0" y="2295038"/>
              <a:ext cx="150657" cy="138102"/>
            </a:xfrm>
            <a:prstGeom prst="rect">
              <a:avLst/>
            </a:prstGeom>
          </p:spPr>
        </p:pic>
        <p:pic>
          <p:nvPicPr>
            <p:cNvPr id="85" name="圖片 8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91409" y="3146951"/>
              <a:ext cx="149754" cy="154434"/>
            </a:xfrm>
            <a:prstGeom prst="rect">
              <a:avLst/>
            </a:prstGeom>
          </p:spPr>
        </p:pic>
        <p:pic>
          <p:nvPicPr>
            <p:cNvPr id="86" name="圖片 85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936" y="2904687"/>
              <a:ext cx="149754" cy="154434"/>
            </a:xfrm>
            <a:prstGeom prst="rect">
              <a:avLst/>
            </a:prstGeom>
          </p:spPr>
        </p:pic>
        <p:pic>
          <p:nvPicPr>
            <p:cNvPr id="89" name="圖片 88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597" y="2910931"/>
              <a:ext cx="149754" cy="154434"/>
            </a:xfrm>
            <a:prstGeom prst="rect">
              <a:avLst/>
            </a:prstGeom>
          </p:spPr>
        </p:pic>
      </p:grpSp>
      <p:grpSp>
        <p:nvGrpSpPr>
          <p:cNvPr id="90" name="群組 89"/>
          <p:cNvGrpSpPr/>
          <p:nvPr/>
        </p:nvGrpSpPr>
        <p:grpSpPr>
          <a:xfrm>
            <a:off x="4622234" y="2276872"/>
            <a:ext cx="3013042" cy="1179392"/>
            <a:chOff x="4622234" y="2276872"/>
            <a:chExt cx="3013042" cy="1179392"/>
          </a:xfrm>
        </p:grpSpPr>
        <p:pic>
          <p:nvPicPr>
            <p:cNvPr id="91" name="圖片 90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2234" y="2924944"/>
              <a:ext cx="150657" cy="138102"/>
            </a:xfrm>
            <a:prstGeom prst="rect">
              <a:avLst/>
            </a:prstGeom>
          </p:spPr>
        </p:pic>
        <p:pic>
          <p:nvPicPr>
            <p:cNvPr id="92" name="圖片 9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85522" y="2276872"/>
              <a:ext cx="149754" cy="154434"/>
            </a:xfrm>
            <a:prstGeom prst="rect">
              <a:avLst/>
            </a:prstGeom>
          </p:spPr>
        </p:pic>
        <p:pic>
          <p:nvPicPr>
            <p:cNvPr id="93" name="圖片 92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3137" y="3301830"/>
              <a:ext cx="149754" cy="154434"/>
            </a:xfrm>
            <a:prstGeom prst="rect">
              <a:avLst/>
            </a:prstGeom>
          </p:spPr>
        </p:pic>
      </p:grpSp>
      <p:grpSp>
        <p:nvGrpSpPr>
          <p:cNvPr id="97" name="群組 96"/>
          <p:cNvGrpSpPr/>
          <p:nvPr/>
        </p:nvGrpSpPr>
        <p:grpSpPr>
          <a:xfrm>
            <a:off x="843991" y="656692"/>
            <a:ext cx="704859" cy="1853304"/>
            <a:chOff x="931661" y="666656"/>
            <a:chExt cx="704859" cy="1853304"/>
          </a:xfrm>
        </p:grpSpPr>
        <p:cxnSp>
          <p:nvCxnSpPr>
            <p:cNvPr id="98" name="直線接點 97"/>
            <p:cNvCxnSpPr/>
            <p:nvPr/>
          </p:nvCxnSpPr>
          <p:spPr>
            <a:xfrm flipH="1">
              <a:off x="931661" y="666656"/>
              <a:ext cx="5066" cy="99268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>
            <a:xfrm>
              <a:off x="1636520" y="714348"/>
              <a:ext cx="0" cy="1805612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0" name="橢圓 99"/>
          <p:cNvSpPr/>
          <p:nvPr/>
        </p:nvSpPr>
        <p:spPr>
          <a:xfrm>
            <a:off x="374280" y="2682825"/>
            <a:ext cx="1605432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1" name="矩形 100"/>
          <p:cNvSpPr/>
          <p:nvPr/>
        </p:nvSpPr>
        <p:spPr>
          <a:xfrm>
            <a:off x="2661297" y="6338677"/>
            <a:ext cx="120193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2" name="橢圓 101"/>
          <p:cNvSpPr/>
          <p:nvPr/>
        </p:nvSpPr>
        <p:spPr>
          <a:xfrm>
            <a:off x="7239413" y="3571308"/>
            <a:ext cx="1605432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284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xit" presetSubtype="2" accel="20000" decel="22000" fill="hold" grpId="1" nodeType="afterEffect">
                                  <p:stCondLst>
                                    <p:cond delay="12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700"/>
                            </p:stCondLst>
                            <p:childTnLst>
                              <p:par>
                                <p:cTn id="1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22" presetClass="entr" presetSubtype="1" repeatCount="300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repeatCount="300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38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44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1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900"/>
                            </p:stCondLst>
                            <p:childTnLst>
                              <p:par>
                                <p:cTn id="40" presetID="1" presetClass="exit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3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6" presetID="53" presetClass="entr" presetSubtype="16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4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49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61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1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3" grpId="0" animBg="1"/>
      <p:bldP spid="75" grpId="1" animBg="1"/>
      <p:bldP spid="125" grpId="0" animBg="1"/>
      <p:bldP spid="125" grpId="1" animBg="1"/>
      <p:bldP spid="87" grpId="0" animBg="1"/>
      <p:bldP spid="88" grpId="0" animBg="1"/>
      <p:bldP spid="100" grpId="0" animBg="1"/>
      <p:bldP spid="100" grpId="1" animBg="1"/>
      <p:bldP spid="101" grpId="0" animBg="1"/>
      <p:bldP spid="102" grpId="0" animBg="1"/>
      <p:bldP spid="10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679341" y="5949280"/>
            <a:ext cx="6700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6.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如果在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計時到之後才放開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PB2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MC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無法恢復動作，</a:t>
            </a:r>
            <a:endParaRPr lang="en-US" altLang="zh-TW" sz="2000" dirty="0" smtClean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  <a:p>
            <a:r>
              <a:rPr lang="zh-TW" altLang="en-US" sz="2000" dirty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電路回復初始狀態。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26107" y="6019806"/>
            <a:ext cx="351042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動作按鈕: 下一項 32">
            <a:hlinkClick r:id="" action="ppaction://noaction" highlightClick="1"/>
          </p:cNvPr>
          <p:cNvSpPr/>
          <p:nvPr/>
        </p:nvSpPr>
        <p:spPr>
          <a:xfrm>
            <a:off x="8149158" y="598857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78" name="群組 77"/>
          <p:cNvGrpSpPr/>
          <p:nvPr/>
        </p:nvGrpSpPr>
        <p:grpSpPr>
          <a:xfrm>
            <a:off x="4641072" y="2333962"/>
            <a:ext cx="411488" cy="352068"/>
            <a:chOff x="4153091" y="5167265"/>
            <a:chExt cx="411488" cy="352068"/>
          </a:xfrm>
        </p:grpSpPr>
        <p:pic>
          <p:nvPicPr>
            <p:cNvPr id="79" name="圖片 78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80" name="橢圓 79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75" name="右彎箭號 74"/>
          <p:cNvSpPr/>
          <p:nvPr/>
        </p:nvSpPr>
        <p:spPr>
          <a:xfrm rot="10800000">
            <a:off x="3779398" y="3208906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77" name="圖片 7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7524" y="3277406"/>
            <a:ext cx="214299" cy="196440"/>
          </a:xfrm>
          <a:prstGeom prst="rect">
            <a:avLst/>
          </a:prstGeom>
        </p:spPr>
      </p:pic>
      <p:sp>
        <p:nvSpPr>
          <p:cNvPr id="125" name="動作按鈕: 下一項 124">
            <a:hlinkClick r:id="" action="ppaction://noaction" highlightClick="1"/>
          </p:cNvPr>
          <p:cNvSpPr/>
          <p:nvPr/>
        </p:nvSpPr>
        <p:spPr>
          <a:xfrm>
            <a:off x="8042129" y="598857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57" name="群組 156"/>
          <p:cNvGrpSpPr/>
          <p:nvPr/>
        </p:nvGrpSpPr>
        <p:grpSpPr>
          <a:xfrm>
            <a:off x="827584" y="1612470"/>
            <a:ext cx="7740860" cy="3418092"/>
            <a:chOff x="827584" y="1612470"/>
            <a:chExt cx="7740860" cy="3418092"/>
          </a:xfrm>
        </p:grpSpPr>
        <p:cxnSp>
          <p:nvCxnSpPr>
            <p:cNvPr id="158" name="直線接點 157"/>
            <p:cNvCxnSpPr/>
            <p:nvPr/>
          </p:nvCxnSpPr>
          <p:spPr>
            <a:xfrm>
              <a:off x="827584" y="1649378"/>
              <a:ext cx="763284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線接點 158"/>
            <p:cNvCxnSpPr/>
            <p:nvPr/>
          </p:nvCxnSpPr>
          <p:spPr>
            <a:xfrm>
              <a:off x="1547664" y="2492896"/>
              <a:ext cx="151267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接點 159"/>
            <p:cNvCxnSpPr/>
            <p:nvPr/>
          </p:nvCxnSpPr>
          <p:spPr>
            <a:xfrm>
              <a:off x="2987824" y="5002270"/>
              <a:ext cx="5426271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線接點 160"/>
            <p:cNvCxnSpPr/>
            <p:nvPr/>
          </p:nvCxnSpPr>
          <p:spPr>
            <a:xfrm>
              <a:off x="3023828" y="2509996"/>
              <a:ext cx="6387" cy="25031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接點 161"/>
            <p:cNvCxnSpPr/>
            <p:nvPr/>
          </p:nvCxnSpPr>
          <p:spPr>
            <a:xfrm>
              <a:off x="8417289" y="1612470"/>
              <a:ext cx="6387" cy="232058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線接點 162"/>
            <p:cNvCxnSpPr/>
            <p:nvPr/>
          </p:nvCxnSpPr>
          <p:spPr>
            <a:xfrm>
              <a:off x="8424428" y="4238474"/>
              <a:ext cx="1841" cy="79208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橢圓 163"/>
            <p:cNvSpPr/>
            <p:nvPr/>
          </p:nvSpPr>
          <p:spPr>
            <a:xfrm>
              <a:off x="8284094" y="3950442"/>
              <a:ext cx="28435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87" name="矩形 86"/>
          <p:cNvSpPr/>
          <p:nvPr/>
        </p:nvSpPr>
        <p:spPr>
          <a:xfrm>
            <a:off x="4644008" y="6019806"/>
            <a:ext cx="190821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8" name="矩形 87"/>
          <p:cNvSpPr/>
          <p:nvPr/>
        </p:nvSpPr>
        <p:spPr>
          <a:xfrm>
            <a:off x="1026106" y="6318745"/>
            <a:ext cx="2105733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94" name="群組 93"/>
          <p:cNvGrpSpPr/>
          <p:nvPr/>
        </p:nvGrpSpPr>
        <p:grpSpPr>
          <a:xfrm>
            <a:off x="4641072" y="2361223"/>
            <a:ext cx="414327" cy="352068"/>
            <a:chOff x="4985765" y="5167265"/>
            <a:chExt cx="414327" cy="352068"/>
          </a:xfrm>
        </p:grpSpPr>
        <p:pic>
          <p:nvPicPr>
            <p:cNvPr id="95" name="圖片 94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5765" y="5265008"/>
              <a:ext cx="170819" cy="156583"/>
            </a:xfrm>
            <a:prstGeom prst="rect">
              <a:avLst/>
            </a:prstGeom>
          </p:spPr>
        </p:pic>
        <p:sp>
          <p:nvSpPr>
            <p:cNvPr id="96" name="橢圓 95"/>
            <p:cNvSpPr/>
            <p:nvPr/>
          </p:nvSpPr>
          <p:spPr>
            <a:xfrm>
              <a:off x="5002275" y="5167265"/>
              <a:ext cx="397817" cy="352068"/>
            </a:xfrm>
            <a:prstGeom prst="ellipse">
              <a:avLst/>
            </a:prstGeom>
            <a:solidFill>
              <a:schemeClr val="bg1">
                <a:lumMod val="75000"/>
                <a:alpha val="3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97" name="群組 96"/>
          <p:cNvGrpSpPr/>
          <p:nvPr/>
        </p:nvGrpSpPr>
        <p:grpSpPr>
          <a:xfrm>
            <a:off x="3578879" y="1647801"/>
            <a:ext cx="1298248" cy="3356101"/>
            <a:chOff x="3578879" y="1647801"/>
            <a:chExt cx="1298248" cy="3356101"/>
          </a:xfrm>
        </p:grpSpPr>
        <p:cxnSp>
          <p:nvCxnSpPr>
            <p:cNvPr id="98" name="直線接點 97"/>
            <p:cNvCxnSpPr/>
            <p:nvPr/>
          </p:nvCxnSpPr>
          <p:spPr>
            <a:xfrm>
              <a:off x="3723045" y="3172473"/>
              <a:ext cx="516828" cy="3108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51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>
            <a:xfrm flipH="1">
              <a:off x="3721054" y="3176972"/>
              <a:ext cx="1991" cy="423212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接點 99"/>
            <p:cNvCxnSpPr/>
            <p:nvPr/>
          </p:nvCxnSpPr>
          <p:spPr>
            <a:xfrm>
              <a:off x="3721204" y="3905602"/>
              <a:ext cx="1841" cy="207474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橢圓 100"/>
            <p:cNvSpPr/>
            <p:nvPr/>
          </p:nvSpPr>
          <p:spPr>
            <a:xfrm>
              <a:off x="3578879" y="3617570"/>
              <a:ext cx="284350" cy="288032"/>
            </a:xfrm>
            <a:prstGeom prst="ellipse">
              <a:avLst/>
            </a:prstGeom>
            <a:solidFill>
              <a:schemeClr val="bg1">
                <a:lumMod val="65000"/>
                <a:alpha val="4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2" name="直線接點 101"/>
            <p:cNvCxnSpPr/>
            <p:nvPr/>
          </p:nvCxnSpPr>
          <p:spPr>
            <a:xfrm>
              <a:off x="3685827" y="4121512"/>
              <a:ext cx="1191300" cy="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接點 102"/>
            <p:cNvCxnSpPr/>
            <p:nvPr/>
          </p:nvCxnSpPr>
          <p:spPr>
            <a:xfrm>
              <a:off x="4854363" y="1647801"/>
              <a:ext cx="0" cy="116096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4" name="群組 103"/>
            <p:cNvGrpSpPr/>
            <p:nvPr/>
          </p:nvGrpSpPr>
          <p:grpSpPr>
            <a:xfrm>
              <a:off x="4243486" y="2700088"/>
              <a:ext cx="616546" cy="476884"/>
              <a:chOff x="4243486" y="2700088"/>
              <a:chExt cx="616546" cy="476884"/>
            </a:xfrm>
          </p:grpSpPr>
          <p:cxnSp>
            <p:nvCxnSpPr>
              <p:cNvPr id="108" name="直線接點 107"/>
              <p:cNvCxnSpPr/>
              <p:nvPr/>
            </p:nvCxnSpPr>
            <p:spPr>
              <a:xfrm>
                <a:off x="4846543" y="2700088"/>
                <a:ext cx="0" cy="476884"/>
              </a:xfrm>
              <a:prstGeom prst="line">
                <a:avLst/>
              </a:prstGeom>
              <a:ln w="76200">
                <a:solidFill>
                  <a:schemeClr val="bg1">
                    <a:lumMod val="6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直線接點 108"/>
              <p:cNvCxnSpPr/>
              <p:nvPr/>
            </p:nvCxnSpPr>
            <p:spPr>
              <a:xfrm flipV="1">
                <a:off x="4243486" y="3173864"/>
                <a:ext cx="616546" cy="3108"/>
              </a:xfrm>
              <a:prstGeom prst="line">
                <a:avLst/>
              </a:prstGeom>
              <a:ln w="76200">
                <a:solidFill>
                  <a:schemeClr val="bg1">
                    <a:lumMod val="6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5" name="直線接點 104"/>
            <p:cNvCxnSpPr/>
            <p:nvPr/>
          </p:nvCxnSpPr>
          <p:spPr>
            <a:xfrm>
              <a:off x="4849035" y="4113076"/>
              <a:ext cx="1841" cy="36004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接點 105"/>
            <p:cNvCxnSpPr/>
            <p:nvPr/>
          </p:nvCxnSpPr>
          <p:spPr>
            <a:xfrm>
              <a:off x="4737602" y="4725144"/>
              <a:ext cx="1841" cy="278758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接點 106"/>
            <p:cNvCxnSpPr/>
            <p:nvPr/>
          </p:nvCxnSpPr>
          <p:spPr>
            <a:xfrm flipH="1">
              <a:off x="4737602" y="4437112"/>
              <a:ext cx="113274" cy="314762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9958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5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35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2" presetClass="exit" presetSubtype="2" accel="20000" decel="22000" fill="hold" grpId="0" nodeType="afterEffect">
                                  <p:stCondLst>
                                    <p:cond delay="14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400"/>
                            </p:stCondLst>
                            <p:childTnLst>
                              <p:par>
                                <p:cTn id="2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700"/>
                            </p:stCondLst>
                            <p:childTnLst>
                              <p:par>
                                <p:cTn id="33" presetID="14" presetClass="entr" presetSubtype="1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2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1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100"/>
                            </p:stCondLst>
                            <p:childTnLst>
                              <p:par>
                                <p:cTn id="5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3" grpId="0" animBg="1"/>
      <p:bldP spid="75" grpId="0" animBg="1"/>
      <p:bldP spid="125" grpId="0" animBg="1"/>
      <p:bldP spid="125" grpId="1" animBg="1"/>
      <p:bldP spid="87" grpId="0" animBg="1"/>
      <p:bldP spid="88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2267</TotalTime>
  <Words>303</Words>
  <Application>Microsoft Office PowerPoint</Application>
  <PresentationFormat>如螢幕大小 (4:3)</PresentationFormat>
  <Paragraphs>35</Paragraphs>
  <Slides>17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Admin</cp:lastModifiedBy>
  <cp:revision>48</cp:revision>
  <dcterms:created xsi:type="dcterms:W3CDTF">2019-07-02T23:31:21Z</dcterms:created>
  <dcterms:modified xsi:type="dcterms:W3CDTF">2019-07-15T06:04:50Z</dcterms:modified>
</cp:coreProperties>
</file>