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3" r:id="rId15"/>
    <p:sldId id="274" r:id="rId16"/>
    <p:sldId id="275" r:id="rId17"/>
    <p:sldId id="276" r:id="rId18"/>
    <p:sldId id="278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10" Type="http://schemas.openxmlformats.org/officeDocument/2006/relationships/image" Target="../media/image5.png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3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9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3.wav"/><Relationship Id="rId7" Type="http://schemas.openxmlformats.org/officeDocument/2006/relationships/audio" Target="../media/audio10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8.wav"/><Relationship Id="rId10" Type="http://schemas.openxmlformats.org/officeDocument/2006/relationships/image" Target="../media/image4.png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7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10" Type="http://schemas.openxmlformats.org/officeDocument/2006/relationships/image" Target="../media/image5.png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3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651201" y="36866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第十題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47335" y="1268760"/>
            <a:ext cx="7772400" cy="14676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單相感應手動正逆轉</a:t>
            </a:r>
            <a: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兩處控制電路</a:t>
            </a:r>
            <a:endParaRPr lang="zh-TW" altLang="en-US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636084" y="2924944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47335" y="3753036"/>
            <a:ext cx="7772400" cy="248427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1.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FWD1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 或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FWD2 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電動機正轉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2.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REV1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 或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REV2 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電動機反轉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3.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電動機動作當中按下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EMS  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4.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電動機過載 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TH-RY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跳脫</a:t>
            </a: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514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7.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REV1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REV2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電動機反轉。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557464" y="1817821"/>
            <a:ext cx="2150440" cy="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群組 2"/>
          <p:cNvGrpSpPr/>
          <p:nvPr/>
        </p:nvGrpSpPr>
        <p:grpSpPr>
          <a:xfrm>
            <a:off x="832476" y="1351311"/>
            <a:ext cx="7814757" cy="4093916"/>
            <a:chOff x="832476" y="1351311"/>
            <a:chExt cx="7814757" cy="4093916"/>
          </a:xfrm>
        </p:grpSpPr>
        <p:cxnSp>
          <p:nvCxnSpPr>
            <p:cNvPr id="8" name="直線接點 7"/>
            <p:cNvCxnSpPr/>
            <p:nvPr/>
          </p:nvCxnSpPr>
          <p:spPr>
            <a:xfrm flipV="1">
              <a:off x="832476" y="1351311"/>
              <a:ext cx="7654046" cy="1125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H="1" flipV="1">
              <a:off x="8457913" y="1351311"/>
              <a:ext cx="7082" cy="279776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H="1" flipV="1">
              <a:off x="8461931" y="4469379"/>
              <a:ext cx="9542" cy="97584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橢圓 10"/>
            <p:cNvSpPr/>
            <p:nvPr/>
          </p:nvSpPr>
          <p:spPr>
            <a:xfrm>
              <a:off x="8301836" y="4153213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3707904" y="5445224"/>
              <a:ext cx="4778618" cy="3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接點 16"/>
          <p:cNvCxnSpPr/>
          <p:nvPr/>
        </p:nvCxnSpPr>
        <p:spPr>
          <a:xfrm flipH="1" flipV="1">
            <a:off x="3707904" y="1834064"/>
            <a:ext cx="2260" cy="3611162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067122" y="5921340"/>
            <a:ext cx="11061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203848" y="5921339"/>
            <a:ext cx="108012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4327100" y="5921341"/>
            <a:ext cx="276517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7151421" y="5923337"/>
            <a:ext cx="7329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接點 45"/>
          <p:cNvCxnSpPr/>
          <p:nvPr/>
        </p:nvCxnSpPr>
        <p:spPr>
          <a:xfrm flipH="1" flipV="1">
            <a:off x="7014197" y="2175233"/>
            <a:ext cx="10756" cy="714730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群組 46"/>
          <p:cNvGrpSpPr/>
          <p:nvPr/>
        </p:nvGrpSpPr>
        <p:grpSpPr>
          <a:xfrm>
            <a:off x="6480436" y="2160719"/>
            <a:ext cx="533761" cy="723344"/>
            <a:chOff x="4833409" y="2144805"/>
            <a:chExt cx="533761" cy="723344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4833409" y="2841120"/>
              <a:ext cx="533761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 flipV="1">
              <a:off x="4845464" y="2144805"/>
              <a:ext cx="5379" cy="72334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線接點 51"/>
          <p:cNvCxnSpPr/>
          <p:nvPr/>
        </p:nvCxnSpPr>
        <p:spPr>
          <a:xfrm>
            <a:off x="7010342" y="2847122"/>
            <a:ext cx="532219" cy="0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群組 70"/>
          <p:cNvGrpSpPr/>
          <p:nvPr/>
        </p:nvGrpSpPr>
        <p:grpSpPr>
          <a:xfrm>
            <a:off x="832476" y="1340768"/>
            <a:ext cx="6902481" cy="4104459"/>
            <a:chOff x="832476" y="1340768"/>
            <a:chExt cx="6902481" cy="4104459"/>
          </a:xfrm>
        </p:grpSpPr>
        <p:cxnSp>
          <p:nvCxnSpPr>
            <p:cNvPr id="72" name="直線接點 71"/>
            <p:cNvCxnSpPr/>
            <p:nvPr/>
          </p:nvCxnSpPr>
          <p:spPr>
            <a:xfrm flipV="1">
              <a:off x="832476" y="1356936"/>
              <a:ext cx="5323700" cy="5627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6172212" y="1340768"/>
              <a:ext cx="7082" cy="86888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V="1">
              <a:off x="6061094" y="5157192"/>
              <a:ext cx="0" cy="288033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6852254" y="4174352"/>
              <a:ext cx="345397" cy="318337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7389560" y="4149080"/>
              <a:ext cx="345397" cy="34042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V="1">
              <a:off x="6175949" y="4725144"/>
              <a:ext cx="6690" cy="29383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7569372" y="4465245"/>
              <a:ext cx="0" cy="276843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7024321" y="4469378"/>
              <a:ext cx="0" cy="27271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V="1">
              <a:off x="7027769" y="4005064"/>
              <a:ext cx="0" cy="16928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 flipV="1">
              <a:off x="7545022" y="2847122"/>
              <a:ext cx="7340" cy="131228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6156176" y="4725144"/>
              <a:ext cx="1413196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6996264" y="4004550"/>
              <a:ext cx="56599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6156176" y="2174412"/>
              <a:ext cx="38313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6050025" y="4976229"/>
              <a:ext cx="113233" cy="2396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544992" y="1817820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695432" y="5445227"/>
              <a:ext cx="237672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 flipV="1">
              <a:off x="3711544" y="1834063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右彎箭號 88"/>
          <p:cNvSpPr/>
          <p:nvPr/>
        </p:nvSpPr>
        <p:spPr>
          <a:xfrm rot="10800000">
            <a:off x="7151421" y="2365056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0" name="圖片 8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417311"/>
            <a:ext cx="149754" cy="154434"/>
          </a:xfrm>
          <a:prstGeom prst="rect">
            <a:avLst/>
          </a:prstGeom>
        </p:spPr>
      </p:pic>
      <p:cxnSp>
        <p:nvCxnSpPr>
          <p:cNvPr id="91" name="直線接點 90"/>
          <p:cNvCxnSpPr/>
          <p:nvPr/>
        </p:nvCxnSpPr>
        <p:spPr>
          <a:xfrm flipV="1">
            <a:off x="6514946" y="2174059"/>
            <a:ext cx="495396" cy="1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2411760" y="2060848"/>
            <a:ext cx="5939450" cy="1719197"/>
            <a:chOff x="2374548" y="1617204"/>
            <a:chExt cx="5939450" cy="1719197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341" y="1617204"/>
              <a:ext cx="150657" cy="138102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4548" y="2231548"/>
              <a:ext cx="149754" cy="154434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8697" y="2214046"/>
              <a:ext cx="149754" cy="154434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6090" y="2214046"/>
              <a:ext cx="149754" cy="154434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5654" y="1980519"/>
              <a:ext cx="149754" cy="154434"/>
            </a:xfrm>
            <a:prstGeom prst="rect">
              <a:avLst/>
            </a:prstGeom>
          </p:spPr>
        </p:pic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712" y="3198299"/>
              <a:ext cx="150657" cy="138102"/>
            </a:xfrm>
            <a:prstGeom prst="rect">
              <a:avLst/>
            </a:prstGeom>
          </p:spPr>
        </p:pic>
      </p:grpSp>
      <p:sp>
        <p:nvSpPr>
          <p:cNvPr id="54" name="矩形 53"/>
          <p:cNvSpPr/>
          <p:nvPr/>
        </p:nvSpPr>
        <p:spPr>
          <a:xfrm>
            <a:off x="2087930" y="6249513"/>
            <a:ext cx="147595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5" name="群組 34"/>
          <p:cNvGrpSpPr/>
          <p:nvPr/>
        </p:nvGrpSpPr>
        <p:grpSpPr>
          <a:xfrm>
            <a:off x="761314" y="1268761"/>
            <a:ext cx="2295715" cy="4752527"/>
            <a:chOff x="761314" y="1268761"/>
            <a:chExt cx="2295715" cy="4752527"/>
          </a:xfrm>
        </p:grpSpPr>
        <p:cxnSp>
          <p:nvCxnSpPr>
            <p:cNvPr id="55" name="直線接點 54"/>
            <p:cNvCxnSpPr/>
            <p:nvPr/>
          </p:nvCxnSpPr>
          <p:spPr>
            <a:xfrm flipH="1" flipV="1">
              <a:off x="850488" y="1268761"/>
              <a:ext cx="2169" cy="99352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V="1">
              <a:off x="2298558" y="2251458"/>
              <a:ext cx="0" cy="861572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V="1">
              <a:off x="1542896" y="1817823"/>
              <a:ext cx="0" cy="312076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832476" y="2262285"/>
              <a:ext cx="1466082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61314" y="4977170"/>
              <a:ext cx="930366" cy="1044118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反轉</a:t>
              </a:r>
              <a:endParaRPr lang="zh-TW" altLang="en-US" sz="28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  <p:cxnSp>
          <p:nvCxnSpPr>
            <p:cNvPr id="94" name="直線接點 93"/>
            <p:cNvCxnSpPr/>
            <p:nvPr/>
          </p:nvCxnSpPr>
          <p:spPr>
            <a:xfrm flipH="1">
              <a:off x="1540090" y="2084976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H="1">
              <a:off x="1540090" y="3356992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226497" y="3227146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V="1">
              <a:off x="2703484" y="2099435"/>
              <a:ext cx="0" cy="111651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 flipH="1" flipV="1">
              <a:off x="3057028" y="2054339"/>
              <a:ext cx="1" cy="135735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H="1" flipV="1">
              <a:off x="1557464" y="3356992"/>
              <a:ext cx="8053" cy="1600309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 flipH="1">
              <a:off x="807049" y="3107603"/>
              <a:ext cx="1491509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 flipH="1" flipV="1">
              <a:off x="838938" y="3113030"/>
              <a:ext cx="13719" cy="1759029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V="1">
              <a:off x="1226497" y="3250044"/>
              <a:ext cx="0" cy="1622016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橢圓 35"/>
          <p:cNvSpPr/>
          <p:nvPr/>
        </p:nvSpPr>
        <p:spPr>
          <a:xfrm>
            <a:off x="6151480" y="2054339"/>
            <a:ext cx="657911" cy="936104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/>
          <p:cNvSpPr/>
          <p:nvPr/>
        </p:nvSpPr>
        <p:spPr>
          <a:xfrm>
            <a:off x="7989322" y="386104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圓角矩形圖說文字 92"/>
          <p:cNvSpPr/>
          <p:nvPr/>
        </p:nvSpPr>
        <p:spPr>
          <a:xfrm>
            <a:off x="4120159" y="3387561"/>
            <a:ext cx="327617" cy="392954"/>
          </a:xfrm>
          <a:prstGeom prst="wedgeRoundRectCallout">
            <a:avLst>
              <a:gd name="adj1" fmla="val 95890"/>
              <a:gd name="adj2" fmla="val 30570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7453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1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3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2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200"/>
                            </p:stCondLst>
                            <p:childTnLst>
                              <p:par>
                                <p:cTn id="57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2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7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6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1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4" grpId="0" animBg="1"/>
      <p:bldP spid="25" grpId="0" animBg="1"/>
      <p:bldP spid="26" grpId="0" animBg="1"/>
      <p:bldP spid="89" grpId="0" animBg="1"/>
      <p:bldP spid="89" grpId="1" animBg="1"/>
      <p:bldP spid="54" grpId="0" animBg="1"/>
      <p:bldP spid="36" grpId="0" animBg="1"/>
      <p:bldP spid="36" grpId="1" animBg="1"/>
      <p:bldP spid="92" grpId="0" animBg="1"/>
      <p:bldP spid="92" grpId="1" animBg="1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8.MCR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動作時按下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STOP1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STOP2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LS2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LS4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都可以使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滅，電動機停止、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832476" y="1340603"/>
            <a:ext cx="7814757" cy="4104623"/>
            <a:chOff x="832476" y="1340603"/>
            <a:chExt cx="7814757" cy="4104623"/>
          </a:xfrm>
        </p:grpSpPr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群組 2"/>
            <p:cNvGrpSpPr/>
            <p:nvPr/>
          </p:nvGrpSpPr>
          <p:grpSpPr>
            <a:xfrm>
              <a:off x="832476" y="1340603"/>
              <a:ext cx="7814757" cy="4093916"/>
              <a:chOff x="832476" y="1351311"/>
              <a:chExt cx="7814757" cy="4093916"/>
            </a:xfrm>
          </p:grpSpPr>
          <p:cxnSp>
            <p:nvCxnSpPr>
              <p:cNvPr id="8" name="直線接點 7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橢圓 1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" name="直線接點 14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線接點 20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085644" y="5926467"/>
            <a:ext cx="250502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659499" y="5910453"/>
            <a:ext cx="10773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5799112" y="5926466"/>
            <a:ext cx="85012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6705943" y="5920777"/>
            <a:ext cx="77267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829185" y="1332293"/>
            <a:ext cx="6921206" cy="4104459"/>
            <a:chOff x="832476" y="1340768"/>
            <a:chExt cx="6921206" cy="4104459"/>
          </a:xfrm>
        </p:grpSpPr>
        <p:grpSp>
          <p:nvGrpSpPr>
            <p:cNvPr id="47" name="群組 46"/>
            <p:cNvGrpSpPr/>
            <p:nvPr/>
          </p:nvGrpSpPr>
          <p:grpSpPr>
            <a:xfrm>
              <a:off x="6487892" y="2165719"/>
              <a:ext cx="1063778" cy="723344"/>
              <a:chOff x="6487892" y="2165719"/>
              <a:chExt cx="1063778" cy="723344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7060538" y="2859583"/>
                <a:ext cx="491132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6487892" y="2165719"/>
                <a:ext cx="5379" cy="72334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直線接點 51"/>
            <p:cNvCxnSpPr/>
            <p:nvPr/>
          </p:nvCxnSpPr>
          <p:spPr>
            <a:xfrm>
              <a:off x="6508720" y="2859583"/>
              <a:ext cx="551818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群組 70"/>
            <p:cNvGrpSpPr/>
            <p:nvPr/>
          </p:nvGrpSpPr>
          <p:grpSpPr>
            <a:xfrm>
              <a:off x="832476" y="1340768"/>
              <a:ext cx="6921206" cy="4104459"/>
              <a:chOff x="832476" y="1340768"/>
              <a:chExt cx="6921206" cy="4104459"/>
            </a:xfrm>
          </p:grpSpPr>
          <p:cxnSp>
            <p:nvCxnSpPr>
              <p:cNvPr id="72" name="直線接點 71"/>
              <p:cNvCxnSpPr/>
              <p:nvPr/>
            </p:nvCxnSpPr>
            <p:spPr>
              <a:xfrm flipV="1">
                <a:off x="832476" y="1356936"/>
                <a:ext cx="5323700" cy="5627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 flipH="1" flipV="1">
                <a:off x="6172212" y="1340768"/>
                <a:ext cx="7082" cy="86888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/>
              <p:nvPr/>
            </p:nvCxnSpPr>
            <p:spPr>
              <a:xfrm flipV="1">
                <a:off x="6061094" y="5157192"/>
                <a:ext cx="0" cy="288033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橢圓 74"/>
              <p:cNvSpPr/>
              <p:nvPr/>
            </p:nvSpPr>
            <p:spPr>
              <a:xfrm>
                <a:off x="7383603" y="4153620"/>
                <a:ext cx="370079" cy="334600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6842291" y="4172055"/>
                <a:ext cx="397296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7" name="直線接點 76"/>
              <p:cNvCxnSpPr/>
              <p:nvPr/>
            </p:nvCxnSpPr>
            <p:spPr>
              <a:xfrm flipV="1">
                <a:off x="6175949" y="4725144"/>
                <a:ext cx="6690" cy="29383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/>
              <p:nvPr/>
            </p:nvCxnSpPr>
            <p:spPr>
              <a:xfrm flipV="1">
                <a:off x="7572965" y="4467146"/>
                <a:ext cx="0" cy="27488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/>
              <p:nvPr/>
            </p:nvCxnSpPr>
            <p:spPr>
              <a:xfrm flipV="1">
                <a:off x="7027581" y="4458885"/>
                <a:ext cx="0" cy="27271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/>
              <p:nvPr/>
            </p:nvCxnSpPr>
            <p:spPr>
              <a:xfrm flipH="1" flipV="1">
                <a:off x="7027043" y="4001019"/>
                <a:ext cx="538" cy="17443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/>
              <p:cNvCxnSpPr/>
              <p:nvPr/>
            </p:nvCxnSpPr>
            <p:spPr>
              <a:xfrm flipV="1">
                <a:off x="7551669" y="2810528"/>
                <a:ext cx="1" cy="132460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/>
              <p:cNvCxnSpPr/>
              <p:nvPr/>
            </p:nvCxnSpPr>
            <p:spPr>
              <a:xfrm>
                <a:off x="6170154" y="4731595"/>
                <a:ext cx="1410829" cy="826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/>
              <p:cNvCxnSpPr/>
              <p:nvPr/>
            </p:nvCxnSpPr>
            <p:spPr>
              <a:xfrm>
                <a:off x="7002648" y="4001019"/>
                <a:ext cx="56599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/>
              <p:cNvCxnSpPr/>
              <p:nvPr/>
            </p:nvCxnSpPr>
            <p:spPr>
              <a:xfrm>
                <a:off x="6147630" y="2165719"/>
                <a:ext cx="38313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/>
              <p:cNvCxnSpPr/>
              <p:nvPr/>
            </p:nvCxnSpPr>
            <p:spPr>
              <a:xfrm flipV="1">
                <a:off x="6050025" y="4976229"/>
                <a:ext cx="113233" cy="2396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/>
              <p:cNvCxnSpPr/>
              <p:nvPr/>
            </p:nvCxnSpPr>
            <p:spPr>
              <a:xfrm flipV="1">
                <a:off x="1544992" y="1817820"/>
                <a:ext cx="2150440" cy="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/>
              <p:cNvCxnSpPr/>
              <p:nvPr/>
            </p:nvCxnSpPr>
            <p:spPr>
              <a:xfrm>
                <a:off x="3695432" y="5445227"/>
                <a:ext cx="237672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/>
              <p:cNvCxnSpPr/>
              <p:nvPr/>
            </p:nvCxnSpPr>
            <p:spPr>
              <a:xfrm flipH="1" flipV="1">
                <a:off x="3711544" y="1834063"/>
                <a:ext cx="2260" cy="361116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右彎箭號 88"/>
          <p:cNvSpPr/>
          <p:nvPr/>
        </p:nvSpPr>
        <p:spPr>
          <a:xfrm rot="10800000">
            <a:off x="6224173" y="1474043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050780" y="6290415"/>
            <a:ext cx="278043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/>
          <p:cNvSpPr/>
          <p:nvPr/>
        </p:nvSpPr>
        <p:spPr>
          <a:xfrm>
            <a:off x="5843092" y="1109167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4985604" y="6261501"/>
            <a:ext cx="139021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6476791" y="6266916"/>
            <a:ext cx="61549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3" name="圖片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801" y="1549002"/>
            <a:ext cx="207407" cy="190123"/>
          </a:xfrm>
          <a:prstGeom prst="rect">
            <a:avLst/>
          </a:prstGeom>
        </p:spPr>
      </p:pic>
      <p:sp>
        <p:nvSpPr>
          <p:cNvPr id="64" name="動作按鈕: 下一項 63">
            <a:hlinkClick r:id="" action="ppaction://noaction" highlightClick="1"/>
          </p:cNvPr>
          <p:cNvSpPr/>
          <p:nvPr/>
        </p:nvSpPr>
        <p:spPr>
          <a:xfrm>
            <a:off x="8114943" y="595340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右彎箭號 64"/>
          <p:cNvSpPr/>
          <p:nvPr/>
        </p:nvSpPr>
        <p:spPr>
          <a:xfrm rot="10800000">
            <a:off x="6229937" y="1834063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839801" y="1534857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576" y="1884379"/>
            <a:ext cx="207407" cy="190123"/>
          </a:xfrm>
          <a:prstGeom prst="rect">
            <a:avLst/>
          </a:prstGeom>
        </p:spPr>
      </p:pic>
      <p:sp>
        <p:nvSpPr>
          <p:cNvPr id="113" name="動作按鈕: 下一項 112">
            <a:hlinkClick r:id="" action="ppaction://noaction" highlightClick="1"/>
          </p:cNvPr>
          <p:cNvSpPr/>
          <p:nvPr/>
        </p:nvSpPr>
        <p:spPr>
          <a:xfrm>
            <a:off x="8123010" y="573738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右彎箭號 113"/>
          <p:cNvSpPr/>
          <p:nvPr/>
        </p:nvSpPr>
        <p:spPr>
          <a:xfrm rot="10800000">
            <a:off x="7650675" y="2934995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5" name="橢圓 114"/>
          <p:cNvSpPr/>
          <p:nvPr/>
        </p:nvSpPr>
        <p:spPr>
          <a:xfrm>
            <a:off x="7203876" y="2635790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6" name="圖片 1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731" y="2980564"/>
            <a:ext cx="207407" cy="190123"/>
          </a:xfrm>
          <a:prstGeom prst="rect">
            <a:avLst/>
          </a:prstGeom>
        </p:spPr>
      </p:pic>
      <p:sp>
        <p:nvSpPr>
          <p:cNvPr id="117" name="右彎箭號 116"/>
          <p:cNvSpPr/>
          <p:nvPr/>
        </p:nvSpPr>
        <p:spPr>
          <a:xfrm rot="10800000">
            <a:off x="7650675" y="3306673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8" name="橢圓 117"/>
          <p:cNvSpPr/>
          <p:nvPr/>
        </p:nvSpPr>
        <p:spPr>
          <a:xfrm>
            <a:off x="7195471" y="3075625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9" name="圖片 1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731" y="3332685"/>
            <a:ext cx="207407" cy="190123"/>
          </a:xfrm>
          <a:prstGeom prst="rect">
            <a:avLst/>
          </a:prstGeom>
        </p:spPr>
      </p:pic>
      <p:sp>
        <p:nvSpPr>
          <p:cNvPr id="120" name="動作按鈕: 下一項 119">
            <a:hlinkClick r:id="" action="ppaction://noaction" highlightClick="1"/>
          </p:cNvPr>
          <p:cNvSpPr/>
          <p:nvPr/>
        </p:nvSpPr>
        <p:spPr>
          <a:xfrm>
            <a:off x="7936118" y="600258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動作按鈕: 下一項 120">
            <a:hlinkClick r:id="" action="ppaction://noaction" highlightClick="1"/>
          </p:cNvPr>
          <p:cNvSpPr/>
          <p:nvPr/>
        </p:nvSpPr>
        <p:spPr>
          <a:xfrm>
            <a:off x="7909692" y="615057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" name="群組 67"/>
          <p:cNvGrpSpPr/>
          <p:nvPr/>
        </p:nvGrpSpPr>
        <p:grpSpPr>
          <a:xfrm>
            <a:off x="761314" y="1268761"/>
            <a:ext cx="2295715" cy="4752527"/>
            <a:chOff x="761314" y="1268761"/>
            <a:chExt cx="2295715" cy="4752527"/>
          </a:xfrm>
        </p:grpSpPr>
        <p:cxnSp>
          <p:nvCxnSpPr>
            <p:cNvPr id="69" name="直線接點 68"/>
            <p:cNvCxnSpPr/>
            <p:nvPr/>
          </p:nvCxnSpPr>
          <p:spPr>
            <a:xfrm flipH="1" flipV="1">
              <a:off x="850488" y="1268761"/>
              <a:ext cx="2169" cy="99352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2298558" y="2251458"/>
              <a:ext cx="0" cy="861572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542896" y="1817823"/>
              <a:ext cx="0" cy="312076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>
              <a:off x="832476" y="2262285"/>
              <a:ext cx="1466082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矩形 92"/>
            <p:cNvSpPr/>
            <p:nvPr/>
          </p:nvSpPr>
          <p:spPr>
            <a:xfrm>
              <a:off x="761314" y="4977170"/>
              <a:ext cx="930366" cy="1044118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反轉</a:t>
              </a:r>
              <a:endParaRPr lang="zh-TW" altLang="en-US" sz="28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  <p:cxnSp>
          <p:nvCxnSpPr>
            <p:cNvPr id="94" name="直線接點 93"/>
            <p:cNvCxnSpPr/>
            <p:nvPr/>
          </p:nvCxnSpPr>
          <p:spPr>
            <a:xfrm flipH="1">
              <a:off x="1540090" y="2084976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H="1">
              <a:off x="1540090" y="3356992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226497" y="3227146"/>
              <a:ext cx="1516936" cy="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2703484" y="2099435"/>
              <a:ext cx="0" cy="111651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H="1" flipV="1">
              <a:off x="3057028" y="2054339"/>
              <a:ext cx="1" cy="135735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H="1" flipV="1">
              <a:off x="1557464" y="3356992"/>
              <a:ext cx="8053" cy="1600309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 flipH="1">
              <a:off x="807049" y="3107603"/>
              <a:ext cx="1491509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 flipV="1">
              <a:off x="838938" y="3113030"/>
              <a:ext cx="13719" cy="1759029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1226497" y="3250044"/>
              <a:ext cx="0" cy="1622016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265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"/>
                            </p:stCondLst>
                            <p:childTnLst>
                              <p:par>
                                <p:cTn id="47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6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6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4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4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6" presetID="2" presetClass="exit" presetSubtype="8" accel="16000" decel="1800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200"/>
                            </p:stCondLst>
                            <p:childTnLst>
                              <p:par>
                                <p:cTn id="17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24" grpId="0" animBg="1"/>
      <p:bldP spid="25" grpId="0" animBg="1"/>
      <p:bldP spid="26" grpId="0" animBg="1"/>
      <p:bldP spid="89" grpId="0" animBg="1"/>
      <p:bldP spid="89" grpId="1" animBg="1"/>
      <p:bldP spid="54" grpId="0" animBg="1"/>
      <p:bldP spid="92" grpId="0" animBg="1"/>
      <p:bldP spid="92" grpId="1" animBg="1"/>
      <p:bldP spid="61" grpId="0" animBg="1"/>
      <p:bldP spid="62" grpId="0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7" grpId="0" animBg="1"/>
      <p:bldP spid="117" grpId="1" animBg="1"/>
      <p:bldP spid="118" grpId="0" animBg="1"/>
      <p:bldP spid="118" grpId="1" animBg="1"/>
      <p:bldP spid="120" grpId="0" animBg="1"/>
      <p:bldP spid="120" grpId="1" animBg="1"/>
      <p:bldP spid="121" grpId="0" animBg="1"/>
      <p:bldP spid="12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971600" y="231287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電動機動作之中按下 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EMS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82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電動機動作當中按下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EMS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，所有動作均停止。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611560" y="532438"/>
            <a:ext cx="8035673" cy="5488850"/>
            <a:chOff x="611560" y="532438"/>
            <a:chExt cx="8035673" cy="5488850"/>
          </a:xfrm>
        </p:grpSpPr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群組 2"/>
            <p:cNvGrpSpPr/>
            <p:nvPr/>
          </p:nvGrpSpPr>
          <p:grpSpPr>
            <a:xfrm>
              <a:off x="832476" y="1351311"/>
              <a:ext cx="7814757" cy="4093916"/>
              <a:chOff x="832476" y="1351311"/>
              <a:chExt cx="7814757" cy="4093916"/>
            </a:xfrm>
          </p:grpSpPr>
          <p:cxnSp>
            <p:nvCxnSpPr>
              <p:cNvPr id="8" name="直線接點 7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橢圓 1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" name="直線接點 14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V="1">
              <a:off x="850488" y="543054"/>
              <a:ext cx="0" cy="79771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542896" y="532438"/>
              <a:ext cx="0" cy="1285384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群組 46"/>
            <p:cNvGrpSpPr/>
            <p:nvPr/>
          </p:nvGrpSpPr>
          <p:grpSpPr>
            <a:xfrm>
              <a:off x="4812275" y="2132856"/>
              <a:ext cx="502140" cy="723344"/>
              <a:chOff x="4812275" y="2132856"/>
              <a:chExt cx="502140" cy="723344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4823283" y="2175233"/>
                <a:ext cx="491132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4812275" y="2132856"/>
                <a:ext cx="5379" cy="72334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直線接點 51"/>
            <p:cNvCxnSpPr/>
            <p:nvPr/>
          </p:nvCxnSpPr>
          <p:spPr>
            <a:xfrm>
              <a:off x="5314415" y="2175233"/>
              <a:ext cx="53221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群組 70"/>
            <p:cNvGrpSpPr/>
            <p:nvPr/>
          </p:nvGrpSpPr>
          <p:grpSpPr>
            <a:xfrm>
              <a:off x="832476" y="1340768"/>
              <a:ext cx="5377892" cy="4104459"/>
              <a:chOff x="832476" y="1340768"/>
              <a:chExt cx="5377892" cy="4104459"/>
            </a:xfrm>
          </p:grpSpPr>
          <p:cxnSp>
            <p:nvCxnSpPr>
              <p:cNvPr id="72" name="直線接點 71"/>
              <p:cNvCxnSpPr/>
              <p:nvPr/>
            </p:nvCxnSpPr>
            <p:spPr>
              <a:xfrm flipV="1">
                <a:off x="832476" y="1356936"/>
                <a:ext cx="5323700" cy="5627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 flipH="1" flipV="1">
                <a:off x="6172212" y="1340768"/>
                <a:ext cx="7082" cy="86888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/>
              <p:nvPr/>
            </p:nvCxnSpPr>
            <p:spPr>
              <a:xfrm flipV="1">
                <a:off x="6061094" y="5157192"/>
                <a:ext cx="0" cy="288033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橢圓 74"/>
              <p:cNvSpPr/>
              <p:nvPr/>
            </p:nvSpPr>
            <p:spPr>
              <a:xfrm>
                <a:off x="4654253" y="4165224"/>
                <a:ext cx="345397" cy="318337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5180152" y="4165224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7" name="直線接點 76"/>
              <p:cNvCxnSpPr/>
              <p:nvPr/>
            </p:nvCxnSpPr>
            <p:spPr>
              <a:xfrm flipV="1">
                <a:off x="6175949" y="4725144"/>
                <a:ext cx="6690" cy="29383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/>
              <p:nvPr/>
            </p:nvCxnSpPr>
            <p:spPr>
              <a:xfrm flipV="1">
                <a:off x="4826952" y="4492689"/>
                <a:ext cx="0" cy="27488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/>
              <p:nvPr/>
            </p:nvCxnSpPr>
            <p:spPr>
              <a:xfrm flipV="1">
                <a:off x="5352850" y="4483561"/>
                <a:ext cx="0" cy="27271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/>
              <p:nvPr/>
            </p:nvCxnSpPr>
            <p:spPr>
              <a:xfrm flipH="1" flipV="1">
                <a:off x="5361162" y="4005066"/>
                <a:ext cx="538" cy="16015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/>
              <p:cNvCxnSpPr/>
              <p:nvPr/>
            </p:nvCxnSpPr>
            <p:spPr>
              <a:xfrm flipH="1" flipV="1">
                <a:off x="4819613" y="2852936"/>
                <a:ext cx="7340" cy="131228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/>
              <p:cNvCxnSpPr/>
              <p:nvPr/>
            </p:nvCxnSpPr>
            <p:spPr>
              <a:xfrm>
                <a:off x="4860032" y="4725144"/>
                <a:ext cx="1335968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/>
              <p:cNvCxnSpPr/>
              <p:nvPr/>
            </p:nvCxnSpPr>
            <p:spPr>
              <a:xfrm>
                <a:off x="4806898" y="4021578"/>
                <a:ext cx="56599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/>
              <p:cNvCxnSpPr/>
              <p:nvPr/>
            </p:nvCxnSpPr>
            <p:spPr>
              <a:xfrm>
                <a:off x="5827234" y="2175233"/>
                <a:ext cx="38313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/>
              <p:cNvCxnSpPr/>
              <p:nvPr/>
            </p:nvCxnSpPr>
            <p:spPr>
              <a:xfrm flipV="1">
                <a:off x="6050025" y="4976229"/>
                <a:ext cx="113233" cy="2396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/>
              <p:cNvCxnSpPr/>
              <p:nvPr/>
            </p:nvCxnSpPr>
            <p:spPr>
              <a:xfrm flipV="1">
                <a:off x="1544992" y="1817820"/>
                <a:ext cx="2150440" cy="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/>
              <p:cNvCxnSpPr/>
              <p:nvPr/>
            </p:nvCxnSpPr>
            <p:spPr>
              <a:xfrm>
                <a:off x="3695432" y="5445227"/>
                <a:ext cx="237672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/>
              <p:cNvCxnSpPr/>
              <p:nvPr/>
            </p:nvCxnSpPr>
            <p:spPr>
              <a:xfrm flipH="1" flipV="1">
                <a:off x="3711544" y="1834063"/>
                <a:ext cx="2260" cy="361116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群組 1"/>
            <p:cNvGrpSpPr/>
            <p:nvPr/>
          </p:nvGrpSpPr>
          <p:grpSpPr>
            <a:xfrm>
              <a:off x="611560" y="1617204"/>
              <a:ext cx="7702438" cy="2178419"/>
              <a:chOff x="611560" y="1617204"/>
              <a:chExt cx="7702438" cy="2178419"/>
            </a:xfrm>
          </p:grpSpPr>
          <p:pic>
            <p:nvPicPr>
              <p:cNvPr id="32" name="圖片 3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63341" y="1617204"/>
                <a:ext cx="150657" cy="138102"/>
              </a:xfrm>
              <a:prstGeom prst="rect">
                <a:avLst/>
              </a:prstGeom>
            </p:spPr>
          </p:pic>
          <p:pic>
            <p:nvPicPr>
              <p:cNvPr id="37" name="圖片 36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1560" y="2672978"/>
                <a:ext cx="149754" cy="154434"/>
              </a:xfrm>
              <a:prstGeom prst="rect">
                <a:avLst/>
              </a:prstGeom>
            </p:spPr>
          </p:pic>
          <p:pic>
            <p:nvPicPr>
              <p:cNvPr id="38" name="圖片 3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1600" y="2696015"/>
                <a:ext cx="149754" cy="154434"/>
              </a:xfrm>
              <a:prstGeom prst="rect">
                <a:avLst/>
              </a:prstGeom>
            </p:spPr>
          </p:pic>
          <p:pic>
            <p:nvPicPr>
              <p:cNvPr id="39" name="圖片 38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31640" y="2696015"/>
                <a:ext cx="149754" cy="154434"/>
              </a:xfrm>
              <a:prstGeom prst="rect">
                <a:avLst/>
              </a:prstGeom>
            </p:spPr>
          </p:pic>
          <p:pic>
            <p:nvPicPr>
              <p:cNvPr id="40" name="圖片 39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84622" y="2428470"/>
                <a:ext cx="149754" cy="154434"/>
              </a:xfrm>
              <a:prstGeom prst="rect">
                <a:avLst/>
              </a:prstGeom>
            </p:spPr>
          </p:pic>
          <p:pic>
            <p:nvPicPr>
              <p:cNvPr id="53" name="圖片 52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08304" y="3657521"/>
                <a:ext cx="150657" cy="138102"/>
              </a:xfrm>
              <a:prstGeom prst="rect">
                <a:avLst/>
              </a:prstGeom>
            </p:spPr>
          </p:pic>
        </p:grpSp>
        <p:grpSp>
          <p:nvGrpSpPr>
            <p:cNvPr id="35" name="群組 34"/>
            <p:cNvGrpSpPr/>
            <p:nvPr/>
          </p:nvGrpSpPr>
          <p:grpSpPr>
            <a:xfrm>
              <a:off x="761314" y="1268760"/>
              <a:ext cx="930366" cy="4752528"/>
              <a:chOff x="761314" y="1268760"/>
              <a:chExt cx="930366" cy="4752528"/>
            </a:xfrm>
          </p:grpSpPr>
          <p:cxnSp>
            <p:nvCxnSpPr>
              <p:cNvPr id="55" name="直線接點 54"/>
              <p:cNvCxnSpPr/>
              <p:nvPr/>
            </p:nvCxnSpPr>
            <p:spPr>
              <a:xfrm flipH="1" flipV="1">
                <a:off x="850488" y="1268760"/>
                <a:ext cx="4338" cy="3688541"/>
              </a:xfrm>
              <a:prstGeom prst="line">
                <a:avLst/>
              </a:prstGeom>
              <a:ln w="76200">
                <a:solidFill>
                  <a:schemeClr val="tx1">
                    <a:alpha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>
                <a:stCxn id="59" idx="0"/>
              </p:cNvCxnSpPr>
              <p:nvPr/>
            </p:nvCxnSpPr>
            <p:spPr>
              <a:xfrm flipV="1">
                <a:off x="1226497" y="2209654"/>
                <a:ext cx="0" cy="2767516"/>
              </a:xfrm>
              <a:prstGeom prst="line">
                <a:avLst/>
              </a:prstGeom>
              <a:ln w="76200">
                <a:solidFill>
                  <a:schemeClr val="tx1">
                    <a:alpha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 flipH="1" flipV="1">
                <a:off x="1542896" y="1817822"/>
                <a:ext cx="14568" cy="3139479"/>
              </a:xfrm>
              <a:prstGeom prst="line">
                <a:avLst/>
              </a:prstGeom>
              <a:ln w="76200">
                <a:solidFill>
                  <a:srgbClr val="C00000">
                    <a:alpha val="75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 flipH="1">
                <a:off x="832476" y="2252504"/>
                <a:ext cx="361738" cy="9781"/>
              </a:xfrm>
              <a:prstGeom prst="line">
                <a:avLst/>
              </a:prstGeom>
              <a:ln w="76200">
                <a:solidFill>
                  <a:schemeClr val="tx1">
                    <a:alpha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矩形 58"/>
              <p:cNvSpPr/>
              <p:nvPr/>
            </p:nvSpPr>
            <p:spPr>
              <a:xfrm>
                <a:off x="761314" y="4977170"/>
                <a:ext cx="930366" cy="1044118"/>
              </a:xfrm>
              <a:prstGeom prst="rect">
                <a:avLst/>
              </a:prstGeom>
              <a:solidFill>
                <a:srgbClr val="FF0000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dirty="0" smtClean="0">
                    <a:solidFill>
                      <a:srgbClr val="FF0000"/>
                    </a:solidFill>
                    <a:latin typeface="華康海報體W9" pitchFamily="81" charset="-120"/>
                    <a:ea typeface="華康海報體W9" pitchFamily="81" charset="-120"/>
                  </a:rPr>
                  <a:t>正轉</a:t>
                </a:r>
                <a:endParaRPr lang="zh-TW" altLang="en-US" sz="2800" dirty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endParaRPr>
              </a:p>
            </p:txBody>
          </p:sp>
        </p:grpSp>
        <p:sp>
          <p:nvSpPr>
            <p:cNvPr id="93" name="圓角矩形圖說文字 92"/>
            <p:cNvSpPr/>
            <p:nvPr/>
          </p:nvSpPr>
          <p:spPr>
            <a:xfrm>
              <a:off x="6846665" y="3375772"/>
              <a:ext cx="327617" cy="392954"/>
            </a:xfrm>
            <a:prstGeom prst="wedgeRoundRectCallout">
              <a:avLst>
                <a:gd name="adj1" fmla="val 95890"/>
                <a:gd name="adj2" fmla="val 30570"/>
                <a:gd name="adj3" fmla="val 16667"/>
              </a:avLst>
            </a:prstGeom>
            <a:solidFill>
              <a:schemeClr val="accent1">
                <a:alpha val="4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互鎖</a:t>
              </a:r>
              <a:endParaRPr lang="zh-TW" altLang="en-US" sz="1200" dirty="0"/>
            </a:p>
          </p:txBody>
        </p:sp>
      </p:grpSp>
      <p:sp>
        <p:nvSpPr>
          <p:cNvPr id="54" name="矩形 53"/>
          <p:cNvSpPr/>
          <p:nvPr/>
        </p:nvSpPr>
        <p:spPr>
          <a:xfrm>
            <a:off x="2079594" y="5943254"/>
            <a:ext cx="30783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動作按鈕: 下一項 59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5293246" y="5941701"/>
            <a:ext cx="201505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向下箭號 62"/>
          <p:cNvSpPr/>
          <p:nvPr/>
        </p:nvSpPr>
        <p:spPr>
          <a:xfrm>
            <a:off x="4891638" y="941911"/>
            <a:ext cx="216024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4667076" y="806582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5" name="圖片 6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280" y="1288807"/>
            <a:ext cx="207407" cy="19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7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ntr" presetSubtype="1" accel="48000" decel="24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xit" presetSubtype="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7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700"/>
                            </p:stCondLst>
                            <p:childTnLst>
                              <p:par>
                                <p:cTn id="34" presetID="2" presetClass="exit" presetSubtype="1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0" grpId="0" animBg="1"/>
      <p:bldP spid="61" grpId="0" animBg="1"/>
      <p:bldP spid="63" grpId="0" animBg="1"/>
      <p:bldP spid="63" grpId="1" animBg="1"/>
      <p:bldP spid="64" grpId="0" animBg="1"/>
      <p:bldP spid="6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放開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EMS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後，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亮，電路恢復成初始狀態。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101844" y="5953163"/>
            <a:ext cx="153915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動作按鈕: 下一項 59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3733529" y="5953163"/>
            <a:ext cx="314272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向下箭號 62"/>
          <p:cNvSpPr/>
          <p:nvPr/>
        </p:nvSpPr>
        <p:spPr>
          <a:xfrm>
            <a:off x="4891638" y="941911"/>
            <a:ext cx="216024" cy="242098"/>
          </a:xfrm>
          <a:prstGeom prst="down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4667076" y="806582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5" name="圖片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280" y="1288807"/>
            <a:ext cx="207407" cy="190123"/>
          </a:xfrm>
          <a:prstGeom prst="rect">
            <a:avLst/>
          </a:prstGeom>
        </p:spPr>
      </p:pic>
      <p:grpSp>
        <p:nvGrpSpPr>
          <p:cNvPr id="66" name="群組 65"/>
          <p:cNvGrpSpPr/>
          <p:nvPr/>
        </p:nvGrpSpPr>
        <p:grpSpPr>
          <a:xfrm>
            <a:off x="832476" y="1340603"/>
            <a:ext cx="7814757" cy="4104623"/>
            <a:chOff x="832476" y="1340603"/>
            <a:chExt cx="7814757" cy="4104623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群組 67"/>
            <p:cNvGrpSpPr/>
            <p:nvPr/>
          </p:nvGrpSpPr>
          <p:grpSpPr>
            <a:xfrm>
              <a:off x="832476" y="1340603"/>
              <a:ext cx="7814757" cy="4093916"/>
              <a:chOff x="832476" y="1351311"/>
              <a:chExt cx="7814757" cy="4093916"/>
            </a:xfrm>
          </p:grpSpPr>
          <p:cxnSp>
            <p:nvCxnSpPr>
              <p:cNvPr id="70" name="直線接點 69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橢圓 9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92" name="直線接點 91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直線接點 68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直線接點 93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8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xit" presetSubtype="1" accel="20000" decel="22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0" grpId="0" animBg="1"/>
      <p:bldP spid="61" grpId="0" animBg="1"/>
      <p:bldP spid="63" grpId="1" animBg="1"/>
      <p:bldP spid="64" grpId="0" animBg="1"/>
      <p:bldP spid="6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4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971600" y="231287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電動機過載 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 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25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電動機過載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跳脫，電動機停轉。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響、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832476" y="1351311"/>
            <a:ext cx="7814757" cy="4093916"/>
            <a:chOff x="832476" y="1351311"/>
            <a:chExt cx="7814757" cy="4093916"/>
          </a:xfrm>
        </p:grpSpPr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群組 2"/>
            <p:cNvGrpSpPr/>
            <p:nvPr/>
          </p:nvGrpSpPr>
          <p:grpSpPr>
            <a:xfrm>
              <a:off x="832476" y="1351311"/>
              <a:ext cx="7814757" cy="4093916"/>
              <a:chOff x="832476" y="1351311"/>
              <a:chExt cx="7814757" cy="4093916"/>
            </a:xfrm>
          </p:grpSpPr>
          <p:cxnSp>
            <p:nvCxnSpPr>
              <p:cNvPr id="8" name="直線接點 7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橢圓 1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" name="直線接點 14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線接點 20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838051" y="1351661"/>
            <a:ext cx="5377892" cy="4104459"/>
            <a:chOff x="832476" y="1340768"/>
            <a:chExt cx="5377892" cy="4104459"/>
          </a:xfrm>
        </p:grpSpPr>
        <p:grpSp>
          <p:nvGrpSpPr>
            <p:cNvPr id="47" name="群組 46"/>
            <p:cNvGrpSpPr/>
            <p:nvPr/>
          </p:nvGrpSpPr>
          <p:grpSpPr>
            <a:xfrm>
              <a:off x="4812275" y="2132856"/>
              <a:ext cx="502140" cy="723344"/>
              <a:chOff x="4812275" y="2132856"/>
              <a:chExt cx="502140" cy="723344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4823283" y="2175233"/>
                <a:ext cx="491132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4812275" y="2132856"/>
                <a:ext cx="5379" cy="72334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直線接點 51"/>
            <p:cNvCxnSpPr/>
            <p:nvPr/>
          </p:nvCxnSpPr>
          <p:spPr>
            <a:xfrm>
              <a:off x="5314415" y="2175233"/>
              <a:ext cx="53221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群組 70"/>
            <p:cNvGrpSpPr/>
            <p:nvPr/>
          </p:nvGrpSpPr>
          <p:grpSpPr>
            <a:xfrm>
              <a:off x="832476" y="1340768"/>
              <a:ext cx="5377892" cy="4104459"/>
              <a:chOff x="832476" y="1340768"/>
              <a:chExt cx="5377892" cy="4104459"/>
            </a:xfrm>
          </p:grpSpPr>
          <p:cxnSp>
            <p:nvCxnSpPr>
              <p:cNvPr id="72" name="直線接點 71"/>
              <p:cNvCxnSpPr/>
              <p:nvPr/>
            </p:nvCxnSpPr>
            <p:spPr>
              <a:xfrm flipV="1">
                <a:off x="832476" y="1356936"/>
                <a:ext cx="5323700" cy="5627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 flipH="1" flipV="1">
                <a:off x="6172212" y="1340768"/>
                <a:ext cx="7082" cy="86888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/>
              <p:nvPr/>
            </p:nvCxnSpPr>
            <p:spPr>
              <a:xfrm flipV="1">
                <a:off x="6061094" y="5157192"/>
                <a:ext cx="0" cy="288033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橢圓 74"/>
              <p:cNvSpPr/>
              <p:nvPr/>
            </p:nvSpPr>
            <p:spPr>
              <a:xfrm>
                <a:off x="4654253" y="4165224"/>
                <a:ext cx="345397" cy="318337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5180152" y="4165224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7" name="直線接點 76"/>
              <p:cNvCxnSpPr/>
              <p:nvPr/>
            </p:nvCxnSpPr>
            <p:spPr>
              <a:xfrm flipV="1">
                <a:off x="6175949" y="4725144"/>
                <a:ext cx="6690" cy="29383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/>
              <p:nvPr/>
            </p:nvCxnSpPr>
            <p:spPr>
              <a:xfrm flipV="1">
                <a:off x="4826952" y="4492689"/>
                <a:ext cx="0" cy="27488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/>
              <p:nvPr/>
            </p:nvCxnSpPr>
            <p:spPr>
              <a:xfrm flipV="1">
                <a:off x="5352850" y="4483561"/>
                <a:ext cx="0" cy="27271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/>
              <p:nvPr/>
            </p:nvCxnSpPr>
            <p:spPr>
              <a:xfrm flipH="1" flipV="1">
                <a:off x="5361162" y="4005066"/>
                <a:ext cx="538" cy="16015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/>
              <p:cNvCxnSpPr/>
              <p:nvPr/>
            </p:nvCxnSpPr>
            <p:spPr>
              <a:xfrm flipH="1" flipV="1">
                <a:off x="4819613" y="2852936"/>
                <a:ext cx="7340" cy="131228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/>
              <p:cNvCxnSpPr/>
              <p:nvPr/>
            </p:nvCxnSpPr>
            <p:spPr>
              <a:xfrm>
                <a:off x="4860032" y="4725144"/>
                <a:ext cx="1335968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/>
              <p:cNvCxnSpPr/>
              <p:nvPr/>
            </p:nvCxnSpPr>
            <p:spPr>
              <a:xfrm>
                <a:off x="4806898" y="4021578"/>
                <a:ext cx="56599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/>
              <p:cNvCxnSpPr/>
              <p:nvPr/>
            </p:nvCxnSpPr>
            <p:spPr>
              <a:xfrm>
                <a:off x="5827234" y="2175233"/>
                <a:ext cx="38313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/>
              <p:cNvCxnSpPr/>
              <p:nvPr/>
            </p:nvCxnSpPr>
            <p:spPr>
              <a:xfrm flipV="1">
                <a:off x="6050025" y="4976229"/>
                <a:ext cx="113233" cy="2396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/>
              <p:cNvCxnSpPr/>
              <p:nvPr/>
            </p:nvCxnSpPr>
            <p:spPr>
              <a:xfrm flipV="1">
                <a:off x="1544992" y="1817820"/>
                <a:ext cx="2150440" cy="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/>
              <p:cNvCxnSpPr/>
              <p:nvPr/>
            </p:nvCxnSpPr>
            <p:spPr>
              <a:xfrm>
                <a:off x="3695432" y="5445227"/>
                <a:ext cx="237672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/>
              <p:cNvCxnSpPr/>
              <p:nvPr/>
            </p:nvCxnSpPr>
            <p:spPr>
              <a:xfrm flipH="1" flipV="1">
                <a:off x="3711544" y="1834063"/>
                <a:ext cx="2260" cy="361116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群組 1"/>
          <p:cNvGrpSpPr/>
          <p:nvPr/>
        </p:nvGrpSpPr>
        <p:grpSpPr>
          <a:xfrm>
            <a:off x="611560" y="1617204"/>
            <a:ext cx="7702438" cy="2178419"/>
            <a:chOff x="611560" y="1617204"/>
            <a:chExt cx="7702438" cy="2178419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341" y="1617204"/>
              <a:ext cx="150657" cy="138102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2672978"/>
              <a:ext cx="149754" cy="154434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2696015"/>
              <a:ext cx="149754" cy="154434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2696015"/>
              <a:ext cx="149754" cy="154434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4622" y="2428470"/>
              <a:ext cx="149754" cy="154434"/>
            </a:xfrm>
            <a:prstGeom prst="rect">
              <a:avLst/>
            </a:prstGeom>
          </p:spPr>
        </p:pic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3657521"/>
              <a:ext cx="150657" cy="138102"/>
            </a:xfrm>
            <a:prstGeom prst="rect">
              <a:avLst/>
            </a:prstGeom>
          </p:spPr>
        </p:pic>
      </p:grpSp>
      <p:grpSp>
        <p:nvGrpSpPr>
          <p:cNvPr id="35" name="群組 34"/>
          <p:cNvGrpSpPr/>
          <p:nvPr/>
        </p:nvGrpSpPr>
        <p:grpSpPr>
          <a:xfrm>
            <a:off x="761314" y="1268760"/>
            <a:ext cx="930366" cy="4752528"/>
            <a:chOff x="761314" y="1268760"/>
            <a:chExt cx="930366" cy="4752528"/>
          </a:xfrm>
        </p:grpSpPr>
        <p:cxnSp>
          <p:nvCxnSpPr>
            <p:cNvPr id="55" name="直線接點 54"/>
            <p:cNvCxnSpPr/>
            <p:nvPr/>
          </p:nvCxnSpPr>
          <p:spPr>
            <a:xfrm flipH="1" flipV="1">
              <a:off x="850488" y="1268760"/>
              <a:ext cx="4338" cy="368854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>
              <a:stCxn id="59" idx="0"/>
            </p:cNvCxnSpPr>
            <p:nvPr/>
          </p:nvCxnSpPr>
          <p:spPr>
            <a:xfrm flipV="1">
              <a:off x="1226497" y="2209654"/>
              <a:ext cx="0" cy="2767516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 flipV="1">
              <a:off x="1542896" y="1817822"/>
              <a:ext cx="14568" cy="3139479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832476" y="2252504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61314" y="4977170"/>
              <a:ext cx="930366" cy="1044118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28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93" name="圓角矩形圖說文字 92"/>
          <p:cNvSpPr/>
          <p:nvPr/>
        </p:nvSpPr>
        <p:spPr>
          <a:xfrm>
            <a:off x="6846665" y="3375772"/>
            <a:ext cx="327617" cy="392954"/>
          </a:xfrm>
          <a:prstGeom prst="wedgeRoundRectCallout">
            <a:avLst>
              <a:gd name="adj1" fmla="val 95890"/>
              <a:gd name="adj2" fmla="val 30570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54" name="矩形 53"/>
          <p:cNvSpPr/>
          <p:nvPr/>
        </p:nvSpPr>
        <p:spPr>
          <a:xfrm>
            <a:off x="2074478" y="5953163"/>
            <a:ext cx="265989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動作按鈕: 下一項 59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4883794" y="5932787"/>
            <a:ext cx="249983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5697117" y="4655697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右彎箭號 65"/>
          <p:cNvSpPr/>
          <p:nvPr/>
        </p:nvSpPr>
        <p:spPr>
          <a:xfrm rot="10800000">
            <a:off x="6167989" y="490943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254" y="4852816"/>
            <a:ext cx="149754" cy="154434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117" y="4872059"/>
            <a:ext cx="150657" cy="138102"/>
          </a:xfrm>
          <a:prstGeom prst="rect">
            <a:avLst/>
          </a:prstGeom>
        </p:spPr>
      </p:pic>
      <p:sp>
        <p:nvSpPr>
          <p:cNvPr id="69" name="矩形 68"/>
          <p:cNvSpPr/>
          <p:nvPr/>
        </p:nvSpPr>
        <p:spPr>
          <a:xfrm>
            <a:off x="2084784" y="6284574"/>
            <a:ext cx="6150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2789419" y="6284574"/>
            <a:ext cx="6150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9" name="群組 88"/>
          <p:cNvGrpSpPr/>
          <p:nvPr/>
        </p:nvGrpSpPr>
        <p:grpSpPr>
          <a:xfrm>
            <a:off x="611560" y="1591131"/>
            <a:ext cx="7776130" cy="2218958"/>
            <a:chOff x="611560" y="1591131"/>
            <a:chExt cx="7776130" cy="2218958"/>
          </a:xfrm>
        </p:grpSpPr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0697" y="2719339"/>
              <a:ext cx="150657" cy="138102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7936" y="1591131"/>
              <a:ext cx="149754" cy="154434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4391" y="2714834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2209" y="3655655"/>
              <a:ext cx="149754" cy="154434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8924" y="2460757"/>
              <a:ext cx="150657" cy="138102"/>
            </a:xfrm>
            <a:prstGeom prst="rect">
              <a:avLst/>
            </a:prstGeom>
          </p:spPr>
        </p:pic>
        <p:pic>
          <p:nvPicPr>
            <p:cNvPr id="96" name="圖片 9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2714834"/>
              <a:ext cx="150657" cy="138102"/>
            </a:xfrm>
            <a:prstGeom prst="rect">
              <a:avLst/>
            </a:prstGeom>
          </p:spPr>
        </p:pic>
      </p:grpSp>
      <p:grpSp>
        <p:nvGrpSpPr>
          <p:cNvPr id="97" name="群組 96"/>
          <p:cNvGrpSpPr/>
          <p:nvPr/>
        </p:nvGrpSpPr>
        <p:grpSpPr>
          <a:xfrm>
            <a:off x="854826" y="1362562"/>
            <a:ext cx="5228101" cy="4078574"/>
            <a:chOff x="860838" y="1367326"/>
            <a:chExt cx="5228101" cy="4078574"/>
          </a:xfrm>
        </p:grpSpPr>
        <p:cxnSp>
          <p:nvCxnSpPr>
            <p:cNvPr id="98" name="直線接點 97"/>
            <p:cNvCxnSpPr/>
            <p:nvPr/>
          </p:nvCxnSpPr>
          <p:spPr>
            <a:xfrm flipH="1" flipV="1">
              <a:off x="4058025" y="4453363"/>
              <a:ext cx="9542" cy="54379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3729430" y="5445228"/>
              <a:ext cx="235950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074780" y="4997160"/>
              <a:ext cx="189918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1547664" y="1823536"/>
              <a:ext cx="2132905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3704999" y="1823535"/>
              <a:ext cx="1" cy="362236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H="1" flipV="1">
              <a:off x="6044831" y="5173996"/>
              <a:ext cx="4771" cy="27190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5973969" y="5013180"/>
              <a:ext cx="75633" cy="16081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V="1">
              <a:off x="860838" y="1367326"/>
              <a:ext cx="3220778" cy="11252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 flipV="1">
              <a:off x="4059884" y="1378578"/>
              <a:ext cx="21733" cy="2858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矩形 106"/>
            <p:cNvSpPr/>
            <p:nvPr/>
          </p:nvSpPr>
          <p:spPr>
            <a:xfrm>
              <a:off x="3930764" y="4237104"/>
              <a:ext cx="288032" cy="232274"/>
            </a:xfrm>
            <a:prstGeom prst="rect">
              <a:avLst/>
            </a:prstGeom>
            <a:solidFill>
              <a:srgbClr val="FF0000">
                <a:alpha val="4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8" name="橢圓 107"/>
          <p:cNvSpPr/>
          <p:nvPr/>
        </p:nvSpPr>
        <p:spPr>
          <a:xfrm>
            <a:off x="3630038" y="379562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8009875" y="376656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36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400"/>
                            </p:stCondLst>
                            <p:childTnLst>
                              <p:par>
                                <p:cTn id="29" presetID="22" presetClass="exit" presetSubtype="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xit" presetSubtype="1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7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2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2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4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4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4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0" grpId="0" animBg="1"/>
      <p:bldP spid="61" grpId="0" animBg="1"/>
      <p:bldP spid="64" grpId="0" animBg="1"/>
      <p:bldP spid="64" grpId="1" animBg="1"/>
      <p:bldP spid="66" grpId="0" animBg="1"/>
      <p:bldP spid="69" grpId="0" animBg="1"/>
      <p:bldP spid="70" grpId="0" animBg="1"/>
      <p:bldP spid="108" grpId="0" animBg="1"/>
      <p:bldP spid="108" grpId="1" animBg="1"/>
      <p:bldP spid="109" grpId="0" animBg="1"/>
      <p:bldP spid="10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10.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故障排除後將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停響，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 電路恢復成初始狀態。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264282" y="5931936"/>
            <a:ext cx="27540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動作按鈕: 下一項 59">
            <a:hlinkClick r:id="" action="ppaction://noaction" highlightClick="1"/>
          </p:cNvPr>
          <p:cNvSpPr/>
          <p:nvPr/>
        </p:nvSpPr>
        <p:spPr>
          <a:xfrm>
            <a:off x="8421843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5173790" y="5931937"/>
            <a:ext cx="86980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5744305" y="4653136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6" name="群組 65"/>
          <p:cNvGrpSpPr/>
          <p:nvPr/>
        </p:nvGrpSpPr>
        <p:grpSpPr>
          <a:xfrm>
            <a:off x="832476" y="1340603"/>
            <a:ext cx="7814757" cy="4104623"/>
            <a:chOff x="832476" y="1340603"/>
            <a:chExt cx="7814757" cy="4104623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群組 67"/>
            <p:cNvGrpSpPr/>
            <p:nvPr/>
          </p:nvGrpSpPr>
          <p:grpSpPr>
            <a:xfrm>
              <a:off x="832476" y="1340603"/>
              <a:ext cx="7814757" cy="4093916"/>
              <a:chOff x="832476" y="1351311"/>
              <a:chExt cx="7814757" cy="4093916"/>
            </a:xfrm>
          </p:grpSpPr>
          <p:cxnSp>
            <p:nvCxnSpPr>
              <p:cNvPr id="70" name="直線接點 69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橢圓 9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92" name="直線接點 91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直線接點 68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直線接點 93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群組 19"/>
          <p:cNvGrpSpPr/>
          <p:nvPr/>
        </p:nvGrpSpPr>
        <p:grpSpPr>
          <a:xfrm>
            <a:off x="854826" y="1362562"/>
            <a:ext cx="5228101" cy="4078574"/>
            <a:chOff x="860838" y="1367326"/>
            <a:chExt cx="5228101" cy="4078574"/>
          </a:xfrm>
        </p:grpSpPr>
        <p:cxnSp>
          <p:nvCxnSpPr>
            <p:cNvPr id="21" name="直線接點 20"/>
            <p:cNvCxnSpPr/>
            <p:nvPr/>
          </p:nvCxnSpPr>
          <p:spPr>
            <a:xfrm flipH="1" flipV="1">
              <a:off x="4058025" y="4453363"/>
              <a:ext cx="9542" cy="54379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3729430" y="5445228"/>
              <a:ext cx="235950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074780" y="4997160"/>
              <a:ext cx="189918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1547664" y="1823536"/>
              <a:ext cx="2132905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3704999" y="1823535"/>
              <a:ext cx="1" cy="362236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H="1" flipV="1">
              <a:off x="6044831" y="5173996"/>
              <a:ext cx="4771" cy="27190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5973969" y="5013180"/>
              <a:ext cx="75633" cy="16081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860838" y="1367326"/>
              <a:ext cx="3220778" cy="11252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 flipH="1" flipV="1">
              <a:off x="4059884" y="1378578"/>
              <a:ext cx="21733" cy="2858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>
            <a:xfrm>
              <a:off x="3930764" y="4237104"/>
              <a:ext cx="288032" cy="232274"/>
            </a:xfrm>
            <a:prstGeom prst="rect">
              <a:avLst/>
            </a:prstGeom>
            <a:solidFill>
              <a:srgbClr val="FF0000">
                <a:alpha val="4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1" name="右彎箭號 30"/>
          <p:cNvSpPr/>
          <p:nvPr/>
        </p:nvSpPr>
        <p:spPr>
          <a:xfrm rot="10800000">
            <a:off x="6167989" y="490943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32" name="圖片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213" y="4768685"/>
            <a:ext cx="149754" cy="154434"/>
          </a:xfrm>
          <a:prstGeom prst="rect">
            <a:avLst/>
          </a:prstGeom>
        </p:spPr>
      </p:pic>
      <p:pic>
        <p:nvPicPr>
          <p:cNvPr id="33" name="圖片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62" y="4768685"/>
            <a:ext cx="150657" cy="138102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6122471" y="5918427"/>
            <a:ext cx="86980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2197784" y="6267615"/>
            <a:ext cx="251823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3674557" y="382672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7970264" y="382623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4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" presetClass="exit" presetSubtype="2" accel="20000" decel="22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2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4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8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8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6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0" grpId="0" animBg="1"/>
      <p:bldP spid="61" grpId="0" animBg="1"/>
      <p:bldP spid="64" grpId="0" animBg="1"/>
      <p:bldP spid="64" grpId="1" animBg="1"/>
      <p:bldP spid="31" grpId="1" animBg="1"/>
      <p:bldP spid="34" grpId="0" animBg="1"/>
      <p:bldP spid="35" grpId="0" animBg="1"/>
      <p:bldP spid="36" grpId="0" animBg="1"/>
      <p:bldP spid="36" grpId="1" animBg="1"/>
      <p:bldP spid="37" grpId="0" animBg="1"/>
      <p:bldP spid="3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" action="ppaction://hlinkshowjump?jump=firstslide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25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6948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按 </a:t>
            </a:r>
            <a:r>
              <a:rPr lang="en-US" altLang="zh-TW" sz="4400" u="sng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FWD1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 或 </a:t>
            </a:r>
            <a:r>
              <a:rPr lang="en-US" altLang="zh-TW" sz="4400" u="sng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FWD2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 正轉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78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701570" y="6039290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電路初始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: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亮外，其餘皆不動作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55" name="群組 54"/>
          <p:cNvGrpSpPr/>
          <p:nvPr/>
        </p:nvGrpSpPr>
        <p:grpSpPr>
          <a:xfrm>
            <a:off x="832476" y="1351311"/>
            <a:ext cx="7814757" cy="4093916"/>
            <a:chOff x="832476" y="1351311"/>
            <a:chExt cx="7814757" cy="4093916"/>
          </a:xfrm>
        </p:grpSpPr>
        <p:cxnSp>
          <p:nvCxnSpPr>
            <p:cNvPr id="8" name="直線接點 7"/>
            <p:cNvCxnSpPr/>
            <p:nvPr/>
          </p:nvCxnSpPr>
          <p:spPr>
            <a:xfrm flipV="1">
              <a:off x="832476" y="1351311"/>
              <a:ext cx="7654046" cy="1125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H="1" flipV="1">
              <a:off x="8457913" y="1351311"/>
              <a:ext cx="7082" cy="279776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H="1" flipV="1">
              <a:off x="8461931" y="4469379"/>
              <a:ext cx="9542" cy="97584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橢圓 10"/>
            <p:cNvSpPr/>
            <p:nvPr/>
          </p:nvSpPr>
          <p:spPr>
            <a:xfrm>
              <a:off x="8301836" y="4153213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V="1">
              <a:off x="3707904" y="5445224"/>
              <a:ext cx="4778618" cy="3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線接點 20"/>
          <p:cNvCxnSpPr/>
          <p:nvPr/>
        </p:nvCxnSpPr>
        <p:spPr>
          <a:xfrm flipV="1">
            <a:off x="854826" y="548680"/>
            <a:ext cx="0" cy="813882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57464" y="548680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950332" y="6093296"/>
            <a:ext cx="420584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4607876" y="1646581"/>
            <a:ext cx="3780548" cy="3300716"/>
            <a:chOff x="4607876" y="1646581"/>
            <a:chExt cx="3780548" cy="3300716"/>
          </a:xfrm>
        </p:grpSpPr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4174" y="1646581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4809195"/>
              <a:ext cx="150657" cy="138102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876" y="2444802"/>
              <a:ext cx="150657" cy="138102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2427141"/>
              <a:ext cx="150657" cy="138102"/>
            </a:xfrm>
            <a:prstGeom prst="rect">
              <a:avLst/>
            </a:prstGeom>
          </p:spPr>
        </p:pic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7487" y="2444802"/>
              <a:ext cx="150657" cy="138102"/>
            </a:xfrm>
            <a:prstGeom prst="rect">
              <a:avLst/>
            </a:prstGeom>
          </p:spPr>
        </p:pic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2427141"/>
              <a:ext cx="150657" cy="138102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2420765"/>
              <a:ext cx="150657" cy="138102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420765"/>
              <a:ext cx="150657" cy="138102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8670" y="2060848"/>
              <a:ext cx="149754" cy="154434"/>
            </a:xfrm>
            <a:prstGeom prst="rect">
              <a:avLst/>
            </a:prstGeom>
          </p:spPr>
        </p:pic>
      </p:grp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63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FWD1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FWD2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 flipV="1">
            <a:off x="832476" y="1351311"/>
            <a:ext cx="7654046" cy="1125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H="1" flipV="1">
            <a:off x="8457913" y="1351311"/>
            <a:ext cx="7082" cy="2797769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H="1" flipV="1">
            <a:off x="8461931" y="4469379"/>
            <a:ext cx="9542" cy="975845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8301836" y="4153213"/>
            <a:ext cx="345397" cy="316165"/>
          </a:xfrm>
          <a:prstGeom prst="ellipse">
            <a:avLst/>
          </a:prstGeom>
          <a:solidFill>
            <a:srgbClr val="FF66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557464" y="1817821"/>
            <a:ext cx="2150440" cy="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3707904" y="5445224"/>
            <a:ext cx="4778618" cy="3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 flipV="1">
            <a:off x="3707904" y="1834064"/>
            <a:ext cx="2260" cy="3611162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854826" y="548680"/>
            <a:ext cx="0" cy="813882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57464" y="548680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169676" y="5953163"/>
            <a:ext cx="11061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5319793" y="2175233"/>
            <a:ext cx="557993" cy="680967"/>
            <a:chOff x="5319793" y="2175233"/>
            <a:chExt cx="557993" cy="680967"/>
          </a:xfrm>
        </p:grpSpPr>
        <p:cxnSp>
          <p:nvCxnSpPr>
            <p:cNvPr id="42" name="直線接點 41"/>
            <p:cNvCxnSpPr/>
            <p:nvPr/>
          </p:nvCxnSpPr>
          <p:spPr>
            <a:xfrm flipV="1">
              <a:off x="5846634" y="2175233"/>
              <a:ext cx="1" cy="68096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5319793" y="2856200"/>
              <a:ext cx="557993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群組 70"/>
          <p:cNvGrpSpPr/>
          <p:nvPr/>
        </p:nvGrpSpPr>
        <p:grpSpPr>
          <a:xfrm>
            <a:off x="832476" y="1340768"/>
            <a:ext cx="5377892" cy="4104459"/>
            <a:chOff x="832476" y="1340768"/>
            <a:chExt cx="5377892" cy="4104459"/>
          </a:xfrm>
        </p:grpSpPr>
        <p:cxnSp>
          <p:nvCxnSpPr>
            <p:cNvPr id="72" name="直線接點 71"/>
            <p:cNvCxnSpPr/>
            <p:nvPr/>
          </p:nvCxnSpPr>
          <p:spPr>
            <a:xfrm flipV="1">
              <a:off x="832476" y="1356936"/>
              <a:ext cx="5323700" cy="5627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6172212" y="1340768"/>
              <a:ext cx="7082" cy="86888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V="1">
              <a:off x="6061094" y="5157192"/>
              <a:ext cx="0" cy="288033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4654253" y="4165224"/>
              <a:ext cx="345397" cy="318337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5180152" y="4165224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V="1">
              <a:off x="6175949" y="4725144"/>
              <a:ext cx="6690" cy="29383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4826952" y="4492689"/>
              <a:ext cx="0" cy="27488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5352850" y="4483561"/>
              <a:ext cx="0" cy="27271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 flipV="1">
              <a:off x="5361162" y="4005066"/>
              <a:ext cx="538" cy="16015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 flipV="1">
              <a:off x="4819613" y="2852936"/>
              <a:ext cx="7340" cy="131228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4860032" y="4725144"/>
              <a:ext cx="1335968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4806898" y="4021578"/>
              <a:ext cx="56599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827234" y="2175233"/>
              <a:ext cx="38313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6050025" y="4976229"/>
              <a:ext cx="113233" cy="2396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544992" y="1817820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695432" y="5445227"/>
              <a:ext cx="237672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 flipV="1">
              <a:off x="3711544" y="1834063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右彎箭號 88"/>
          <p:cNvSpPr/>
          <p:nvPr/>
        </p:nvSpPr>
        <p:spPr>
          <a:xfrm rot="10800000">
            <a:off x="5920506" y="2365056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0" name="圖片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480" y="2438499"/>
            <a:ext cx="149754" cy="154434"/>
          </a:xfrm>
          <a:prstGeom prst="rect">
            <a:avLst/>
          </a:prstGeom>
        </p:spPr>
      </p:pic>
      <p:cxnSp>
        <p:nvCxnSpPr>
          <p:cNvPr id="91" name="直線接點 90"/>
          <p:cNvCxnSpPr/>
          <p:nvPr/>
        </p:nvCxnSpPr>
        <p:spPr>
          <a:xfrm flipV="1">
            <a:off x="4829526" y="2857440"/>
            <a:ext cx="495396" cy="1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15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FWD1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FWD2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電動機正轉。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557464" y="1817821"/>
            <a:ext cx="2150440" cy="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群組 2"/>
          <p:cNvGrpSpPr/>
          <p:nvPr/>
        </p:nvGrpSpPr>
        <p:grpSpPr>
          <a:xfrm>
            <a:off x="832476" y="1351311"/>
            <a:ext cx="7814757" cy="4093916"/>
            <a:chOff x="832476" y="1351311"/>
            <a:chExt cx="7814757" cy="4093916"/>
          </a:xfrm>
        </p:grpSpPr>
        <p:cxnSp>
          <p:nvCxnSpPr>
            <p:cNvPr id="8" name="直線接點 7"/>
            <p:cNvCxnSpPr/>
            <p:nvPr/>
          </p:nvCxnSpPr>
          <p:spPr>
            <a:xfrm flipV="1">
              <a:off x="832476" y="1351311"/>
              <a:ext cx="7654046" cy="1125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H="1" flipV="1">
              <a:off x="8457913" y="1351311"/>
              <a:ext cx="7082" cy="279776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H="1" flipV="1">
              <a:off x="8461931" y="4469379"/>
              <a:ext cx="9542" cy="97584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橢圓 10"/>
            <p:cNvSpPr/>
            <p:nvPr/>
          </p:nvSpPr>
          <p:spPr>
            <a:xfrm>
              <a:off x="8301836" y="4153213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3707904" y="5445224"/>
              <a:ext cx="4778618" cy="3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接點 16"/>
          <p:cNvCxnSpPr/>
          <p:nvPr/>
        </p:nvCxnSpPr>
        <p:spPr>
          <a:xfrm flipH="1" flipV="1">
            <a:off x="3707904" y="1834064"/>
            <a:ext cx="2260" cy="3611162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157263" y="5913207"/>
            <a:ext cx="11061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325616" y="5908940"/>
            <a:ext cx="10081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4408908" y="5918838"/>
            <a:ext cx="268337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7187021" y="5952611"/>
            <a:ext cx="6973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6" name="直線接點 45"/>
          <p:cNvCxnSpPr/>
          <p:nvPr/>
        </p:nvCxnSpPr>
        <p:spPr>
          <a:xfrm flipH="1" flipV="1">
            <a:off x="5316971" y="2148322"/>
            <a:ext cx="10756" cy="714730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群組 46"/>
          <p:cNvGrpSpPr/>
          <p:nvPr/>
        </p:nvGrpSpPr>
        <p:grpSpPr>
          <a:xfrm>
            <a:off x="4812275" y="2132856"/>
            <a:ext cx="502140" cy="723344"/>
            <a:chOff x="4812275" y="2132856"/>
            <a:chExt cx="502140" cy="723344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4823283" y="2175233"/>
              <a:ext cx="491132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 flipV="1">
              <a:off x="4812275" y="2132856"/>
              <a:ext cx="5379" cy="72334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線接點 51"/>
          <p:cNvCxnSpPr/>
          <p:nvPr/>
        </p:nvCxnSpPr>
        <p:spPr>
          <a:xfrm>
            <a:off x="5314415" y="2175233"/>
            <a:ext cx="532219" cy="0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群組 70"/>
          <p:cNvGrpSpPr/>
          <p:nvPr/>
        </p:nvGrpSpPr>
        <p:grpSpPr>
          <a:xfrm>
            <a:off x="832476" y="1340768"/>
            <a:ext cx="5377892" cy="4104459"/>
            <a:chOff x="832476" y="1340768"/>
            <a:chExt cx="5377892" cy="4104459"/>
          </a:xfrm>
        </p:grpSpPr>
        <p:cxnSp>
          <p:nvCxnSpPr>
            <p:cNvPr id="72" name="直線接點 71"/>
            <p:cNvCxnSpPr/>
            <p:nvPr/>
          </p:nvCxnSpPr>
          <p:spPr>
            <a:xfrm flipV="1">
              <a:off x="832476" y="1356936"/>
              <a:ext cx="5323700" cy="5627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6172212" y="1340768"/>
              <a:ext cx="7082" cy="86888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V="1">
              <a:off x="6061094" y="5157192"/>
              <a:ext cx="0" cy="288033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4654253" y="4165224"/>
              <a:ext cx="345397" cy="318337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5180152" y="4165224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V="1">
              <a:off x="6175949" y="4725144"/>
              <a:ext cx="6690" cy="29383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4826952" y="4492689"/>
              <a:ext cx="0" cy="27488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5352850" y="4483561"/>
              <a:ext cx="0" cy="27271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 flipV="1">
              <a:off x="5361162" y="4005066"/>
              <a:ext cx="538" cy="16015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 flipV="1">
              <a:off x="4819613" y="2852936"/>
              <a:ext cx="7340" cy="131228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4860032" y="4725144"/>
              <a:ext cx="1335968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4806898" y="4021578"/>
              <a:ext cx="56599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827234" y="2175233"/>
              <a:ext cx="38313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6050025" y="4976229"/>
              <a:ext cx="113233" cy="2396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544992" y="1817820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695432" y="5445227"/>
              <a:ext cx="237672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 flipV="1">
              <a:off x="3711544" y="1834063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右彎箭號 88"/>
          <p:cNvSpPr/>
          <p:nvPr/>
        </p:nvSpPr>
        <p:spPr>
          <a:xfrm rot="10800000">
            <a:off x="5401752" y="2353897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0" name="圖片 8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902" y="2428470"/>
            <a:ext cx="149754" cy="154434"/>
          </a:xfrm>
          <a:prstGeom prst="rect">
            <a:avLst/>
          </a:prstGeom>
        </p:spPr>
      </p:pic>
      <p:cxnSp>
        <p:nvCxnSpPr>
          <p:cNvPr id="91" name="直線接點 90"/>
          <p:cNvCxnSpPr/>
          <p:nvPr/>
        </p:nvCxnSpPr>
        <p:spPr>
          <a:xfrm flipV="1">
            <a:off x="4829526" y="2857440"/>
            <a:ext cx="495396" cy="1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611560" y="1617204"/>
            <a:ext cx="7702438" cy="2178419"/>
            <a:chOff x="611560" y="1617204"/>
            <a:chExt cx="7702438" cy="2178419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341" y="1617204"/>
              <a:ext cx="150657" cy="138102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2672978"/>
              <a:ext cx="149754" cy="154434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2696015"/>
              <a:ext cx="149754" cy="154434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2696015"/>
              <a:ext cx="149754" cy="154434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4622" y="2428470"/>
              <a:ext cx="149754" cy="154434"/>
            </a:xfrm>
            <a:prstGeom prst="rect">
              <a:avLst/>
            </a:prstGeom>
          </p:spPr>
        </p:pic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3657521"/>
              <a:ext cx="150657" cy="138102"/>
            </a:xfrm>
            <a:prstGeom prst="rect">
              <a:avLst/>
            </a:prstGeom>
          </p:spPr>
        </p:pic>
      </p:grpSp>
      <p:sp>
        <p:nvSpPr>
          <p:cNvPr id="54" name="矩形 53"/>
          <p:cNvSpPr/>
          <p:nvPr/>
        </p:nvSpPr>
        <p:spPr>
          <a:xfrm>
            <a:off x="2151625" y="6274124"/>
            <a:ext cx="133706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5" name="群組 34"/>
          <p:cNvGrpSpPr/>
          <p:nvPr/>
        </p:nvGrpSpPr>
        <p:grpSpPr>
          <a:xfrm>
            <a:off x="761314" y="1268760"/>
            <a:ext cx="930366" cy="4752528"/>
            <a:chOff x="761314" y="1268760"/>
            <a:chExt cx="930366" cy="4752528"/>
          </a:xfrm>
        </p:grpSpPr>
        <p:cxnSp>
          <p:nvCxnSpPr>
            <p:cNvPr id="55" name="直線接點 54"/>
            <p:cNvCxnSpPr/>
            <p:nvPr/>
          </p:nvCxnSpPr>
          <p:spPr>
            <a:xfrm flipH="1" flipV="1">
              <a:off x="850488" y="1268760"/>
              <a:ext cx="4338" cy="368854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>
              <a:stCxn id="59" idx="0"/>
            </p:cNvCxnSpPr>
            <p:nvPr/>
          </p:nvCxnSpPr>
          <p:spPr>
            <a:xfrm flipV="1">
              <a:off x="1226497" y="2209654"/>
              <a:ext cx="0" cy="2767516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 flipV="1">
              <a:off x="1542896" y="1817822"/>
              <a:ext cx="14568" cy="3139479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832476" y="2252504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61314" y="4977170"/>
              <a:ext cx="930366" cy="1044118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28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36" name="橢圓 35"/>
          <p:cNvSpPr/>
          <p:nvPr/>
        </p:nvSpPr>
        <p:spPr>
          <a:xfrm>
            <a:off x="4499991" y="2060848"/>
            <a:ext cx="657911" cy="936104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/>
          <p:cNvSpPr/>
          <p:nvPr/>
        </p:nvSpPr>
        <p:spPr>
          <a:xfrm>
            <a:off x="7989322" y="386104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圓角矩形圖說文字 92"/>
          <p:cNvSpPr/>
          <p:nvPr/>
        </p:nvSpPr>
        <p:spPr>
          <a:xfrm>
            <a:off x="6846665" y="3375772"/>
            <a:ext cx="327617" cy="392954"/>
          </a:xfrm>
          <a:prstGeom prst="wedgeRoundRectCallout">
            <a:avLst>
              <a:gd name="adj1" fmla="val 95890"/>
              <a:gd name="adj2" fmla="val 30570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6835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1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3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2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200"/>
                            </p:stCondLst>
                            <p:childTnLst>
                              <p:par>
                                <p:cTn id="57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2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7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6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1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4" grpId="0" animBg="1"/>
      <p:bldP spid="25" grpId="0" animBg="1"/>
      <p:bldP spid="26" grpId="0" animBg="1"/>
      <p:bldP spid="89" grpId="0" animBg="1"/>
      <p:bldP spid="89" grpId="1" animBg="1"/>
      <p:bldP spid="54" grpId="0" animBg="1"/>
      <p:bldP spid="36" grpId="0" animBg="1"/>
      <p:bldP spid="36" grpId="1" animBg="1"/>
      <p:bldP spid="92" grpId="0" animBg="1"/>
      <p:bldP spid="92" grpId="1" animBg="1"/>
      <p:bldP spid="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98055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4.MCF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動作時按下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STOP1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STOP2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LS1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LS3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都可以使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滅，電動機停止、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832476" y="1340603"/>
            <a:ext cx="7814757" cy="4104623"/>
            <a:chOff x="832476" y="1340603"/>
            <a:chExt cx="7814757" cy="4104623"/>
          </a:xfrm>
        </p:grpSpPr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群組 2"/>
            <p:cNvGrpSpPr/>
            <p:nvPr/>
          </p:nvGrpSpPr>
          <p:grpSpPr>
            <a:xfrm>
              <a:off x="832476" y="1340603"/>
              <a:ext cx="7814757" cy="4093916"/>
              <a:chOff x="832476" y="1351311"/>
              <a:chExt cx="7814757" cy="4093916"/>
            </a:xfrm>
          </p:grpSpPr>
          <p:cxnSp>
            <p:nvCxnSpPr>
              <p:cNvPr id="8" name="直線接點 7"/>
              <p:cNvCxnSpPr/>
              <p:nvPr/>
            </p:nvCxnSpPr>
            <p:spPr>
              <a:xfrm flipV="1">
                <a:off x="832476" y="1351311"/>
                <a:ext cx="7654046" cy="1125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/>
              <p:nvPr/>
            </p:nvCxnSpPr>
            <p:spPr>
              <a:xfrm flipH="1" flipV="1">
                <a:off x="8457913" y="1351311"/>
                <a:ext cx="7082" cy="2797769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flipH="1" flipV="1">
                <a:off x="8461931" y="4469379"/>
                <a:ext cx="9542" cy="97584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橢圓 10"/>
              <p:cNvSpPr/>
              <p:nvPr/>
            </p:nvSpPr>
            <p:spPr>
              <a:xfrm>
                <a:off x="8301836" y="4153213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" name="直線接點 14"/>
              <p:cNvCxnSpPr/>
              <p:nvPr/>
            </p:nvCxnSpPr>
            <p:spPr>
              <a:xfrm flipV="1">
                <a:off x="3707904" y="5445224"/>
                <a:ext cx="4778618" cy="3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線接點 20"/>
          <p:cNvCxnSpPr/>
          <p:nvPr/>
        </p:nvCxnSpPr>
        <p:spPr>
          <a:xfrm flipV="1">
            <a:off x="850488" y="543054"/>
            <a:ext cx="0" cy="797714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42896" y="532438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079593" y="5918838"/>
            <a:ext cx="250502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659499" y="5910453"/>
            <a:ext cx="10773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5797794" y="5917284"/>
            <a:ext cx="85012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6705943" y="5939254"/>
            <a:ext cx="77267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829185" y="1332293"/>
            <a:ext cx="5377892" cy="4104459"/>
            <a:chOff x="832476" y="1340768"/>
            <a:chExt cx="5377892" cy="4104459"/>
          </a:xfrm>
        </p:grpSpPr>
        <p:grpSp>
          <p:nvGrpSpPr>
            <p:cNvPr id="47" name="群組 46"/>
            <p:cNvGrpSpPr/>
            <p:nvPr/>
          </p:nvGrpSpPr>
          <p:grpSpPr>
            <a:xfrm>
              <a:off x="4812275" y="2132856"/>
              <a:ext cx="502140" cy="723344"/>
              <a:chOff x="4812275" y="2132856"/>
              <a:chExt cx="502140" cy="723344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4823283" y="2175233"/>
                <a:ext cx="491132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4812275" y="2132856"/>
                <a:ext cx="5379" cy="72334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直線接點 51"/>
            <p:cNvCxnSpPr/>
            <p:nvPr/>
          </p:nvCxnSpPr>
          <p:spPr>
            <a:xfrm>
              <a:off x="5314415" y="2175233"/>
              <a:ext cx="532219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群組 70"/>
            <p:cNvGrpSpPr/>
            <p:nvPr/>
          </p:nvGrpSpPr>
          <p:grpSpPr>
            <a:xfrm>
              <a:off x="832476" y="1340768"/>
              <a:ext cx="5377892" cy="4104459"/>
              <a:chOff x="832476" y="1340768"/>
              <a:chExt cx="5377892" cy="4104459"/>
            </a:xfrm>
          </p:grpSpPr>
          <p:cxnSp>
            <p:nvCxnSpPr>
              <p:cNvPr id="72" name="直線接點 71"/>
              <p:cNvCxnSpPr/>
              <p:nvPr/>
            </p:nvCxnSpPr>
            <p:spPr>
              <a:xfrm flipV="1">
                <a:off x="832476" y="1356936"/>
                <a:ext cx="5323700" cy="5627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 flipH="1" flipV="1">
                <a:off x="6172212" y="1340768"/>
                <a:ext cx="7082" cy="86888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/>
              <p:nvPr/>
            </p:nvCxnSpPr>
            <p:spPr>
              <a:xfrm flipV="1">
                <a:off x="6061094" y="5157192"/>
                <a:ext cx="0" cy="288033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橢圓 74"/>
              <p:cNvSpPr/>
              <p:nvPr/>
            </p:nvSpPr>
            <p:spPr>
              <a:xfrm>
                <a:off x="4654253" y="4165224"/>
                <a:ext cx="345397" cy="318337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5180152" y="4165224"/>
                <a:ext cx="345397" cy="316165"/>
              </a:xfrm>
              <a:prstGeom prst="ellipse">
                <a:avLst/>
              </a:prstGeom>
              <a:solidFill>
                <a:srgbClr val="FF66FF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7" name="直線接點 76"/>
              <p:cNvCxnSpPr/>
              <p:nvPr/>
            </p:nvCxnSpPr>
            <p:spPr>
              <a:xfrm flipV="1">
                <a:off x="6175949" y="4725144"/>
                <a:ext cx="6690" cy="29383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/>
              <p:nvPr/>
            </p:nvCxnSpPr>
            <p:spPr>
              <a:xfrm flipV="1">
                <a:off x="4826952" y="4492689"/>
                <a:ext cx="0" cy="27488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/>
              <p:nvPr/>
            </p:nvCxnSpPr>
            <p:spPr>
              <a:xfrm flipV="1">
                <a:off x="5352850" y="4483561"/>
                <a:ext cx="0" cy="27271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/>
              <p:nvPr/>
            </p:nvCxnSpPr>
            <p:spPr>
              <a:xfrm flipH="1" flipV="1">
                <a:off x="5361162" y="4005066"/>
                <a:ext cx="538" cy="16015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/>
              <p:cNvCxnSpPr/>
              <p:nvPr/>
            </p:nvCxnSpPr>
            <p:spPr>
              <a:xfrm flipH="1" flipV="1">
                <a:off x="4819613" y="2852936"/>
                <a:ext cx="7340" cy="1312288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/>
              <p:cNvCxnSpPr/>
              <p:nvPr/>
            </p:nvCxnSpPr>
            <p:spPr>
              <a:xfrm>
                <a:off x="4860032" y="4725144"/>
                <a:ext cx="1335968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/>
              <p:cNvCxnSpPr/>
              <p:nvPr/>
            </p:nvCxnSpPr>
            <p:spPr>
              <a:xfrm>
                <a:off x="4806898" y="4021578"/>
                <a:ext cx="56599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/>
              <p:cNvCxnSpPr/>
              <p:nvPr/>
            </p:nvCxnSpPr>
            <p:spPr>
              <a:xfrm>
                <a:off x="5827234" y="2175233"/>
                <a:ext cx="38313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/>
              <p:cNvCxnSpPr/>
              <p:nvPr/>
            </p:nvCxnSpPr>
            <p:spPr>
              <a:xfrm flipV="1">
                <a:off x="6050025" y="4976229"/>
                <a:ext cx="113233" cy="2396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/>
              <p:cNvCxnSpPr/>
              <p:nvPr/>
            </p:nvCxnSpPr>
            <p:spPr>
              <a:xfrm flipV="1">
                <a:off x="1544992" y="1817820"/>
                <a:ext cx="2150440" cy="1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/>
              <p:cNvCxnSpPr/>
              <p:nvPr/>
            </p:nvCxnSpPr>
            <p:spPr>
              <a:xfrm>
                <a:off x="3695432" y="5445227"/>
                <a:ext cx="2376724" cy="0"/>
              </a:xfrm>
              <a:prstGeom prst="line">
                <a:avLst/>
              </a:prstGeom>
              <a:ln w="76200">
                <a:solidFill>
                  <a:srgbClr val="FF66FF">
                    <a:alpha val="4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/>
              <p:cNvCxnSpPr/>
              <p:nvPr/>
            </p:nvCxnSpPr>
            <p:spPr>
              <a:xfrm flipH="1" flipV="1">
                <a:off x="3711544" y="1834063"/>
                <a:ext cx="2260" cy="361116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右彎箭號 88"/>
          <p:cNvSpPr/>
          <p:nvPr/>
        </p:nvSpPr>
        <p:spPr>
          <a:xfrm rot="10800000">
            <a:off x="6224173" y="1474043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079593" y="6261501"/>
            <a:ext cx="278043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5" name="群組 34"/>
          <p:cNvGrpSpPr/>
          <p:nvPr/>
        </p:nvGrpSpPr>
        <p:grpSpPr>
          <a:xfrm>
            <a:off x="761314" y="1268760"/>
            <a:ext cx="930366" cy="4752528"/>
            <a:chOff x="761314" y="1268760"/>
            <a:chExt cx="930366" cy="4752528"/>
          </a:xfrm>
        </p:grpSpPr>
        <p:cxnSp>
          <p:nvCxnSpPr>
            <p:cNvPr id="55" name="直線接點 54"/>
            <p:cNvCxnSpPr/>
            <p:nvPr/>
          </p:nvCxnSpPr>
          <p:spPr>
            <a:xfrm flipH="1" flipV="1">
              <a:off x="850488" y="1268760"/>
              <a:ext cx="4338" cy="368854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>
              <a:stCxn id="59" idx="0"/>
            </p:cNvCxnSpPr>
            <p:nvPr/>
          </p:nvCxnSpPr>
          <p:spPr>
            <a:xfrm flipV="1">
              <a:off x="1226497" y="2209654"/>
              <a:ext cx="0" cy="2767516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 flipV="1">
              <a:off x="1542896" y="1817822"/>
              <a:ext cx="14568" cy="3139479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832476" y="2252504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61314" y="4977170"/>
              <a:ext cx="930366" cy="1044118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28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92" name="橢圓 91"/>
          <p:cNvSpPr/>
          <p:nvPr/>
        </p:nvSpPr>
        <p:spPr>
          <a:xfrm>
            <a:off x="5843092" y="1109167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4985604" y="6261501"/>
            <a:ext cx="139021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6476791" y="6266916"/>
            <a:ext cx="61549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3" name="圖片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801" y="1549002"/>
            <a:ext cx="207407" cy="190123"/>
          </a:xfrm>
          <a:prstGeom prst="rect">
            <a:avLst/>
          </a:prstGeom>
        </p:spPr>
      </p:pic>
      <p:sp>
        <p:nvSpPr>
          <p:cNvPr id="64" name="動作按鈕: 下一項 63">
            <a:hlinkClick r:id="" action="ppaction://noaction" highlightClick="1"/>
          </p:cNvPr>
          <p:cNvSpPr/>
          <p:nvPr/>
        </p:nvSpPr>
        <p:spPr>
          <a:xfrm>
            <a:off x="8114943" y="595340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右彎箭號 64"/>
          <p:cNvSpPr/>
          <p:nvPr/>
        </p:nvSpPr>
        <p:spPr>
          <a:xfrm rot="10800000">
            <a:off x="6229937" y="1834063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857460" y="1534857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576" y="1884379"/>
            <a:ext cx="207407" cy="190123"/>
          </a:xfrm>
          <a:prstGeom prst="rect">
            <a:avLst/>
          </a:prstGeom>
        </p:spPr>
      </p:pic>
      <p:sp>
        <p:nvSpPr>
          <p:cNvPr id="113" name="動作按鈕: 下一項 112">
            <a:hlinkClick r:id="" action="ppaction://noaction" highlightClick="1"/>
          </p:cNvPr>
          <p:cNvSpPr/>
          <p:nvPr/>
        </p:nvSpPr>
        <p:spPr>
          <a:xfrm>
            <a:off x="8123010" y="573738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右彎箭號 113"/>
          <p:cNvSpPr/>
          <p:nvPr/>
        </p:nvSpPr>
        <p:spPr>
          <a:xfrm rot="10800000">
            <a:off x="4881073" y="2929780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5" name="橢圓 114"/>
          <p:cNvSpPr/>
          <p:nvPr/>
        </p:nvSpPr>
        <p:spPr>
          <a:xfrm>
            <a:off x="4499992" y="2564904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6" name="圖片 1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701" y="3004739"/>
            <a:ext cx="207407" cy="190123"/>
          </a:xfrm>
          <a:prstGeom prst="rect">
            <a:avLst/>
          </a:prstGeom>
        </p:spPr>
      </p:pic>
      <p:sp>
        <p:nvSpPr>
          <p:cNvPr id="117" name="右彎箭號 116"/>
          <p:cNvSpPr/>
          <p:nvPr/>
        </p:nvSpPr>
        <p:spPr>
          <a:xfrm rot="10800000">
            <a:off x="4902508" y="3290452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8" name="橢圓 117"/>
          <p:cNvSpPr/>
          <p:nvPr/>
        </p:nvSpPr>
        <p:spPr>
          <a:xfrm>
            <a:off x="4499992" y="2983053"/>
            <a:ext cx="705816" cy="87967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9" name="圖片 1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701" y="3336022"/>
            <a:ext cx="207407" cy="190123"/>
          </a:xfrm>
          <a:prstGeom prst="rect">
            <a:avLst/>
          </a:prstGeom>
        </p:spPr>
      </p:pic>
      <p:sp>
        <p:nvSpPr>
          <p:cNvPr id="120" name="動作按鈕: 下一項 119">
            <a:hlinkClick r:id="" action="ppaction://noaction" highlightClick="1"/>
          </p:cNvPr>
          <p:cNvSpPr/>
          <p:nvPr/>
        </p:nvSpPr>
        <p:spPr>
          <a:xfrm>
            <a:off x="7936118" y="600258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動作按鈕: 下一項 120">
            <a:hlinkClick r:id="" action="ppaction://noaction" highlightClick="1"/>
          </p:cNvPr>
          <p:cNvSpPr/>
          <p:nvPr/>
        </p:nvSpPr>
        <p:spPr>
          <a:xfrm>
            <a:off x="7909692" y="615057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39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"/>
                            </p:stCondLst>
                            <p:childTnLst>
                              <p:par>
                                <p:cTn id="47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6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6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4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4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6" presetID="2" presetClass="exit" presetSubtype="8" accel="16000" decel="18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1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000"/>
                            </p:stCondLst>
                            <p:childTnLst>
                              <p:par>
                                <p:cTn id="17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24" grpId="0" animBg="1"/>
      <p:bldP spid="25" grpId="0" animBg="1"/>
      <p:bldP spid="26" grpId="0" animBg="1"/>
      <p:bldP spid="89" grpId="0" animBg="1"/>
      <p:bldP spid="89" grpId="1" animBg="1"/>
      <p:bldP spid="54" grpId="0" animBg="1"/>
      <p:bldP spid="92" grpId="0" animBg="1"/>
      <p:bldP spid="92" grpId="1" animBg="1"/>
      <p:bldP spid="61" grpId="0" animBg="1"/>
      <p:bldP spid="62" grpId="0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7" grpId="0" animBg="1"/>
      <p:bldP spid="117" grpId="1" animBg="1"/>
      <p:bldP spid="118" grpId="0" animBg="1"/>
      <p:bldP spid="118" grpId="1" animBg="1"/>
      <p:bldP spid="120" grpId="0" animBg="1"/>
      <p:bldP spid="120" grpId="1" animBg="1"/>
      <p:bldP spid="121" grpId="0" animBg="1"/>
      <p:bldP spid="1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971600" y="231287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按 </a:t>
            </a:r>
            <a:r>
              <a:rPr lang="en-US" altLang="zh-TW" sz="4400" u="sng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REV1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或 </a:t>
            </a:r>
            <a:r>
              <a:rPr lang="en-US" altLang="zh-TW" sz="44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特圓體(P)" pitchFamily="34" charset="-120"/>
                <a:ea typeface="華康中特圓體(P)" pitchFamily="34" charset="-120"/>
              </a:rPr>
              <a:t>REV2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 反轉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94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701570" y="6039290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電路初始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: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亮外，其餘皆不動作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55" name="群組 54"/>
          <p:cNvGrpSpPr/>
          <p:nvPr/>
        </p:nvGrpSpPr>
        <p:grpSpPr>
          <a:xfrm>
            <a:off x="832476" y="1351311"/>
            <a:ext cx="7814757" cy="4093916"/>
            <a:chOff x="832476" y="1351311"/>
            <a:chExt cx="7814757" cy="4093916"/>
          </a:xfrm>
        </p:grpSpPr>
        <p:cxnSp>
          <p:nvCxnSpPr>
            <p:cNvPr id="8" name="直線接點 7"/>
            <p:cNvCxnSpPr/>
            <p:nvPr/>
          </p:nvCxnSpPr>
          <p:spPr>
            <a:xfrm flipV="1">
              <a:off x="832476" y="1351311"/>
              <a:ext cx="7654046" cy="1125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H="1" flipV="1">
              <a:off x="8457913" y="1351311"/>
              <a:ext cx="7082" cy="279776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H="1" flipV="1">
              <a:off x="8461931" y="4469379"/>
              <a:ext cx="9542" cy="97584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橢圓 10"/>
            <p:cNvSpPr/>
            <p:nvPr/>
          </p:nvSpPr>
          <p:spPr>
            <a:xfrm>
              <a:off x="8301836" y="4153213"/>
              <a:ext cx="345397" cy="316165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" name="直線接點 12"/>
            <p:cNvCxnSpPr/>
            <p:nvPr/>
          </p:nvCxnSpPr>
          <p:spPr>
            <a:xfrm flipV="1">
              <a:off x="1557464" y="1817821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V="1">
              <a:off x="3707904" y="5445224"/>
              <a:ext cx="4778618" cy="3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H="1" flipV="1">
              <a:off x="3707904" y="1834064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線接點 20"/>
          <p:cNvCxnSpPr/>
          <p:nvPr/>
        </p:nvCxnSpPr>
        <p:spPr>
          <a:xfrm flipV="1">
            <a:off x="854826" y="548680"/>
            <a:ext cx="0" cy="813882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57464" y="548680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950332" y="6093296"/>
            <a:ext cx="420584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4607876" y="1646581"/>
            <a:ext cx="3780548" cy="3300716"/>
            <a:chOff x="4607876" y="1646581"/>
            <a:chExt cx="3780548" cy="3300716"/>
          </a:xfrm>
        </p:grpSpPr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4174" y="1646581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4809195"/>
              <a:ext cx="150657" cy="138102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876" y="2444802"/>
              <a:ext cx="150657" cy="138102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2427141"/>
              <a:ext cx="150657" cy="138102"/>
            </a:xfrm>
            <a:prstGeom prst="rect">
              <a:avLst/>
            </a:prstGeom>
          </p:spPr>
        </p:pic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7487" y="2444802"/>
              <a:ext cx="150657" cy="138102"/>
            </a:xfrm>
            <a:prstGeom prst="rect">
              <a:avLst/>
            </a:prstGeom>
          </p:spPr>
        </p:pic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2427141"/>
              <a:ext cx="150657" cy="138102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2420765"/>
              <a:ext cx="150657" cy="138102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420765"/>
              <a:ext cx="150657" cy="138102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8670" y="2060848"/>
              <a:ext cx="149754" cy="154434"/>
            </a:xfrm>
            <a:prstGeom prst="rect">
              <a:avLst/>
            </a:prstGeom>
          </p:spPr>
        </p:pic>
      </p:grp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76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1785769" y="5877442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REV1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或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REV2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 flipV="1">
            <a:off x="832476" y="1351311"/>
            <a:ext cx="7654046" cy="1125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H="1" flipV="1">
            <a:off x="8457913" y="1351311"/>
            <a:ext cx="7082" cy="2797769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H="1" flipV="1">
            <a:off x="8461931" y="4469379"/>
            <a:ext cx="9542" cy="975845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8301836" y="4153213"/>
            <a:ext cx="345397" cy="316165"/>
          </a:xfrm>
          <a:prstGeom prst="ellipse">
            <a:avLst/>
          </a:prstGeom>
          <a:solidFill>
            <a:srgbClr val="FF66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557464" y="1817821"/>
            <a:ext cx="2150440" cy="1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3707904" y="5445224"/>
            <a:ext cx="4778618" cy="3"/>
          </a:xfrm>
          <a:prstGeom prst="line">
            <a:avLst/>
          </a:prstGeom>
          <a:ln w="76200">
            <a:solidFill>
              <a:srgbClr val="FF66FF">
                <a:alpha val="4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 flipV="1">
            <a:off x="3707904" y="1834064"/>
            <a:ext cx="2260" cy="3611162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854826" y="548680"/>
            <a:ext cx="0" cy="813882"/>
          </a:xfrm>
          <a:prstGeom prst="line">
            <a:avLst/>
          </a:prstGeom>
          <a:ln w="76200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1557464" y="548680"/>
            <a:ext cx="0" cy="1285384"/>
          </a:xfrm>
          <a:prstGeom prst="line">
            <a:avLst/>
          </a:prstGeom>
          <a:ln w="76200">
            <a:solidFill>
              <a:srgbClr val="C00000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123728" y="5937382"/>
            <a:ext cx="11061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動作按鈕: 下一項 48">
            <a:hlinkClick r:id="" action="ppaction://noaction" highlightClick="1"/>
          </p:cNvPr>
          <p:cNvSpPr/>
          <p:nvPr/>
        </p:nvSpPr>
        <p:spPr>
          <a:xfrm>
            <a:off x="8238670" y="595316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6991602" y="2154918"/>
            <a:ext cx="557993" cy="680967"/>
            <a:chOff x="5292160" y="2143971"/>
            <a:chExt cx="557993" cy="680967"/>
          </a:xfrm>
        </p:grpSpPr>
        <p:cxnSp>
          <p:nvCxnSpPr>
            <p:cNvPr id="42" name="直線接點 41"/>
            <p:cNvCxnSpPr/>
            <p:nvPr/>
          </p:nvCxnSpPr>
          <p:spPr>
            <a:xfrm flipV="1">
              <a:off x="5846634" y="2143971"/>
              <a:ext cx="1" cy="68096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5292160" y="2156909"/>
              <a:ext cx="557993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群組 70"/>
          <p:cNvGrpSpPr/>
          <p:nvPr/>
        </p:nvGrpSpPr>
        <p:grpSpPr>
          <a:xfrm>
            <a:off x="842543" y="1341603"/>
            <a:ext cx="6889817" cy="4106210"/>
            <a:chOff x="832476" y="1339017"/>
            <a:chExt cx="6889817" cy="4106210"/>
          </a:xfrm>
        </p:grpSpPr>
        <p:cxnSp>
          <p:nvCxnSpPr>
            <p:cNvPr id="72" name="直線接點 71"/>
            <p:cNvCxnSpPr/>
            <p:nvPr/>
          </p:nvCxnSpPr>
          <p:spPr>
            <a:xfrm flipV="1">
              <a:off x="832476" y="1356936"/>
              <a:ext cx="5323700" cy="5627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6156176" y="1339017"/>
              <a:ext cx="7082" cy="86888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V="1">
              <a:off x="6050025" y="5157192"/>
              <a:ext cx="0" cy="288033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6848111" y="4174352"/>
              <a:ext cx="345397" cy="318337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7376896" y="4143662"/>
              <a:ext cx="345397" cy="344893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 flipV="1">
              <a:off x="6159717" y="4682399"/>
              <a:ext cx="3541" cy="29383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7020272" y="4492689"/>
              <a:ext cx="0" cy="23245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7557837" y="4452434"/>
              <a:ext cx="0" cy="31513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>
              <a:stCxn id="75" idx="0"/>
            </p:cNvCxnSpPr>
            <p:nvPr/>
          </p:nvCxnSpPr>
          <p:spPr>
            <a:xfrm flipH="1" flipV="1">
              <a:off x="7020272" y="3988922"/>
              <a:ext cx="538" cy="18543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 flipV="1">
              <a:off x="7538187" y="2857442"/>
              <a:ext cx="7340" cy="131228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6161487" y="4718418"/>
              <a:ext cx="1380370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6983601" y="3988922"/>
              <a:ext cx="56599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6163258" y="2154918"/>
              <a:ext cx="320216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6042943" y="4976229"/>
              <a:ext cx="113233" cy="2396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544992" y="1817820"/>
              <a:ext cx="2150440" cy="1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695432" y="5445227"/>
              <a:ext cx="2376724" cy="0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 flipV="1">
              <a:off x="3711544" y="1834063"/>
              <a:ext cx="2260" cy="361116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右彎箭號 88"/>
          <p:cNvSpPr/>
          <p:nvPr/>
        </p:nvSpPr>
        <p:spPr>
          <a:xfrm rot="10800000">
            <a:off x="7668344" y="2360154"/>
            <a:ext cx="303300" cy="281262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0" name="圖片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23568"/>
            <a:ext cx="149754" cy="154434"/>
          </a:xfrm>
          <a:prstGeom prst="rect">
            <a:avLst/>
          </a:prstGeom>
        </p:spPr>
      </p:pic>
      <p:cxnSp>
        <p:nvCxnSpPr>
          <p:cNvPr id="91" name="直線接點 90"/>
          <p:cNvCxnSpPr/>
          <p:nvPr/>
        </p:nvCxnSpPr>
        <p:spPr>
          <a:xfrm flipV="1">
            <a:off x="6496206" y="2171607"/>
            <a:ext cx="495396" cy="1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18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emph" presetSubtype="0" repeatCount="3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8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304</Words>
  <Application>Microsoft Office PowerPoint</Application>
  <PresentationFormat>如螢幕大小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32</cp:revision>
  <dcterms:created xsi:type="dcterms:W3CDTF">2019-07-04T21:24:17Z</dcterms:created>
  <dcterms:modified xsi:type="dcterms:W3CDTF">2019-07-13T23:29:09Z</dcterms:modified>
</cp:coreProperties>
</file>