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7" r:id="rId4"/>
    <p:sldId id="258" r:id="rId5"/>
    <p:sldId id="259" r:id="rId6"/>
    <p:sldId id="260" r:id="rId7"/>
    <p:sldId id="261" r:id="rId8"/>
    <p:sldId id="263" r:id="rId9"/>
    <p:sldId id="280" r:id="rId10"/>
    <p:sldId id="281" r:id="rId11"/>
    <p:sldId id="282" r:id="rId12"/>
    <p:sldId id="264" r:id="rId13"/>
    <p:sldId id="269" r:id="rId14"/>
    <p:sldId id="270" r:id="rId15"/>
    <p:sldId id="271" r:id="rId16"/>
    <p:sldId id="272" r:id="rId17"/>
    <p:sldId id="277" r:id="rId18"/>
    <p:sldId id="278" r:id="rId19"/>
    <p:sldId id="279" r:id="rId20"/>
    <p:sldId id="283" r:id="rId21"/>
    <p:sldId id="284" r:id="rId22"/>
    <p:sldId id="285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A737-48B9-4F91-A986-416977519A93}" type="datetimeFigureOut">
              <a:rPr lang="zh-TW" altLang="en-US" smtClean="0"/>
              <a:t>2019/6/19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5F23-B217-4B2E-83D8-DE2A21B9F2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2973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A737-48B9-4F91-A986-416977519A93}" type="datetimeFigureOut">
              <a:rPr lang="zh-TW" altLang="en-US" smtClean="0"/>
              <a:t>2019/6/19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5F23-B217-4B2E-83D8-DE2A21B9F2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6139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A737-48B9-4F91-A986-416977519A93}" type="datetimeFigureOut">
              <a:rPr lang="zh-TW" altLang="en-US" smtClean="0"/>
              <a:t>2019/6/19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5F23-B217-4B2E-83D8-DE2A21B9F2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7498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A737-48B9-4F91-A986-416977519A93}" type="datetimeFigureOut">
              <a:rPr lang="zh-TW" altLang="en-US" smtClean="0"/>
              <a:t>2019/6/19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5F23-B217-4B2E-83D8-DE2A21B9F2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301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A737-48B9-4F91-A986-416977519A93}" type="datetimeFigureOut">
              <a:rPr lang="zh-TW" altLang="en-US" smtClean="0"/>
              <a:t>2019/6/19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5F23-B217-4B2E-83D8-DE2A21B9F2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488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A737-48B9-4F91-A986-416977519A93}" type="datetimeFigureOut">
              <a:rPr lang="zh-TW" altLang="en-US" smtClean="0"/>
              <a:t>2019/6/19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5F23-B217-4B2E-83D8-DE2A21B9F2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764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A737-48B9-4F91-A986-416977519A93}" type="datetimeFigureOut">
              <a:rPr lang="zh-TW" altLang="en-US" smtClean="0"/>
              <a:t>2019/6/19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5F23-B217-4B2E-83D8-DE2A21B9F2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235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A737-48B9-4F91-A986-416977519A93}" type="datetimeFigureOut">
              <a:rPr lang="zh-TW" altLang="en-US" smtClean="0"/>
              <a:t>2019/6/19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5F23-B217-4B2E-83D8-DE2A21B9F2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702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A737-48B9-4F91-A986-416977519A93}" type="datetimeFigureOut">
              <a:rPr lang="zh-TW" altLang="en-US" smtClean="0"/>
              <a:t>2019/6/19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5F23-B217-4B2E-83D8-DE2A21B9F2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352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A737-48B9-4F91-A986-416977519A93}" type="datetimeFigureOut">
              <a:rPr lang="zh-TW" altLang="en-US" smtClean="0"/>
              <a:t>2019/6/19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5F23-B217-4B2E-83D8-DE2A21B9F2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8982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DA737-48B9-4F91-A986-416977519A93}" type="datetimeFigureOut">
              <a:rPr lang="zh-TW" altLang="en-US" smtClean="0"/>
              <a:t>2019/6/19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45F23-B217-4B2E-83D8-DE2A21B9F2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8349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2000" t="2000" r="2000" b="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DA737-48B9-4F91-A986-416977519A93}" type="datetimeFigureOut">
              <a:rPr lang="zh-TW" altLang="en-US" smtClean="0"/>
              <a:t>2019/6/19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45F23-B217-4B2E-83D8-DE2A21B9F22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67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9.xml"/><Relationship Id="rId5" Type="http://schemas.openxmlformats.org/officeDocument/2006/relationships/slide" Target="slide12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4.wav"/><Relationship Id="rId7" Type="http://schemas.openxmlformats.org/officeDocument/2006/relationships/audio" Target="../media/audio9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6.wav"/><Relationship Id="rId9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audio" Target="../media/audio6.wav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4.wav"/><Relationship Id="rId7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3.wav"/><Relationship Id="rId4" Type="http://schemas.openxmlformats.org/officeDocument/2006/relationships/audio" Target="../media/audio5.wav"/><Relationship Id="rId9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audio" Target="../media/audio8.wav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4.wav"/><Relationship Id="rId7" Type="http://schemas.openxmlformats.org/officeDocument/2006/relationships/audio" Target="../media/audio8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6.wav"/><Relationship Id="rId4" Type="http://schemas.openxmlformats.org/officeDocument/2006/relationships/audio" Target="../media/audio3.wav"/><Relationship Id="rId9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4.wav"/><Relationship Id="rId7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3.wav"/><Relationship Id="rId4" Type="http://schemas.openxmlformats.org/officeDocument/2006/relationships/audio" Target="../media/audio6.wav"/><Relationship Id="rId9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4.wav"/><Relationship Id="rId7" Type="http://schemas.openxmlformats.org/officeDocument/2006/relationships/audio" Target="../media/audio9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6.wav"/><Relationship Id="rId4" Type="http://schemas.openxmlformats.org/officeDocument/2006/relationships/audio" Target="../media/audio3.wav"/><Relationship Id="rId9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audio" Target="../media/audio6.wav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4.wav"/><Relationship Id="rId7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3.wav"/><Relationship Id="rId4" Type="http://schemas.openxmlformats.org/officeDocument/2006/relationships/audio" Target="../media/audio5.wav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7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audio" Target="../media/audio8.wav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4.wav"/><Relationship Id="rId7" Type="http://schemas.openxmlformats.org/officeDocument/2006/relationships/audio" Target="../media/audio8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6.wav"/><Relationship Id="rId4" Type="http://schemas.openxmlformats.org/officeDocument/2006/relationships/audio" Target="../media/audio3.wav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4.wav"/><Relationship Id="rId7" Type="http://schemas.openxmlformats.org/officeDocument/2006/relationships/audio" Target="../media/audio7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5" Type="http://schemas.openxmlformats.org/officeDocument/2006/relationships/audio" Target="../media/audio6.wav"/><Relationship Id="rId4" Type="http://schemas.openxmlformats.org/officeDocument/2006/relationships/audio" Target="../media/audio3.wav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3"/>
          <p:cNvSpPr txBox="1">
            <a:spLocks/>
          </p:cNvSpPr>
          <p:nvPr/>
        </p:nvSpPr>
        <p:spPr>
          <a:xfrm>
            <a:off x="575556" y="594797"/>
            <a:ext cx="7772400" cy="673963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65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室內配線乙級 第二站 第一題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  <p:sp>
        <p:nvSpPr>
          <p:cNvPr id="3" name="副標題 4"/>
          <p:cNvSpPr txBox="1">
            <a:spLocks/>
          </p:cNvSpPr>
          <p:nvPr/>
        </p:nvSpPr>
        <p:spPr>
          <a:xfrm>
            <a:off x="1511660" y="2074296"/>
            <a:ext cx="5724636" cy="41044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4400" dirty="0" smtClean="0">
                <a:solidFill>
                  <a:schemeClr val="bg2">
                    <a:lumMod val="10000"/>
                  </a:schemeClr>
                </a:solidFill>
              </a:rPr>
              <a:t>操作步驟</a:t>
            </a:r>
            <a:r>
              <a:rPr lang="en-US" altLang="zh-TW" sz="4400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r>
              <a:rPr lang="en-US" altLang="zh-TW" dirty="0" smtClean="0">
                <a:solidFill>
                  <a:schemeClr val="bg1"/>
                </a:solidFill>
                <a:hlinkClick r:id="rId4" action="ppaction://hlinksldjump"/>
              </a:rPr>
              <a:t>1.</a:t>
            </a:r>
            <a:r>
              <a:rPr lang="zh-TW" altLang="en-US" dirty="0" smtClean="0">
                <a:solidFill>
                  <a:schemeClr val="bg1"/>
                </a:solidFill>
                <a:hlinkClick r:id="rId4" action="ppaction://hlinksldjump"/>
              </a:rPr>
              <a:t>正轉</a:t>
            </a:r>
            <a:r>
              <a:rPr lang="en-US" altLang="zh-TW" dirty="0" smtClean="0">
                <a:solidFill>
                  <a:schemeClr val="bg1"/>
                </a:solidFill>
                <a:hlinkClick r:id="rId4" action="ppaction://hlinksldjump"/>
              </a:rPr>
              <a:t>Y-</a:t>
            </a:r>
            <a:r>
              <a:rPr lang="el-GR" altLang="zh-TW" dirty="0" smtClean="0">
                <a:solidFill>
                  <a:schemeClr val="bg1"/>
                </a:solidFill>
                <a:hlinkClick r:id="rId4" action="ppaction://hlinksldjump"/>
              </a:rPr>
              <a:t>Δ</a:t>
            </a:r>
            <a:r>
              <a:rPr lang="zh-TW" altLang="en-US" dirty="0" smtClean="0">
                <a:solidFill>
                  <a:schemeClr val="bg1"/>
                </a:solidFill>
                <a:hlinkClick r:id="rId4" action="ppaction://hlinksldjump"/>
              </a:rPr>
              <a:t>啟動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  <a:hlinkClick r:id="rId5" action="ppaction://hlinksldjump"/>
              </a:rPr>
              <a:t>2.</a:t>
            </a:r>
            <a:r>
              <a:rPr lang="zh-TW" altLang="en-US" dirty="0" smtClean="0">
                <a:solidFill>
                  <a:schemeClr val="bg1"/>
                </a:solidFill>
                <a:hlinkClick r:id="rId5" action="ppaction://hlinksldjump"/>
              </a:rPr>
              <a:t>正轉時</a:t>
            </a:r>
            <a:r>
              <a:rPr lang="en-US" altLang="zh-TW" dirty="0" smtClean="0">
                <a:solidFill>
                  <a:schemeClr val="bg1"/>
                </a:solidFill>
                <a:hlinkClick r:id="rId5" action="ppaction://hlinksldjump"/>
              </a:rPr>
              <a:t>TH-RY</a:t>
            </a:r>
            <a:r>
              <a:rPr lang="zh-TW" altLang="en-US" dirty="0" smtClean="0">
                <a:solidFill>
                  <a:schemeClr val="bg1"/>
                </a:solidFill>
                <a:hlinkClick r:id="rId5" action="ppaction://hlinksldjump"/>
              </a:rPr>
              <a:t>跳脫</a:t>
            </a:r>
            <a:endParaRPr lang="en-US" altLang="zh-TW" dirty="0" smtClean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  <a:hlinkClick r:id="rId5" action="ppaction://hlinksldjump"/>
              </a:rPr>
              <a:t>3.</a:t>
            </a:r>
            <a:r>
              <a:rPr lang="zh-TW" altLang="en-US" dirty="0">
                <a:solidFill>
                  <a:schemeClr val="bg1"/>
                </a:solidFill>
                <a:hlinkClick r:id="rId5" action="ppaction://hlinksldjump"/>
              </a:rPr>
              <a:t>反轉</a:t>
            </a:r>
            <a:r>
              <a:rPr lang="en-US" altLang="zh-TW" dirty="0">
                <a:solidFill>
                  <a:schemeClr val="bg1"/>
                </a:solidFill>
                <a:hlinkClick r:id="rId5" action="ppaction://hlinksldjump"/>
              </a:rPr>
              <a:t>Y-</a:t>
            </a:r>
            <a:r>
              <a:rPr lang="el-GR" altLang="zh-TW" dirty="0">
                <a:solidFill>
                  <a:schemeClr val="bg1"/>
                </a:solidFill>
                <a:hlinkClick r:id="rId5" action="ppaction://hlinksldjump"/>
              </a:rPr>
              <a:t>Δ</a:t>
            </a:r>
            <a:r>
              <a:rPr lang="zh-TW" altLang="en-US" dirty="0">
                <a:solidFill>
                  <a:schemeClr val="bg1"/>
                </a:solidFill>
                <a:hlinkClick r:id="rId5" action="ppaction://hlinksldjump"/>
              </a:rPr>
              <a:t>啟動</a:t>
            </a:r>
            <a:endParaRPr lang="en-US" altLang="zh-TW" dirty="0">
              <a:solidFill>
                <a:schemeClr val="bg1"/>
              </a:solidFill>
            </a:endParaRPr>
          </a:p>
          <a:p>
            <a:r>
              <a:rPr lang="en-US" altLang="zh-TW" dirty="0" smtClean="0">
                <a:solidFill>
                  <a:schemeClr val="bg1"/>
                </a:solidFill>
                <a:hlinkClick r:id="rId6" action="ppaction://hlinksldjump"/>
              </a:rPr>
              <a:t>4.</a:t>
            </a:r>
            <a:r>
              <a:rPr lang="zh-TW" altLang="en-US" dirty="0" smtClean="0">
                <a:solidFill>
                  <a:schemeClr val="bg1"/>
                </a:solidFill>
                <a:hlinkClick r:id="rId6" action="ppaction://hlinksldjump"/>
              </a:rPr>
              <a:t>反轉</a:t>
            </a:r>
            <a:r>
              <a:rPr lang="zh-TW" altLang="en-US" dirty="0">
                <a:solidFill>
                  <a:schemeClr val="bg1"/>
                </a:solidFill>
                <a:hlinkClick r:id="rId6" action="ppaction://hlinksldjump"/>
              </a:rPr>
              <a:t>時</a:t>
            </a:r>
            <a:r>
              <a:rPr lang="en-US" altLang="zh-TW" dirty="0">
                <a:solidFill>
                  <a:schemeClr val="bg1"/>
                </a:solidFill>
                <a:hlinkClick r:id="rId6" action="ppaction://hlinksldjump"/>
              </a:rPr>
              <a:t>TH-RY</a:t>
            </a:r>
            <a:r>
              <a:rPr lang="zh-TW" altLang="en-US" dirty="0">
                <a:solidFill>
                  <a:schemeClr val="bg1"/>
                </a:solidFill>
                <a:hlinkClick r:id="rId6" action="ppaction://hlinksldjump"/>
              </a:rPr>
              <a:t>跳脫</a:t>
            </a:r>
            <a:endParaRPr lang="en-US" altLang="zh-TW" dirty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en-US" altLang="zh-TW" dirty="0" smtClean="0">
              <a:solidFill>
                <a:schemeClr val="bg1"/>
              </a:solidFill>
            </a:endParaRPr>
          </a:p>
          <a:p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4" name="標題 3"/>
          <p:cNvSpPr txBox="1">
            <a:spLocks/>
          </p:cNvSpPr>
          <p:nvPr/>
        </p:nvSpPr>
        <p:spPr>
          <a:xfrm>
            <a:off x="734888" y="1484784"/>
            <a:ext cx="7772400" cy="735012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電動機正反轉兼</a:t>
            </a:r>
            <a:r>
              <a:rPr lang="en-US" altLang="zh-TW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Y-</a:t>
            </a:r>
            <a:r>
              <a:rPr lang="el-GR" altLang="zh-TW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Δ</a:t>
            </a:r>
            <a:r>
              <a:rPr lang="zh-TW" altLang="en-US" sz="5300" dirty="0" smtClean="0">
                <a:solidFill>
                  <a:srgbClr val="0070C0"/>
                </a:solidFill>
                <a:latin typeface="華康POP1體W7" pitchFamily="81" charset="-120"/>
                <a:ea typeface="華康POP1體W7" pitchFamily="81" charset="-120"/>
              </a:rPr>
              <a:t>啟動控制電路</a:t>
            </a:r>
            <a:endParaRPr lang="zh-TW" altLang="en-US" sz="5300" dirty="0">
              <a:solidFill>
                <a:srgbClr val="0070C0"/>
              </a:solidFill>
              <a:latin typeface="華康POP1體W7" pitchFamily="81" charset="-120"/>
              <a:ea typeface="華康POP1體W7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2686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827584" y="5985284"/>
            <a:ext cx="6400800" cy="8727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5.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若電動機運轉時過載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TH-RY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跳脫，所有動作均停止，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G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BZ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響。 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3059832" y="855095"/>
            <a:ext cx="1723839" cy="4770150"/>
            <a:chOff x="3059832" y="855095"/>
            <a:chExt cx="1723839" cy="4770150"/>
          </a:xfrm>
        </p:grpSpPr>
        <p:cxnSp>
          <p:nvCxnSpPr>
            <p:cNvPr id="11" name="直線接點 10"/>
            <p:cNvCxnSpPr/>
            <p:nvPr/>
          </p:nvCxnSpPr>
          <p:spPr>
            <a:xfrm flipH="1">
              <a:off x="3131840" y="855095"/>
              <a:ext cx="147787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3059832" y="5625244"/>
              <a:ext cx="12348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V="1">
              <a:off x="4609718" y="2259162"/>
              <a:ext cx="0" cy="138644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 flipV="1">
              <a:off x="4285406" y="4839859"/>
              <a:ext cx="97340" cy="2192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橢圓 14"/>
            <p:cNvSpPr/>
            <p:nvPr/>
          </p:nvSpPr>
          <p:spPr>
            <a:xfrm>
              <a:off x="4447417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" name="直線接點 15"/>
            <p:cNvCxnSpPr/>
            <p:nvPr/>
          </p:nvCxnSpPr>
          <p:spPr>
            <a:xfrm flipV="1">
              <a:off x="4609718" y="3937647"/>
              <a:ext cx="0" cy="93151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4294640" y="5049180"/>
              <a:ext cx="0" cy="57606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4382746" y="4867616"/>
              <a:ext cx="2269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H="1" flipV="1">
              <a:off x="4616416" y="858176"/>
              <a:ext cx="5826" cy="8097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群組 20"/>
          <p:cNvGrpSpPr/>
          <p:nvPr/>
        </p:nvGrpSpPr>
        <p:grpSpPr>
          <a:xfrm>
            <a:off x="4283968" y="1655300"/>
            <a:ext cx="360041" cy="657576"/>
            <a:chOff x="4283968" y="1655300"/>
            <a:chExt cx="360041" cy="657576"/>
          </a:xfrm>
        </p:grpSpPr>
        <p:cxnSp>
          <p:nvCxnSpPr>
            <p:cNvPr id="22" name="直線接點 21"/>
            <p:cNvCxnSpPr/>
            <p:nvPr/>
          </p:nvCxnSpPr>
          <p:spPr>
            <a:xfrm flipV="1">
              <a:off x="4319972" y="1664804"/>
              <a:ext cx="1" cy="6480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4283968" y="1655300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4319972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4297590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矩形 26"/>
          <p:cNvSpPr/>
          <p:nvPr/>
        </p:nvSpPr>
        <p:spPr>
          <a:xfrm>
            <a:off x="1150798" y="5997342"/>
            <a:ext cx="373443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3" name="群組 32"/>
          <p:cNvGrpSpPr/>
          <p:nvPr/>
        </p:nvGrpSpPr>
        <p:grpSpPr>
          <a:xfrm>
            <a:off x="220865" y="1906037"/>
            <a:ext cx="8230366" cy="1283502"/>
            <a:chOff x="220865" y="1906037"/>
            <a:chExt cx="8230366" cy="1283502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0192" y="1910560"/>
              <a:ext cx="159339" cy="164319"/>
            </a:xfrm>
            <a:prstGeom prst="rect">
              <a:avLst/>
            </a:prstGeom>
          </p:spPr>
        </p:pic>
        <p:pic>
          <p:nvPicPr>
            <p:cNvPr id="35" name="圖片 3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1940" y="1906037"/>
              <a:ext cx="159339" cy="164319"/>
            </a:xfrm>
            <a:prstGeom prst="rect">
              <a:avLst/>
            </a:prstGeom>
          </p:spPr>
        </p:pic>
        <p:pic>
          <p:nvPicPr>
            <p:cNvPr id="36" name="圖片 3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076" y="3032956"/>
              <a:ext cx="170819" cy="156583"/>
            </a:xfrm>
            <a:prstGeom prst="rect">
              <a:avLst/>
            </a:prstGeom>
          </p:spPr>
        </p:pic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866" y="2168860"/>
              <a:ext cx="159339" cy="164319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865" y="2168860"/>
              <a:ext cx="159339" cy="164319"/>
            </a:xfrm>
            <a:prstGeom prst="rect">
              <a:avLst/>
            </a:prstGeom>
          </p:spPr>
        </p:pic>
        <p:pic>
          <p:nvPicPr>
            <p:cNvPr id="39" name="圖片 3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206" y="2168859"/>
              <a:ext cx="159339" cy="164319"/>
            </a:xfrm>
            <a:prstGeom prst="rect">
              <a:avLst/>
            </a:prstGeom>
          </p:spPr>
        </p:pic>
        <p:pic>
          <p:nvPicPr>
            <p:cNvPr id="40" name="圖片 3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655" y="2168858"/>
              <a:ext cx="159339" cy="164319"/>
            </a:xfrm>
            <a:prstGeom prst="rect">
              <a:avLst/>
            </a:prstGeom>
          </p:spPr>
        </p:pic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0412" y="1918296"/>
              <a:ext cx="170819" cy="156583"/>
            </a:xfrm>
            <a:prstGeom prst="rect">
              <a:avLst/>
            </a:prstGeom>
          </p:spPr>
        </p:pic>
      </p:grpSp>
      <p:sp>
        <p:nvSpPr>
          <p:cNvPr id="86" name="橢圓 85"/>
          <p:cNvSpPr/>
          <p:nvPr/>
        </p:nvSpPr>
        <p:spPr>
          <a:xfrm>
            <a:off x="634011" y="411395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0" name="矩形 99"/>
          <p:cNvSpPr/>
          <p:nvPr/>
        </p:nvSpPr>
        <p:spPr>
          <a:xfrm>
            <a:off x="4947436" y="5997341"/>
            <a:ext cx="196489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矩形 100"/>
          <p:cNvSpPr/>
          <p:nvPr/>
        </p:nvSpPr>
        <p:spPr>
          <a:xfrm>
            <a:off x="1140602" y="6335023"/>
            <a:ext cx="66481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動作按鈕: 下一項 106">
            <a:hlinkClick r:id="" action="ppaction://noaction" highlightClick="1"/>
          </p:cNvPr>
          <p:cNvSpPr/>
          <p:nvPr/>
        </p:nvSpPr>
        <p:spPr>
          <a:xfrm>
            <a:off x="8229332" y="602923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動作按鈕: 下一項 108">
            <a:hlinkClick r:id="" action="ppaction://noaction" highlightClick="1"/>
          </p:cNvPr>
          <p:cNvSpPr/>
          <p:nvPr/>
        </p:nvSpPr>
        <p:spPr>
          <a:xfrm>
            <a:off x="8175657" y="602923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0" name="群組 109"/>
          <p:cNvGrpSpPr/>
          <p:nvPr/>
        </p:nvGrpSpPr>
        <p:grpSpPr>
          <a:xfrm>
            <a:off x="4572000" y="1657577"/>
            <a:ext cx="3434039" cy="2887549"/>
            <a:chOff x="4572000" y="1657577"/>
            <a:chExt cx="3434039" cy="2887549"/>
          </a:xfrm>
        </p:grpSpPr>
        <p:cxnSp>
          <p:nvCxnSpPr>
            <p:cNvPr id="111" name="直線接點 110"/>
            <p:cNvCxnSpPr/>
            <p:nvPr/>
          </p:nvCxnSpPr>
          <p:spPr>
            <a:xfrm flipH="1">
              <a:off x="4644008" y="1657577"/>
              <a:ext cx="190821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 flipH="1">
              <a:off x="4572000" y="4538569"/>
              <a:ext cx="32659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 flipV="1">
              <a:off x="7369860" y="2276872"/>
              <a:ext cx="0" cy="13687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橢圓 113"/>
            <p:cNvSpPr/>
            <p:nvPr/>
          </p:nvSpPr>
          <p:spPr>
            <a:xfrm>
              <a:off x="7201733" y="364561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5" name="直線接點 114"/>
            <p:cNvCxnSpPr>
              <a:stCxn id="117" idx="0"/>
            </p:cNvCxnSpPr>
            <p:nvPr/>
          </p:nvCxnSpPr>
          <p:spPr>
            <a:xfrm flipV="1">
              <a:off x="7837912" y="3429003"/>
              <a:ext cx="0" cy="21660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7369860" y="3429002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橢圓 116"/>
            <p:cNvSpPr/>
            <p:nvPr/>
          </p:nvSpPr>
          <p:spPr>
            <a:xfrm>
              <a:off x="7669785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8" name="直線接點 117"/>
            <p:cNvCxnSpPr/>
            <p:nvPr/>
          </p:nvCxnSpPr>
          <p:spPr>
            <a:xfrm flipV="1">
              <a:off x="7837912" y="3933058"/>
              <a:ext cx="0" cy="61206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 flipV="1">
              <a:off x="7369860" y="3933058"/>
              <a:ext cx="0" cy="61206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 flipV="1">
              <a:off x="6552220" y="1657578"/>
              <a:ext cx="0" cy="68436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>
              <a:off x="6552220" y="2305848"/>
              <a:ext cx="8176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群組 121"/>
          <p:cNvGrpSpPr/>
          <p:nvPr/>
        </p:nvGrpSpPr>
        <p:grpSpPr>
          <a:xfrm>
            <a:off x="6300192" y="2545416"/>
            <a:ext cx="1015242" cy="176158"/>
            <a:chOff x="6295499" y="2540906"/>
            <a:chExt cx="1015242" cy="176158"/>
          </a:xfrm>
        </p:grpSpPr>
        <p:pic>
          <p:nvPicPr>
            <p:cNvPr id="123" name="圖片 12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39922" y="2540906"/>
              <a:ext cx="170819" cy="176158"/>
            </a:xfrm>
            <a:prstGeom prst="rect">
              <a:avLst/>
            </a:prstGeom>
          </p:spPr>
        </p:pic>
        <p:pic>
          <p:nvPicPr>
            <p:cNvPr id="124" name="圖片 12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5499" y="2549434"/>
              <a:ext cx="155601" cy="142633"/>
            </a:xfrm>
            <a:prstGeom prst="rect">
              <a:avLst/>
            </a:prstGeom>
          </p:spPr>
        </p:pic>
      </p:grpSp>
      <p:grpSp>
        <p:nvGrpSpPr>
          <p:cNvPr id="125" name="群組 124"/>
          <p:cNvGrpSpPr/>
          <p:nvPr/>
        </p:nvGrpSpPr>
        <p:grpSpPr>
          <a:xfrm>
            <a:off x="1325454" y="2996952"/>
            <a:ext cx="5109553" cy="1371710"/>
            <a:chOff x="1325454" y="2996952"/>
            <a:chExt cx="5109553" cy="1371710"/>
          </a:xfrm>
        </p:grpSpPr>
        <p:pic>
          <p:nvPicPr>
            <p:cNvPr id="126" name="圖片 12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5454" y="4168282"/>
              <a:ext cx="194307" cy="200380"/>
            </a:xfrm>
            <a:prstGeom prst="rect">
              <a:avLst/>
            </a:prstGeom>
          </p:spPr>
        </p:pic>
        <p:pic>
          <p:nvPicPr>
            <p:cNvPr id="127" name="圖片 12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0583" y="4150289"/>
              <a:ext cx="194307" cy="200380"/>
            </a:xfrm>
            <a:prstGeom prst="rect">
              <a:avLst/>
            </a:prstGeom>
          </p:spPr>
        </p:pic>
        <p:pic>
          <p:nvPicPr>
            <p:cNvPr id="128" name="圖片 12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5716" y="4150289"/>
              <a:ext cx="194307" cy="200380"/>
            </a:xfrm>
            <a:prstGeom prst="rect">
              <a:avLst/>
            </a:prstGeom>
          </p:spPr>
        </p:pic>
        <p:pic>
          <p:nvPicPr>
            <p:cNvPr id="129" name="圖片 12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2996952"/>
              <a:ext cx="170819" cy="156583"/>
            </a:xfrm>
            <a:prstGeom prst="rect">
              <a:avLst/>
            </a:prstGeom>
          </p:spPr>
        </p:pic>
      </p:grpSp>
      <p:grpSp>
        <p:nvGrpSpPr>
          <p:cNvPr id="158" name="群組 157"/>
          <p:cNvGrpSpPr/>
          <p:nvPr/>
        </p:nvGrpSpPr>
        <p:grpSpPr>
          <a:xfrm>
            <a:off x="4608005" y="1664804"/>
            <a:ext cx="1974966" cy="2882513"/>
            <a:chOff x="4608005" y="1664804"/>
            <a:chExt cx="1974966" cy="2882513"/>
          </a:xfrm>
        </p:grpSpPr>
        <p:cxnSp>
          <p:nvCxnSpPr>
            <p:cNvPr id="159" name="直線接點 158"/>
            <p:cNvCxnSpPr/>
            <p:nvPr/>
          </p:nvCxnSpPr>
          <p:spPr>
            <a:xfrm flipV="1">
              <a:off x="6099004" y="2312876"/>
              <a:ext cx="0" cy="133492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橢圓 159"/>
            <p:cNvSpPr/>
            <p:nvPr/>
          </p:nvSpPr>
          <p:spPr>
            <a:xfrm>
              <a:off x="5930877" y="3647802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1" name="直線接點 160"/>
            <p:cNvCxnSpPr/>
            <p:nvPr/>
          </p:nvCxnSpPr>
          <p:spPr>
            <a:xfrm>
              <a:off x="6067022" y="2312876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/>
            <p:cNvCxnSpPr/>
            <p:nvPr/>
          </p:nvCxnSpPr>
          <p:spPr>
            <a:xfrm flipV="1">
              <a:off x="6099004" y="3935250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接點 162"/>
            <p:cNvCxnSpPr/>
            <p:nvPr/>
          </p:nvCxnSpPr>
          <p:spPr>
            <a:xfrm flipH="1">
              <a:off x="4608006" y="4543589"/>
              <a:ext cx="151216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接點 163"/>
            <p:cNvCxnSpPr/>
            <p:nvPr/>
          </p:nvCxnSpPr>
          <p:spPr>
            <a:xfrm flipV="1">
              <a:off x="6552220" y="1700807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接點 164"/>
            <p:cNvCxnSpPr/>
            <p:nvPr/>
          </p:nvCxnSpPr>
          <p:spPr>
            <a:xfrm flipH="1">
              <a:off x="4608005" y="1664804"/>
              <a:ext cx="197496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6" name="群組 165"/>
          <p:cNvGrpSpPr/>
          <p:nvPr/>
        </p:nvGrpSpPr>
        <p:grpSpPr>
          <a:xfrm>
            <a:off x="419792" y="675522"/>
            <a:ext cx="1890763" cy="4558546"/>
            <a:chOff x="419792" y="675522"/>
            <a:chExt cx="1890763" cy="4558546"/>
          </a:xfrm>
        </p:grpSpPr>
        <p:cxnSp>
          <p:nvCxnSpPr>
            <p:cNvPr id="167" name="直線接點 166"/>
            <p:cNvCxnSpPr/>
            <p:nvPr/>
          </p:nvCxnSpPr>
          <p:spPr>
            <a:xfrm flipH="1" flipV="1">
              <a:off x="427689" y="675522"/>
              <a:ext cx="8148" cy="325753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接點 167"/>
            <p:cNvCxnSpPr/>
            <p:nvPr/>
          </p:nvCxnSpPr>
          <p:spPr>
            <a:xfrm flipV="1">
              <a:off x="768919" y="775280"/>
              <a:ext cx="0" cy="3343838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接點 168"/>
            <p:cNvCxnSpPr/>
            <p:nvPr/>
          </p:nvCxnSpPr>
          <p:spPr>
            <a:xfrm flipV="1">
              <a:off x="1109478" y="675522"/>
              <a:ext cx="0" cy="32935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接點 169"/>
            <p:cNvCxnSpPr/>
            <p:nvPr/>
          </p:nvCxnSpPr>
          <p:spPr>
            <a:xfrm flipV="1">
              <a:off x="888084" y="3933056"/>
              <a:ext cx="221394" cy="21602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接點 170"/>
            <p:cNvCxnSpPr/>
            <p:nvPr/>
          </p:nvCxnSpPr>
          <p:spPr>
            <a:xfrm>
              <a:off x="419792" y="3897052"/>
              <a:ext cx="277660" cy="252028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接點 171"/>
            <p:cNvCxnSpPr/>
            <p:nvPr/>
          </p:nvCxnSpPr>
          <p:spPr>
            <a:xfrm flipV="1">
              <a:off x="2279968" y="2459159"/>
              <a:ext cx="0" cy="274623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接點 172"/>
            <p:cNvCxnSpPr/>
            <p:nvPr/>
          </p:nvCxnSpPr>
          <p:spPr>
            <a:xfrm flipH="1">
              <a:off x="768919" y="5205390"/>
              <a:ext cx="1541636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接點 173"/>
            <p:cNvCxnSpPr/>
            <p:nvPr/>
          </p:nvCxnSpPr>
          <p:spPr>
            <a:xfrm flipH="1">
              <a:off x="435837" y="5049180"/>
              <a:ext cx="1527732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接點 174"/>
            <p:cNvCxnSpPr/>
            <p:nvPr/>
          </p:nvCxnSpPr>
          <p:spPr>
            <a:xfrm flipH="1">
              <a:off x="1065726" y="4919640"/>
              <a:ext cx="565045" cy="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接點 175"/>
            <p:cNvCxnSpPr/>
            <p:nvPr/>
          </p:nvCxnSpPr>
          <p:spPr>
            <a:xfrm flipH="1">
              <a:off x="419792" y="2900332"/>
              <a:ext cx="1210979" cy="1387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接點 176"/>
            <p:cNvCxnSpPr/>
            <p:nvPr/>
          </p:nvCxnSpPr>
          <p:spPr>
            <a:xfrm flipH="1">
              <a:off x="1104657" y="2528604"/>
              <a:ext cx="120247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線接點 177"/>
            <p:cNvCxnSpPr/>
            <p:nvPr/>
          </p:nvCxnSpPr>
          <p:spPr>
            <a:xfrm flipH="1">
              <a:off x="753499" y="2721574"/>
              <a:ext cx="1210070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線接點 178"/>
            <p:cNvCxnSpPr/>
            <p:nvPr/>
          </p:nvCxnSpPr>
          <p:spPr>
            <a:xfrm flipV="1">
              <a:off x="1936696" y="2687600"/>
              <a:ext cx="0" cy="239758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線接點 179"/>
            <p:cNvCxnSpPr/>
            <p:nvPr/>
          </p:nvCxnSpPr>
          <p:spPr>
            <a:xfrm flipV="1">
              <a:off x="1612438" y="2900332"/>
              <a:ext cx="0" cy="2040836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線接點 180"/>
            <p:cNvCxnSpPr/>
            <p:nvPr/>
          </p:nvCxnSpPr>
          <p:spPr>
            <a:xfrm flipV="1">
              <a:off x="803576" y="4365104"/>
              <a:ext cx="0" cy="86896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線接點 181"/>
            <p:cNvCxnSpPr/>
            <p:nvPr/>
          </p:nvCxnSpPr>
          <p:spPr>
            <a:xfrm flipV="1">
              <a:off x="471355" y="4509120"/>
              <a:ext cx="0" cy="57606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線接點 182"/>
            <p:cNvCxnSpPr/>
            <p:nvPr/>
          </p:nvCxnSpPr>
          <p:spPr>
            <a:xfrm flipV="1">
              <a:off x="1093983" y="4509120"/>
              <a:ext cx="0" cy="410522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線接點 183"/>
            <p:cNvCxnSpPr/>
            <p:nvPr/>
          </p:nvCxnSpPr>
          <p:spPr>
            <a:xfrm flipH="1" flipV="1">
              <a:off x="899592" y="4329101"/>
              <a:ext cx="205065" cy="216023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線接點 184"/>
            <p:cNvCxnSpPr/>
            <p:nvPr/>
          </p:nvCxnSpPr>
          <p:spPr>
            <a:xfrm flipV="1">
              <a:off x="467544" y="4319000"/>
              <a:ext cx="216024" cy="22612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右彎箭號 129"/>
          <p:cNvSpPr/>
          <p:nvPr/>
        </p:nvSpPr>
        <p:spPr>
          <a:xfrm rot="10800000">
            <a:off x="4520870" y="4842291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132" name="群組 131"/>
          <p:cNvGrpSpPr/>
          <p:nvPr/>
        </p:nvGrpSpPr>
        <p:grpSpPr>
          <a:xfrm>
            <a:off x="3059832" y="855095"/>
            <a:ext cx="5676739" cy="4770149"/>
            <a:chOff x="3059832" y="855095"/>
            <a:chExt cx="5676739" cy="4770149"/>
          </a:xfrm>
        </p:grpSpPr>
        <p:cxnSp>
          <p:nvCxnSpPr>
            <p:cNvPr id="133" name="直線接點 132"/>
            <p:cNvCxnSpPr/>
            <p:nvPr/>
          </p:nvCxnSpPr>
          <p:spPr>
            <a:xfrm flipH="1">
              <a:off x="3131840" y="855095"/>
              <a:ext cx="54366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 flipH="1">
              <a:off x="3059832" y="5625244"/>
              <a:ext cx="550861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接點 134"/>
            <p:cNvCxnSpPr>
              <a:stCxn id="137" idx="0"/>
            </p:cNvCxnSpPr>
            <p:nvPr/>
          </p:nvCxnSpPr>
          <p:spPr>
            <a:xfrm flipV="1">
              <a:off x="8568444" y="872716"/>
              <a:ext cx="0" cy="2772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接點 135"/>
            <p:cNvCxnSpPr/>
            <p:nvPr/>
          </p:nvCxnSpPr>
          <p:spPr>
            <a:xfrm flipV="1">
              <a:off x="8568444" y="3933056"/>
              <a:ext cx="0" cy="169218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橢圓 136"/>
            <p:cNvSpPr/>
            <p:nvPr/>
          </p:nvSpPr>
          <p:spPr>
            <a:xfrm>
              <a:off x="8400317" y="3645607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4040309" y="4636901"/>
            <a:ext cx="464586" cy="281249"/>
            <a:chOff x="4040309" y="4636901"/>
            <a:chExt cx="464586" cy="281249"/>
          </a:xfrm>
        </p:grpSpPr>
        <p:pic>
          <p:nvPicPr>
            <p:cNvPr id="131" name="圖片 13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4076" y="4761567"/>
              <a:ext cx="170819" cy="156583"/>
            </a:xfrm>
            <a:prstGeom prst="rect">
              <a:avLst/>
            </a:prstGeom>
          </p:spPr>
        </p:pic>
        <p:pic>
          <p:nvPicPr>
            <p:cNvPr id="92" name="圖片 91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0309" y="4636901"/>
              <a:ext cx="194307" cy="200380"/>
            </a:xfrm>
            <a:prstGeom prst="rect">
              <a:avLst/>
            </a:prstGeom>
          </p:spPr>
        </p:pic>
      </p:grpSp>
      <p:sp>
        <p:nvSpPr>
          <p:cNvPr id="94" name="矩形 93"/>
          <p:cNvSpPr/>
          <p:nvPr/>
        </p:nvSpPr>
        <p:spPr>
          <a:xfrm>
            <a:off x="1861345" y="6335023"/>
            <a:ext cx="66481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5" name="動作按鈕: 下一項 94">
            <a:hlinkClick r:id="" action="ppaction://noaction" highlightClick="1"/>
          </p:cNvPr>
          <p:cNvSpPr/>
          <p:nvPr/>
        </p:nvSpPr>
        <p:spPr>
          <a:xfrm>
            <a:off x="8093519" y="5997342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6" name="群組 95"/>
          <p:cNvGrpSpPr/>
          <p:nvPr/>
        </p:nvGrpSpPr>
        <p:grpSpPr>
          <a:xfrm>
            <a:off x="3743908" y="872716"/>
            <a:ext cx="556562" cy="4752528"/>
            <a:chOff x="3743908" y="872716"/>
            <a:chExt cx="556562" cy="4752528"/>
          </a:xfrm>
        </p:grpSpPr>
        <p:sp>
          <p:nvSpPr>
            <p:cNvPr id="97" name="橢圓 96"/>
            <p:cNvSpPr/>
            <p:nvPr/>
          </p:nvSpPr>
          <p:spPr>
            <a:xfrm>
              <a:off x="3743908" y="3655074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8" name="直線接點 97"/>
            <p:cNvCxnSpPr/>
            <p:nvPr/>
          </p:nvCxnSpPr>
          <p:spPr>
            <a:xfrm flipH="1">
              <a:off x="3887924" y="4863945"/>
              <a:ext cx="3283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>
              <a:stCxn id="97" idx="0"/>
            </p:cNvCxnSpPr>
            <p:nvPr/>
          </p:nvCxnSpPr>
          <p:spPr>
            <a:xfrm flipV="1">
              <a:off x="3912035" y="872716"/>
              <a:ext cx="0" cy="278235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3912035" y="3944447"/>
              <a:ext cx="0" cy="95490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 flipV="1">
              <a:off x="4297037" y="5082895"/>
              <a:ext cx="0" cy="5423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 flipH="1" flipV="1">
              <a:off x="4202049" y="4833245"/>
              <a:ext cx="98421" cy="27117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958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" presetClass="entr" presetSubtype="2" accel="48000" decel="2400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9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400"/>
                            </p:stCondLst>
                            <p:childTnLst>
                              <p:par>
                                <p:cTn id="2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9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4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9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7" grpId="0" animBg="1"/>
      <p:bldP spid="86" grpId="0" animBg="1"/>
      <p:bldP spid="100" grpId="0" animBg="1"/>
      <p:bldP spid="101" grpId="0" animBg="1"/>
      <p:bldP spid="107" grpId="0" animBg="1"/>
      <p:bldP spid="107" grpId="1" animBg="1"/>
      <p:bldP spid="109" grpId="0" animBg="1"/>
      <p:bldP spid="130" grpId="0" animBg="1"/>
      <p:bldP spid="94" grpId="0" animBg="1"/>
      <p:bldP spid="95" grpId="0" animBg="1"/>
      <p:bldP spid="9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827584" y="5985284"/>
            <a:ext cx="6400800" cy="8727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6.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故障排除後將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TH-RY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復歸，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BZ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停響，恢復成初始狀態。 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154550" y="6040551"/>
            <a:ext cx="295705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0" name="矩形 99"/>
          <p:cNvSpPr/>
          <p:nvPr/>
        </p:nvSpPr>
        <p:spPr>
          <a:xfrm>
            <a:off x="4162761" y="6028852"/>
            <a:ext cx="98244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矩形 100"/>
          <p:cNvSpPr/>
          <p:nvPr/>
        </p:nvSpPr>
        <p:spPr>
          <a:xfrm>
            <a:off x="5260903" y="6054672"/>
            <a:ext cx="194083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32" name="群組 131"/>
          <p:cNvGrpSpPr/>
          <p:nvPr/>
        </p:nvGrpSpPr>
        <p:grpSpPr>
          <a:xfrm>
            <a:off x="3059832" y="855095"/>
            <a:ext cx="5676739" cy="4770149"/>
            <a:chOff x="3059832" y="855095"/>
            <a:chExt cx="5676739" cy="4770149"/>
          </a:xfrm>
        </p:grpSpPr>
        <p:cxnSp>
          <p:nvCxnSpPr>
            <p:cNvPr id="133" name="直線接點 132"/>
            <p:cNvCxnSpPr/>
            <p:nvPr/>
          </p:nvCxnSpPr>
          <p:spPr>
            <a:xfrm flipH="1">
              <a:off x="3131840" y="855095"/>
              <a:ext cx="54366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 flipH="1">
              <a:off x="3059832" y="5625244"/>
              <a:ext cx="550861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接點 134"/>
            <p:cNvCxnSpPr>
              <a:stCxn id="137" idx="0"/>
            </p:cNvCxnSpPr>
            <p:nvPr/>
          </p:nvCxnSpPr>
          <p:spPr>
            <a:xfrm flipV="1">
              <a:off x="8568444" y="872716"/>
              <a:ext cx="0" cy="2772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接點 135"/>
            <p:cNvCxnSpPr/>
            <p:nvPr/>
          </p:nvCxnSpPr>
          <p:spPr>
            <a:xfrm flipV="1">
              <a:off x="8568444" y="3933056"/>
              <a:ext cx="0" cy="169218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橢圓 136"/>
            <p:cNvSpPr/>
            <p:nvPr/>
          </p:nvSpPr>
          <p:spPr>
            <a:xfrm>
              <a:off x="8400317" y="3645607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4080588" y="4632865"/>
            <a:ext cx="469695" cy="200380"/>
            <a:chOff x="4393146" y="4847865"/>
            <a:chExt cx="469695" cy="200380"/>
          </a:xfrm>
        </p:grpSpPr>
        <p:pic>
          <p:nvPicPr>
            <p:cNvPr id="131" name="圖片 13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3146" y="4869763"/>
              <a:ext cx="170819" cy="156583"/>
            </a:xfrm>
            <a:prstGeom prst="rect">
              <a:avLst/>
            </a:prstGeom>
          </p:spPr>
        </p:pic>
        <p:pic>
          <p:nvPicPr>
            <p:cNvPr id="92" name="圖片 9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8534" y="4847865"/>
              <a:ext cx="194307" cy="200380"/>
            </a:xfrm>
            <a:prstGeom prst="rect">
              <a:avLst/>
            </a:prstGeom>
          </p:spPr>
        </p:pic>
      </p:grpSp>
      <p:grpSp>
        <p:nvGrpSpPr>
          <p:cNvPr id="96" name="群組 95"/>
          <p:cNvGrpSpPr/>
          <p:nvPr/>
        </p:nvGrpSpPr>
        <p:grpSpPr>
          <a:xfrm>
            <a:off x="3743908" y="872716"/>
            <a:ext cx="556562" cy="4752528"/>
            <a:chOff x="3743908" y="872716"/>
            <a:chExt cx="556562" cy="4752528"/>
          </a:xfrm>
        </p:grpSpPr>
        <p:sp>
          <p:nvSpPr>
            <p:cNvPr id="97" name="橢圓 96"/>
            <p:cNvSpPr/>
            <p:nvPr/>
          </p:nvSpPr>
          <p:spPr>
            <a:xfrm>
              <a:off x="3743908" y="3655074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8" name="直線接點 97"/>
            <p:cNvCxnSpPr/>
            <p:nvPr/>
          </p:nvCxnSpPr>
          <p:spPr>
            <a:xfrm flipH="1">
              <a:off x="3887924" y="4863945"/>
              <a:ext cx="3283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>
              <a:stCxn id="97" idx="0"/>
            </p:cNvCxnSpPr>
            <p:nvPr/>
          </p:nvCxnSpPr>
          <p:spPr>
            <a:xfrm flipV="1">
              <a:off x="3912035" y="872716"/>
              <a:ext cx="0" cy="278235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3912035" y="3944447"/>
              <a:ext cx="0" cy="95490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 flipV="1">
              <a:off x="4297037" y="5082895"/>
              <a:ext cx="0" cy="5423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 flipH="1" flipV="1">
              <a:off x="4202049" y="4833245"/>
              <a:ext cx="98421" cy="27117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右彎箭號 104"/>
          <p:cNvSpPr/>
          <p:nvPr/>
        </p:nvSpPr>
        <p:spPr>
          <a:xfrm rot="10800000">
            <a:off x="4389505" y="4908531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106" name="動作按鈕: 下一項 105">
            <a:hlinkClick r:id="" action="ppaction://noaction" highlightClick="1"/>
          </p:cNvPr>
          <p:cNvSpPr/>
          <p:nvPr/>
        </p:nvSpPr>
        <p:spPr>
          <a:xfrm>
            <a:off x="8042129" y="608122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8" name="動作按鈕: 下一項 107">
            <a:hlinkClick r:id="" action="ppaction://noaction" highlightClick="1"/>
          </p:cNvPr>
          <p:cNvSpPr/>
          <p:nvPr/>
        </p:nvSpPr>
        <p:spPr>
          <a:xfrm>
            <a:off x="8221348" y="604055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3420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" presetClass="exit" presetSubtype="2" accel="20000" decel="22000" fill="hold" grpId="1" nodeType="afterEffect">
                                  <p:stCondLst>
                                    <p:cond delay="8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8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00"/>
                            </p:stCondLst>
                            <p:childTnLst>
                              <p:par>
                                <p:cTn id="2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8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9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7" grpId="0" animBg="1"/>
      <p:bldP spid="100" grpId="0" animBg="1"/>
      <p:bldP spid="101" grpId="0" animBg="1"/>
      <p:bldP spid="105" grpId="1" animBg="1"/>
      <p:bldP spid="106" grpId="0" animBg="1"/>
      <p:bldP spid="106" grpId="1" animBg="1"/>
      <p:bldP spid="10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3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583668" y="2312876"/>
            <a:ext cx="5328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反轉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Y-</a:t>
            </a:r>
            <a:r>
              <a:rPr lang="el-GR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Δ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啟動</a:t>
            </a:r>
            <a:endParaRPr lang="zh-TW" altLang="en-US" sz="44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>
            <a:hlinkClick r:id="rId3" action="ppaction://hlinksldjump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246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827584" y="5985284"/>
            <a:ext cx="6400800" cy="504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7.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電路初始，除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G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亮外，其餘皆不動作。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3059832" y="855095"/>
            <a:ext cx="5676739" cy="4770149"/>
            <a:chOff x="3059832" y="855095"/>
            <a:chExt cx="5676739" cy="4770149"/>
          </a:xfrm>
        </p:grpSpPr>
        <p:cxnSp>
          <p:nvCxnSpPr>
            <p:cNvPr id="4" name="直線接點 3"/>
            <p:cNvCxnSpPr/>
            <p:nvPr/>
          </p:nvCxnSpPr>
          <p:spPr>
            <a:xfrm flipH="1">
              <a:off x="3131840" y="855095"/>
              <a:ext cx="54366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接點 4"/>
            <p:cNvCxnSpPr/>
            <p:nvPr/>
          </p:nvCxnSpPr>
          <p:spPr>
            <a:xfrm flipH="1">
              <a:off x="3059832" y="5625244"/>
              <a:ext cx="550861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>
              <a:stCxn id="8" idx="0"/>
            </p:cNvCxnSpPr>
            <p:nvPr/>
          </p:nvCxnSpPr>
          <p:spPr>
            <a:xfrm flipV="1">
              <a:off x="8568444" y="872716"/>
              <a:ext cx="0" cy="2772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 flipV="1">
              <a:off x="8568444" y="3933056"/>
              <a:ext cx="0" cy="169218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橢圓 7"/>
            <p:cNvSpPr/>
            <p:nvPr/>
          </p:nvSpPr>
          <p:spPr>
            <a:xfrm>
              <a:off x="8400317" y="3645607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" name="動作按鈕: 下一項 8">
            <a:hlinkClick r:id="" action="ppaction://noaction" highlightClick="1"/>
          </p:cNvPr>
          <p:cNvSpPr/>
          <p:nvPr/>
        </p:nvSpPr>
        <p:spPr>
          <a:xfrm>
            <a:off x="8037179" y="6021287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451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827584" y="5985284"/>
            <a:ext cx="6400800" cy="504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8-1.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按下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REV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按紐，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MCR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動作且自保持，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G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3059832" y="855095"/>
            <a:ext cx="5676739" cy="4770149"/>
            <a:chOff x="3059832" y="855095"/>
            <a:chExt cx="5676739" cy="4770149"/>
          </a:xfrm>
        </p:grpSpPr>
        <p:cxnSp>
          <p:nvCxnSpPr>
            <p:cNvPr id="4" name="直線接點 3"/>
            <p:cNvCxnSpPr/>
            <p:nvPr/>
          </p:nvCxnSpPr>
          <p:spPr>
            <a:xfrm flipH="1">
              <a:off x="3131840" y="855095"/>
              <a:ext cx="54366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接點 4"/>
            <p:cNvCxnSpPr/>
            <p:nvPr/>
          </p:nvCxnSpPr>
          <p:spPr>
            <a:xfrm flipH="1">
              <a:off x="3059832" y="5625244"/>
              <a:ext cx="550861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>
              <a:stCxn id="8" idx="0"/>
            </p:cNvCxnSpPr>
            <p:nvPr/>
          </p:nvCxnSpPr>
          <p:spPr>
            <a:xfrm flipV="1">
              <a:off x="8568444" y="872716"/>
              <a:ext cx="0" cy="2772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 flipV="1">
              <a:off x="8568444" y="3933056"/>
              <a:ext cx="0" cy="169218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橢圓 7"/>
            <p:cNvSpPr/>
            <p:nvPr/>
          </p:nvSpPr>
          <p:spPr>
            <a:xfrm>
              <a:off x="8400317" y="3645607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" name="動作按鈕: 下一項 8">
            <a:hlinkClick r:id="" action="ppaction://noaction" highlightClick="1"/>
          </p:cNvPr>
          <p:cNvSpPr/>
          <p:nvPr/>
        </p:nvSpPr>
        <p:spPr>
          <a:xfrm>
            <a:off x="8003812" y="603476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1" name="群組 20"/>
          <p:cNvGrpSpPr/>
          <p:nvPr/>
        </p:nvGrpSpPr>
        <p:grpSpPr>
          <a:xfrm>
            <a:off x="5175086" y="1685105"/>
            <a:ext cx="346419" cy="648072"/>
            <a:chOff x="4297590" y="1667854"/>
            <a:chExt cx="346419" cy="648072"/>
          </a:xfrm>
        </p:grpSpPr>
        <p:cxnSp>
          <p:nvCxnSpPr>
            <p:cNvPr id="22" name="直線接點 21"/>
            <p:cNvCxnSpPr/>
            <p:nvPr/>
          </p:nvCxnSpPr>
          <p:spPr>
            <a:xfrm flipV="1">
              <a:off x="4342576" y="1667854"/>
              <a:ext cx="1" cy="6480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4319972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4297590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右彎箭號 25"/>
          <p:cNvSpPr/>
          <p:nvPr/>
        </p:nvSpPr>
        <p:spPr>
          <a:xfrm rot="10800000">
            <a:off x="5667960" y="1800698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361134" y="6024277"/>
            <a:ext cx="162784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/>
          <p:cNvSpPr/>
          <p:nvPr/>
        </p:nvSpPr>
        <p:spPr>
          <a:xfrm>
            <a:off x="3131840" y="6031414"/>
            <a:ext cx="220493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5454098" y="6024276"/>
            <a:ext cx="79208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動作按鈕: 下一項 31">
            <a:hlinkClick r:id="" action="ppaction://noaction" highlightClick="1"/>
          </p:cNvPr>
          <p:cNvSpPr/>
          <p:nvPr/>
        </p:nvSpPr>
        <p:spPr>
          <a:xfrm>
            <a:off x="7992036" y="602981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3" name="群組 32"/>
          <p:cNvGrpSpPr/>
          <p:nvPr/>
        </p:nvGrpSpPr>
        <p:grpSpPr>
          <a:xfrm>
            <a:off x="2015716" y="1906036"/>
            <a:ext cx="6447290" cy="1283502"/>
            <a:chOff x="2015716" y="1906036"/>
            <a:chExt cx="6447290" cy="1283502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48714" y="1906036"/>
              <a:ext cx="159339" cy="164319"/>
            </a:xfrm>
            <a:prstGeom prst="rect">
              <a:avLst/>
            </a:prstGeom>
          </p:spPr>
        </p:pic>
        <p:pic>
          <p:nvPicPr>
            <p:cNvPr id="35" name="圖片 3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34767" y="1906037"/>
              <a:ext cx="159339" cy="164319"/>
            </a:xfrm>
            <a:prstGeom prst="rect">
              <a:avLst/>
            </a:prstGeom>
          </p:spPr>
        </p:pic>
        <p:pic>
          <p:nvPicPr>
            <p:cNvPr id="36" name="圖片 3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4076" y="3032955"/>
              <a:ext cx="170819" cy="156583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5716" y="2145508"/>
              <a:ext cx="159339" cy="164319"/>
            </a:xfrm>
            <a:prstGeom prst="rect">
              <a:avLst/>
            </a:prstGeom>
          </p:spPr>
        </p:pic>
        <p:pic>
          <p:nvPicPr>
            <p:cNvPr id="39" name="圖片 3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5213" y="2136195"/>
              <a:ext cx="159339" cy="164319"/>
            </a:xfrm>
            <a:prstGeom prst="rect">
              <a:avLst/>
            </a:prstGeom>
          </p:spPr>
        </p:pic>
        <p:pic>
          <p:nvPicPr>
            <p:cNvPr id="40" name="圖片 3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9792" y="2146991"/>
              <a:ext cx="159339" cy="164319"/>
            </a:xfrm>
            <a:prstGeom prst="rect">
              <a:avLst/>
            </a:prstGeom>
          </p:spPr>
        </p:pic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2187" y="2334007"/>
              <a:ext cx="170819" cy="156583"/>
            </a:xfrm>
            <a:prstGeom prst="rect">
              <a:avLst/>
            </a:prstGeom>
          </p:spPr>
        </p:pic>
      </p:grpSp>
      <p:grpSp>
        <p:nvGrpSpPr>
          <p:cNvPr id="42" name="群組 41"/>
          <p:cNvGrpSpPr/>
          <p:nvPr/>
        </p:nvGrpSpPr>
        <p:grpSpPr>
          <a:xfrm>
            <a:off x="3059832" y="855095"/>
            <a:ext cx="2592288" cy="4770150"/>
            <a:chOff x="3059832" y="855095"/>
            <a:chExt cx="2592288" cy="4770150"/>
          </a:xfrm>
        </p:grpSpPr>
        <p:cxnSp>
          <p:nvCxnSpPr>
            <p:cNvPr id="43" name="直線接點 42"/>
            <p:cNvCxnSpPr/>
            <p:nvPr/>
          </p:nvCxnSpPr>
          <p:spPr>
            <a:xfrm flipH="1">
              <a:off x="3131840" y="855095"/>
              <a:ext cx="147787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flipH="1">
              <a:off x="3059832" y="5625244"/>
              <a:ext cx="12348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 flipV="1">
              <a:off x="5526389" y="2259162"/>
              <a:ext cx="0" cy="13864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接點 45"/>
            <p:cNvCxnSpPr/>
            <p:nvPr/>
          </p:nvCxnSpPr>
          <p:spPr>
            <a:xfrm flipV="1">
              <a:off x="4285406" y="4839859"/>
              <a:ext cx="97340" cy="2192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橢圓 46"/>
            <p:cNvSpPr/>
            <p:nvPr/>
          </p:nvSpPr>
          <p:spPr>
            <a:xfrm>
              <a:off x="5358262" y="3645608"/>
              <a:ext cx="293858" cy="280683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8" name="直線接點 47"/>
            <p:cNvCxnSpPr/>
            <p:nvPr/>
          </p:nvCxnSpPr>
          <p:spPr>
            <a:xfrm flipV="1">
              <a:off x="5526389" y="3944446"/>
              <a:ext cx="0" cy="6006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接點 48"/>
            <p:cNvCxnSpPr/>
            <p:nvPr/>
          </p:nvCxnSpPr>
          <p:spPr>
            <a:xfrm flipV="1">
              <a:off x="4294640" y="5049180"/>
              <a:ext cx="0" cy="57606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接點 49"/>
            <p:cNvCxnSpPr/>
            <p:nvPr/>
          </p:nvCxnSpPr>
          <p:spPr>
            <a:xfrm>
              <a:off x="4382746" y="4867616"/>
              <a:ext cx="2269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H="1" flipV="1">
              <a:off x="4616416" y="858176"/>
              <a:ext cx="5826" cy="8097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接點 51"/>
            <p:cNvCxnSpPr/>
            <p:nvPr/>
          </p:nvCxnSpPr>
          <p:spPr>
            <a:xfrm flipV="1">
              <a:off x="4609718" y="4545124"/>
              <a:ext cx="9611" cy="36852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線接點 52"/>
            <p:cNvCxnSpPr/>
            <p:nvPr/>
          </p:nvCxnSpPr>
          <p:spPr>
            <a:xfrm flipH="1">
              <a:off x="4619329" y="4545124"/>
              <a:ext cx="94955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接點 53"/>
            <p:cNvCxnSpPr/>
            <p:nvPr/>
          </p:nvCxnSpPr>
          <p:spPr>
            <a:xfrm flipH="1">
              <a:off x="4619330" y="1667884"/>
              <a:ext cx="600743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群組 14"/>
          <p:cNvGrpSpPr/>
          <p:nvPr/>
        </p:nvGrpSpPr>
        <p:grpSpPr>
          <a:xfrm>
            <a:off x="5244848" y="1685105"/>
            <a:ext cx="324036" cy="615409"/>
            <a:chOff x="5244848" y="1685105"/>
            <a:chExt cx="324036" cy="615409"/>
          </a:xfrm>
        </p:grpSpPr>
        <p:cxnSp>
          <p:nvCxnSpPr>
            <p:cNvPr id="20" name="直線接點 19"/>
            <p:cNvCxnSpPr/>
            <p:nvPr/>
          </p:nvCxnSpPr>
          <p:spPr>
            <a:xfrm>
              <a:off x="5244848" y="1685105"/>
              <a:ext cx="32403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接點 54"/>
            <p:cNvCxnSpPr/>
            <p:nvPr/>
          </p:nvCxnSpPr>
          <p:spPr>
            <a:xfrm flipH="1" flipV="1">
              <a:off x="5526389" y="1685105"/>
              <a:ext cx="3666" cy="61540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圓角矩形圖說文字 55"/>
          <p:cNvSpPr/>
          <p:nvPr/>
        </p:nvSpPr>
        <p:spPr>
          <a:xfrm>
            <a:off x="4847469" y="3392995"/>
            <a:ext cx="327617" cy="392954"/>
          </a:xfrm>
          <a:prstGeom prst="wedgeRoundRectCallout">
            <a:avLst>
              <a:gd name="adj1" fmla="val -87733"/>
              <a:gd name="adj2" fmla="val -106191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4847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accel="48000" decel="2400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8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7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100"/>
                            </p:stCondLst>
                            <p:childTnLst>
                              <p:par>
                                <p:cTn id="3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6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6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00"/>
                            </p:stCondLst>
                            <p:childTnLst>
                              <p:par>
                                <p:cTn id="54" presetID="2" presetClass="exit" presetSubtype="2" accel="20000" decel="2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100"/>
                            </p:stCondLst>
                            <p:childTnLst>
                              <p:par>
                                <p:cTn id="5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6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0" animBg="1"/>
      <p:bldP spid="26" grpId="0" animBg="1"/>
      <p:bldP spid="26" grpId="1" animBg="1"/>
      <p:bldP spid="27" grpId="0" animBg="1"/>
      <p:bldP spid="28" grpId="0" animBg="1"/>
      <p:bldP spid="29" grpId="0" animBg="1"/>
      <p:bldP spid="32" grpId="0" animBg="1"/>
      <p:bldP spid="32" grpId="1" animBg="1"/>
      <p:bldP spid="5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827584" y="5985284"/>
            <a:ext cx="6400800" cy="504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8-2.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同時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MCS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亮，電動機以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接線啟動。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sp>
        <p:nvSpPr>
          <p:cNvPr id="9" name="動作按鈕: 下一項 8">
            <a:hlinkClick r:id="" action="ppaction://noaction" highlightClick="1"/>
          </p:cNvPr>
          <p:cNvSpPr/>
          <p:nvPr/>
        </p:nvSpPr>
        <p:spPr>
          <a:xfrm>
            <a:off x="8003812" y="603476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矩形 26"/>
          <p:cNvSpPr/>
          <p:nvPr/>
        </p:nvSpPr>
        <p:spPr>
          <a:xfrm>
            <a:off x="1354049" y="6016980"/>
            <a:ext cx="237626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3855372" y="6016980"/>
            <a:ext cx="252028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動作按鈕: 下一項 31">
            <a:hlinkClick r:id="" action="ppaction://noaction" highlightClick="1"/>
          </p:cNvPr>
          <p:cNvSpPr/>
          <p:nvPr/>
        </p:nvSpPr>
        <p:spPr>
          <a:xfrm>
            <a:off x="7992036" y="602981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3" name="群組 32"/>
          <p:cNvGrpSpPr/>
          <p:nvPr/>
        </p:nvGrpSpPr>
        <p:grpSpPr>
          <a:xfrm>
            <a:off x="2002456" y="1897361"/>
            <a:ext cx="6483294" cy="1268270"/>
            <a:chOff x="2139026" y="1897361"/>
            <a:chExt cx="6483294" cy="1268270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2920" y="1897361"/>
              <a:ext cx="159339" cy="164319"/>
            </a:xfrm>
            <a:prstGeom prst="rect">
              <a:avLst/>
            </a:prstGeom>
          </p:spPr>
        </p:pic>
        <p:pic>
          <p:nvPicPr>
            <p:cNvPr id="35" name="圖片 3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7077" y="1906037"/>
              <a:ext cx="159339" cy="164319"/>
            </a:xfrm>
            <a:prstGeom prst="rect">
              <a:avLst/>
            </a:prstGeom>
          </p:spPr>
        </p:pic>
        <p:pic>
          <p:nvPicPr>
            <p:cNvPr id="36" name="圖片 3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76650" y="3009048"/>
              <a:ext cx="170819" cy="156583"/>
            </a:xfrm>
            <a:prstGeom prst="rect">
              <a:avLst/>
            </a:prstGeom>
          </p:spPr>
        </p:pic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99066" y="2152708"/>
              <a:ext cx="159339" cy="164319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39026" y="2148587"/>
              <a:ext cx="159339" cy="164319"/>
            </a:xfrm>
            <a:prstGeom prst="rect">
              <a:avLst/>
            </a:prstGeom>
          </p:spPr>
        </p:pic>
        <p:pic>
          <p:nvPicPr>
            <p:cNvPr id="39" name="圖片 3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72366" y="2137791"/>
              <a:ext cx="159339" cy="164319"/>
            </a:xfrm>
            <a:prstGeom prst="rect">
              <a:avLst/>
            </a:prstGeom>
          </p:spPr>
        </p:pic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51501" y="2350568"/>
              <a:ext cx="170819" cy="156583"/>
            </a:xfrm>
            <a:prstGeom prst="rect">
              <a:avLst/>
            </a:prstGeom>
          </p:spPr>
        </p:pic>
      </p:grpSp>
      <p:grpSp>
        <p:nvGrpSpPr>
          <p:cNvPr id="42" name="群組 41"/>
          <p:cNvGrpSpPr/>
          <p:nvPr/>
        </p:nvGrpSpPr>
        <p:grpSpPr>
          <a:xfrm>
            <a:off x="4609718" y="1657576"/>
            <a:ext cx="2770594" cy="2887548"/>
            <a:chOff x="4609718" y="1657576"/>
            <a:chExt cx="2770594" cy="2887548"/>
          </a:xfrm>
        </p:grpSpPr>
        <p:cxnSp>
          <p:nvCxnSpPr>
            <p:cNvPr id="43" name="直線接點 42"/>
            <p:cNvCxnSpPr/>
            <p:nvPr/>
          </p:nvCxnSpPr>
          <p:spPr>
            <a:xfrm flipH="1">
              <a:off x="4609720" y="1657576"/>
              <a:ext cx="277059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flipH="1">
              <a:off x="4609718" y="4538568"/>
              <a:ext cx="239866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 flipV="1">
              <a:off x="6540327" y="2333179"/>
              <a:ext cx="0" cy="131243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橢圓 45"/>
            <p:cNvSpPr/>
            <p:nvPr/>
          </p:nvSpPr>
          <p:spPr>
            <a:xfrm>
              <a:off x="6372200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7" name="直線接點 46"/>
            <p:cNvCxnSpPr>
              <a:stCxn id="49" idx="0"/>
            </p:cNvCxnSpPr>
            <p:nvPr/>
          </p:nvCxnSpPr>
          <p:spPr>
            <a:xfrm flipV="1">
              <a:off x="7008379" y="3429001"/>
              <a:ext cx="0" cy="21660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540327" y="3429001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橢圓 48"/>
            <p:cNvSpPr/>
            <p:nvPr/>
          </p:nvSpPr>
          <p:spPr>
            <a:xfrm>
              <a:off x="6840252" y="364560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0" name="直線接點 49"/>
            <p:cNvCxnSpPr/>
            <p:nvPr/>
          </p:nvCxnSpPr>
          <p:spPr>
            <a:xfrm flipV="1">
              <a:off x="7008379" y="3933057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V="1">
              <a:off x="6540327" y="3933057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接點 108"/>
            <p:cNvCxnSpPr/>
            <p:nvPr/>
          </p:nvCxnSpPr>
          <p:spPr>
            <a:xfrm flipV="1">
              <a:off x="6492430" y="2312906"/>
              <a:ext cx="887882" cy="824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 flipV="1">
              <a:off x="7380312" y="1657576"/>
              <a:ext cx="0" cy="67271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橢圓 85"/>
          <p:cNvSpPr/>
          <p:nvPr/>
        </p:nvSpPr>
        <p:spPr>
          <a:xfrm>
            <a:off x="634011" y="411395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7" name="群組 86"/>
          <p:cNvGrpSpPr/>
          <p:nvPr/>
        </p:nvGrpSpPr>
        <p:grpSpPr>
          <a:xfrm>
            <a:off x="246376" y="3032956"/>
            <a:ext cx="7036569" cy="2456405"/>
            <a:chOff x="246376" y="3032956"/>
            <a:chExt cx="7036569" cy="2456405"/>
          </a:xfrm>
        </p:grpSpPr>
        <p:pic>
          <p:nvPicPr>
            <p:cNvPr id="88" name="圖片 8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376" y="5343622"/>
              <a:ext cx="141322" cy="145739"/>
            </a:xfrm>
            <a:prstGeom prst="rect">
              <a:avLst/>
            </a:prstGeom>
          </p:spPr>
        </p:pic>
        <p:pic>
          <p:nvPicPr>
            <p:cNvPr id="89" name="圖片 8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404" y="5339130"/>
              <a:ext cx="141322" cy="145739"/>
            </a:xfrm>
            <a:prstGeom prst="rect">
              <a:avLst/>
            </a:prstGeom>
          </p:spPr>
        </p:pic>
        <p:pic>
          <p:nvPicPr>
            <p:cNvPr id="90" name="圖片 8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9786" y="5343622"/>
              <a:ext cx="141322" cy="145739"/>
            </a:xfrm>
            <a:prstGeom prst="rect">
              <a:avLst/>
            </a:prstGeom>
          </p:spPr>
        </p:pic>
        <p:pic>
          <p:nvPicPr>
            <p:cNvPr id="91" name="圖片 9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4288" y="3032956"/>
              <a:ext cx="118657" cy="108768"/>
            </a:xfrm>
            <a:prstGeom prst="rect">
              <a:avLst/>
            </a:prstGeom>
          </p:spPr>
        </p:pic>
      </p:grpSp>
      <p:grpSp>
        <p:nvGrpSpPr>
          <p:cNvPr id="92" name="群組 91"/>
          <p:cNvGrpSpPr/>
          <p:nvPr/>
        </p:nvGrpSpPr>
        <p:grpSpPr>
          <a:xfrm>
            <a:off x="3073936" y="855095"/>
            <a:ext cx="2592288" cy="4770150"/>
            <a:chOff x="3059832" y="855095"/>
            <a:chExt cx="2592288" cy="4770150"/>
          </a:xfrm>
        </p:grpSpPr>
        <p:cxnSp>
          <p:nvCxnSpPr>
            <p:cNvPr id="93" name="直線接點 92"/>
            <p:cNvCxnSpPr/>
            <p:nvPr/>
          </p:nvCxnSpPr>
          <p:spPr>
            <a:xfrm flipH="1">
              <a:off x="3131840" y="855095"/>
              <a:ext cx="147787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 flipH="1">
              <a:off x="3059832" y="5625244"/>
              <a:ext cx="12348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 flipV="1">
              <a:off x="5526389" y="2259162"/>
              <a:ext cx="0" cy="138644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V="1">
              <a:off x="4285406" y="4839859"/>
              <a:ext cx="97340" cy="2192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橢圓 96"/>
            <p:cNvSpPr/>
            <p:nvPr/>
          </p:nvSpPr>
          <p:spPr>
            <a:xfrm>
              <a:off x="5358262" y="3645608"/>
              <a:ext cx="293858" cy="280683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8" name="直線接點 97"/>
            <p:cNvCxnSpPr/>
            <p:nvPr/>
          </p:nvCxnSpPr>
          <p:spPr>
            <a:xfrm flipV="1">
              <a:off x="5526389" y="3944446"/>
              <a:ext cx="0" cy="60067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 flipV="1">
              <a:off x="4294640" y="5049180"/>
              <a:ext cx="0" cy="57606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線接點 99"/>
            <p:cNvCxnSpPr/>
            <p:nvPr/>
          </p:nvCxnSpPr>
          <p:spPr>
            <a:xfrm>
              <a:off x="4382746" y="4867616"/>
              <a:ext cx="2269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線接點 100"/>
            <p:cNvCxnSpPr/>
            <p:nvPr/>
          </p:nvCxnSpPr>
          <p:spPr>
            <a:xfrm flipH="1" flipV="1">
              <a:off x="4616416" y="858176"/>
              <a:ext cx="5826" cy="8097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4609718" y="4545124"/>
              <a:ext cx="9611" cy="368524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 flipH="1">
              <a:off x="4619329" y="4545124"/>
              <a:ext cx="94955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 flipH="1">
              <a:off x="4619330" y="1667884"/>
              <a:ext cx="60074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群組 104"/>
          <p:cNvGrpSpPr/>
          <p:nvPr/>
        </p:nvGrpSpPr>
        <p:grpSpPr>
          <a:xfrm>
            <a:off x="5185052" y="1667884"/>
            <a:ext cx="346419" cy="648072"/>
            <a:chOff x="4297590" y="1667854"/>
            <a:chExt cx="346419" cy="648072"/>
          </a:xfrm>
        </p:grpSpPr>
        <p:cxnSp>
          <p:nvCxnSpPr>
            <p:cNvPr id="106" name="直線接點 105"/>
            <p:cNvCxnSpPr/>
            <p:nvPr/>
          </p:nvCxnSpPr>
          <p:spPr>
            <a:xfrm flipV="1">
              <a:off x="4342576" y="1667854"/>
              <a:ext cx="1" cy="6480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>
              <a:off x="4319972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接點 107"/>
            <p:cNvCxnSpPr/>
            <p:nvPr/>
          </p:nvCxnSpPr>
          <p:spPr>
            <a:xfrm>
              <a:off x="4297590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群組 110"/>
          <p:cNvGrpSpPr/>
          <p:nvPr/>
        </p:nvGrpSpPr>
        <p:grpSpPr>
          <a:xfrm>
            <a:off x="216612" y="4329102"/>
            <a:ext cx="932081" cy="1440160"/>
            <a:chOff x="216612" y="4329102"/>
            <a:chExt cx="932081" cy="1440160"/>
          </a:xfrm>
        </p:grpSpPr>
        <p:cxnSp>
          <p:nvCxnSpPr>
            <p:cNvPr id="112" name="直線接點 111"/>
            <p:cNvCxnSpPr/>
            <p:nvPr/>
          </p:nvCxnSpPr>
          <p:spPr>
            <a:xfrm flipV="1">
              <a:off x="468640" y="4545126"/>
              <a:ext cx="3811" cy="108012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 flipH="1" flipV="1">
              <a:off x="788158" y="4365106"/>
              <a:ext cx="8329" cy="126014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 flipH="1" flipV="1">
              <a:off x="1104759" y="4545126"/>
              <a:ext cx="1906" cy="12241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 flipH="1">
              <a:off x="216612" y="5733258"/>
              <a:ext cx="900100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 flipV="1">
              <a:off x="254522" y="5265206"/>
              <a:ext cx="0" cy="47831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 flipV="1">
              <a:off x="612656" y="5265206"/>
              <a:ext cx="0" cy="3703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線接點 117"/>
            <p:cNvCxnSpPr/>
            <p:nvPr/>
          </p:nvCxnSpPr>
          <p:spPr>
            <a:xfrm flipV="1">
              <a:off x="936692" y="5265206"/>
              <a:ext cx="0" cy="3703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 flipH="1">
              <a:off x="216612" y="5301210"/>
              <a:ext cx="290726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 flipH="1">
              <a:off x="577999" y="5301210"/>
              <a:ext cx="25337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 flipH="1">
              <a:off x="895318" y="5301210"/>
              <a:ext cx="25337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線接點 121"/>
            <p:cNvCxnSpPr/>
            <p:nvPr/>
          </p:nvCxnSpPr>
          <p:spPr>
            <a:xfrm flipH="1">
              <a:off x="752149" y="5625246"/>
              <a:ext cx="22054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接點 122"/>
            <p:cNvCxnSpPr/>
            <p:nvPr/>
          </p:nvCxnSpPr>
          <p:spPr>
            <a:xfrm flipH="1">
              <a:off x="428112" y="5625246"/>
              <a:ext cx="22054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 flipV="1">
              <a:off x="468640" y="4329102"/>
              <a:ext cx="198022" cy="21602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直線接點 124"/>
            <p:cNvCxnSpPr/>
            <p:nvPr/>
          </p:nvCxnSpPr>
          <p:spPr>
            <a:xfrm flipH="1" flipV="1">
              <a:off x="876960" y="4346151"/>
              <a:ext cx="237183" cy="21602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群組 125"/>
          <p:cNvGrpSpPr/>
          <p:nvPr/>
        </p:nvGrpSpPr>
        <p:grpSpPr>
          <a:xfrm>
            <a:off x="397544" y="675521"/>
            <a:ext cx="2623480" cy="3473559"/>
            <a:chOff x="397544" y="675521"/>
            <a:chExt cx="2623480" cy="3473559"/>
          </a:xfrm>
        </p:grpSpPr>
        <p:cxnSp>
          <p:nvCxnSpPr>
            <p:cNvPr id="127" name="直線接點 126"/>
            <p:cNvCxnSpPr/>
            <p:nvPr/>
          </p:nvCxnSpPr>
          <p:spPr>
            <a:xfrm flipV="1">
              <a:off x="427689" y="675522"/>
              <a:ext cx="0" cy="1313318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 flipV="1">
              <a:off x="768919" y="675521"/>
              <a:ext cx="0" cy="1115297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 flipV="1">
              <a:off x="1109478" y="675521"/>
              <a:ext cx="0" cy="953279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接點 129"/>
            <p:cNvCxnSpPr/>
            <p:nvPr/>
          </p:nvCxnSpPr>
          <p:spPr>
            <a:xfrm flipV="1">
              <a:off x="888084" y="3933056"/>
              <a:ext cx="221394" cy="21602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接點 130"/>
            <p:cNvCxnSpPr/>
            <p:nvPr/>
          </p:nvCxnSpPr>
          <p:spPr>
            <a:xfrm>
              <a:off x="419792" y="3897052"/>
              <a:ext cx="277660" cy="25202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接點 131"/>
            <p:cNvCxnSpPr/>
            <p:nvPr/>
          </p:nvCxnSpPr>
          <p:spPr>
            <a:xfrm flipV="1">
              <a:off x="2591780" y="1772816"/>
              <a:ext cx="0" cy="91478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接點 132"/>
            <p:cNvCxnSpPr/>
            <p:nvPr/>
          </p:nvCxnSpPr>
          <p:spPr>
            <a:xfrm flipH="1" flipV="1">
              <a:off x="2951820" y="1556793"/>
              <a:ext cx="38204" cy="13846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 flipV="1">
              <a:off x="1099431" y="2492896"/>
              <a:ext cx="7478" cy="147616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接點 134"/>
            <p:cNvCxnSpPr/>
            <p:nvPr/>
          </p:nvCxnSpPr>
          <p:spPr>
            <a:xfrm flipH="1" flipV="1">
              <a:off x="768919" y="2687599"/>
              <a:ext cx="12005" cy="1425478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接點 135"/>
            <p:cNvCxnSpPr/>
            <p:nvPr/>
          </p:nvCxnSpPr>
          <p:spPr>
            <a:xfrm flipV="1">
              <a:off x="435837" y="2888942"/>
              <a:ext cx="0" cy="104411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接點 136"/>
            <p:cNvCxnSpPr/>
            <p:nvPr/>
          </p:nvCxnSpPr>
          <p:spPr>
            <a:xfrm flipH="1">
              <a:off x="419792" y="2914202"/>
              <a:ext cx="2601232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接點 137"/>
            <p:cNvCxnSpPr/>
            <p:nvPr/>
          </p:nvCxnSpPr>
          <p:spPr>
            <a:xfrm flipH="1">
              <a:off x="1104657" y="2528604"/>
              <a:ext cx="1202475" cy="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接點 138"/>
            <p:cNvCxnSpPr/>
            <p:nvPr/>
          </p:nvCxnSpPr>
          <p:spPr>
            <a:xfrm flipH="1">
              <a:off x="753499" y="2721574"/>
              <a:ext cx="1874534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接點 139"/>
            <p:cNvCxnSpPr/>
            <p:nvPr/>
          </p:nvCxnSpPr>
          <p:spPr>
            <a:xfrm flipH="1">
              <a:off x="397544" y="1981810"/>
              <a:ext cx="1913011" cy="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接點 140"/>
            <p:cNvCxnSpPr/>
            <p:nvPr/>
          </p:nvCxnSpPr>
          <p:spPr>
            <a:xfrm flipH="1">
              <a:off x="733858" y="1791295"/>
              <a:ext cx="1874534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接點 141"/>
            <p:cNvCxnSpPr/>
            <p:nvPr/>
          </p:nvCxnSpPr>
          <p:spPr>
            <a:xfrm flipH="1">
              <a:off x="1109478" y="1592796"/>
              <a:ext cx="1880546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接點 142"/>
            <p:cNvCxnSpPr/>
            <p:nvPr/>
          </p:nvCxnSpPr>
          <p:spPr>
            <a:xfrm flipV="1">
              <a:off x="2285840" y="1988840"/>
              <a:ext cx="0" cy="53976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圓角矩形圖說文字 82"/>
          <p:cNvSpPr/>
          <p:nvPr/>
        </p:nvSpPr>
        <p:spPr>
          <a:xfrm>
            <a:off x="4847469" y="3392995"/>
            <a:ext cx="327617" cy="392954"/>
          </a:xfrm>
          <a:prstGeom prst="wedgeRoundRectCallout">
            <a:avLst>
              <a:gd name="adj1" fmla="val -87733"/>
              <a:gd name="adj2" fmla="val -106191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sp>
        <p:nvSpPr>
          <p:cNvPr id="84" name="圓角矩形圖說文字 83"/>
          <p:cNvSpPr/>
          <p:nvPr/>
        </p:nvSpPr>
        <p:spPr>
          <a:xfrm>
            <a:off x="7789751" y="3058853"/>
            <a:ext cx="587846" cy="222896"/>
          </a:xfrm>
          <a:prstGeom prst="wedgeRoundRectCallout">
            <a:avLst>
              <a:gd name="adj1" fmla="val -101377"/>
              <a:gd name="adj2" fmla="val -27022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612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2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00"/>
                            </p:stCondLst>
                            <p:childTnLst>
                              <p:par>
                                <p:cTn id="1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2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2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00"/>
                            </p:stCondLst>
                            <p:childTnLst>
                              <p:par>
                                <p:cTn id="45" presetID="53" presetClass="entr" presetSubtype="16" repeatCount="indefinite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2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0" animBg="1"/>
      <p:bldP spid="27" grpId="0" animBg="1"/>
      <p:bldP spid="29" grpId="0" animBg="1"/>
      <p:bldP spid="32" grpId="0" animBg="1"/>
      <p:bldP spid="32" grpId="1" animBg="1"/>
      <p:bldP spid="86" grpId="0" animBg="1"/>
      <p:bldP spid="86" grpId="1" animBg="1"/>
      <p:bldP spid="8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827584" y="5985284"/>
            <a:ext cx="6400800" cy="504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8-3.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同時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受電並開始計時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…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sp>
        <p:nvSpPr>
          <p:cNvPr id="9" name="動作按鈕: 下一項 8">
            <a:hlinkClick r:id="" action="ppaction://noaction" highlightClick="1"/>
          </p:cNvPr>
          <p:cNvSpPr/>
          <p:nvPr/>
        </p:nvSpPr>
        <p:spPr>
          <a:xfrm>
            <a:off x="8003812" y="603476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" name="直線接點 10"/>
          <p:cNvCxnSpPr/>
          <p:nvPr/>
        </p:nvCxnSpPr>
        <p:spPr>
          <a:xfrm flipH="1">
            <a:off x="3131840" y="855095"/>
            <a:ext cx="1477878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 flipH="1">
            <a:off x="3059832" y="5625244"/>
            <a:ext cx="1234808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flipV="1">
            <a:off x="5527361" y="2261356"/>
            <a:ext cx="0" cy="1386447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 flipV="1">
            <a:off x="4285406" y="4839859"/>
            <a:ext cx="97340" cy="219267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橢圓 14"/>
          <p:cNvSpPr/>
          <p:nvPr/>
        </p:nvSpPr>
        <p:spPr>
          <a:xfrm>
            <a:off x="5339978" y="3633647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6" name="直線接點 15"/>
          <p:cNvCxnSpPr/>
          <p:nvPr/>
        </p:nvCxnSpPr>
        <p:spPr>
          <a:xfrm flipV="1">
            <a:off x="4609718" y="4538568"/>
            <a:ext cx="9611" cy="330593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V="1">
            <a:off x="4294640" y="5049180"/>
            <a:ext cx="0" cy="576065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接點 17"/>
          <p:cNvCxnSpPr/>
          <p:nvPr/>
        </p:nvCxnSpPr>
        <p:spPr>
          <a:xfrm>
            <a:off x="4382746" y="4867616"/>
            <a:ext cx="226972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接點 18"/>
          <p:cNvCxnSpPr/>
          <p:nvPr/>
        </p:nvCxnSpPr>
        <p:spPr>
          <a:xfrm flipH="1" flipV="1">
            <a:off x="4616416" y="858176"/>
            <a:ext cx="5826" cy="809708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群組 20"/>
          <p:cNvGrpSpPr/>
          <p:nvPr/>
        </p:nvGrpSpPr>
        <p:grpSpPr>
          <a:xfrm>
            <a:off x="5220280" y="1685107"/>
            <a:ext cx="324037" cy="648072"/>
            <a:chOff x="4319972" y="1664804"/>
            <a:chExt cx="324037" cy="648072"/>
          </a:xfrm>
        </p:grpSpPr>
        <p:cxnSp>
          <p:nvCxnSpPr>
            <p:cNvPr id="22" name="直線接點 21"/>
            <p:cNvCxnSpPr/>
            <p:nvPr/>
          </p:nvCxnSpPr>
          <p:spPr>
            <a:xfrm flipV="1">
              <a:off x="4319972" y="1664804"/>
              <a:ext cx="1" cy="6480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4319972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矩形 26"/>
          <p:cNvSpPr/>
          <p:nvPr/>
        </p:nvSpPr>
        <p:spPr>
          <a:xfrm>
            <a:off x="1436425" y="6025062"/>
            <a:ext cx="284541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動作按鈕: 下一項 31">
            <a:hlinkClick r:id="" action="ppaction://noaction" highlightClick="1"/>
          </p:cNvPr>
          <p:cNvSpPr/>
          <p:nvPr/>
        </p:nvSpPr>
        <p:spPr>
          <a:xfrm>
            <a:off x="7992036" y="602981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3" name="群組 32"/>
          <p:cNvGrpSpPr/>
          <p:nvPr/>
        </p:nvGrpSpPr>
        <p:grpSpPr>
          <a:xfrm>
            <a:off x="2015716" y="1887688"/>
            <a:ext cx="6443399" cy="1277943"/>
            <a:chOff x="2015716" y="1887688"/>
            <a:chExt cx="6443399" cy="1277943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7090" y="1918296"/>
              <a:ext cx="159339" cy="164319"/>
            </a:xfrm>
            <a:prstGeom prst="rect">
              <a:avLst/>
            </a:prstGeom>
          </p:spPr>
        </p:pic>
        <p:pic>
          <p:nvPicPr>
            <p:cNvPr id="35" name="圖片 3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6036" y="1887688"/>
              <a:ext cx="159339" cy="164319"/>
            </a:xfrm>
            <a:prstGeom prst="rect">
              <a:avLst/>
            </a:prstGeom>
          </p:spPr>
        </p:pic>
        <p:pic>
          <p:nvPicPr>
            <p:cNvPr id="36" name="圖片 3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9582" y="3009048"/>
              <a:ext cx="170819" cy="156583"/>
            </a:xfrm>
            <a:prstGeom prst="rect">
              <a:avLst/>
            </a:prstGeom>
          </p:spPr>
        </p:pic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752" y="2148556"/>
              <a:ext cx="159339" cy="164319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5716" y="2148557"/>
              <a:ext cx="159339" cy="164319"/>
            </a:xfrm>
            <a:prstGeom prst="rect">
              <a:avLst/>
            </a:prstGeom>
          </p:spPr>
        </p:pic>
        <p:pic>
          <p:nvPicPr>
            <p:cNvPr id="39" name="圖片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9792" y="2149419"/>
              <a:ext cx="159339" cy="164319"/>
            </a:xfrm>
            <a:prstGeom prst="rect">
              <a:avLst/>
            </a:prstGeom>
          </p:spPr>
        </p:pic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8296" y="2324351"/>
              <a:ext cx="170819" cy="156583"/>
            </a:xfrm>
            <a:prstGeom prst="rect">
              <a:avLst/>
            </a:prstGeom>
          </p:spPr>
        </p:pic>
      </p:grpSp>
      <p:grpSp>
        <p:nvGrpSpPr>
          <p:cNvPr id="66" name="群組 65"/>
          <p:cNvGrpSpPr/>
          <p:nvPr/>
        </p:nvGrpSpPr>
        <p:grpSpPr>
          <a:xfrm>
            <a:off x="215516" y="4329100"/>
            <a:ext cx="932081" cy="1440160"/>
            <a:chOff x="215516" y="4329100"/>
            <a:chExt cx="932081" cy="1440160"/>
          </a:xfrm>
        </p:grpSpPr>
        <p:cxnSp>
          <p:nvCxnSpPr>
            <p:cNvPr id="72" name="直線接點 71"/>
            <p:cNvCxnSpPr/>
            <p:nvPr/>
          </p:nvCxnSpPr>
          <p:spPr>
            <a:xfrm flipV="1">
              <a:off x="467544" y="4545124"/>
              <a:ext cx="3811" cy="108012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 flipV="1">
              <a:off x="787062" y="4365104"/>
              <a:ext cx="8329" cy="126014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 flipH="1" flipV="1">
              <a:off x="1103663" y="4545124"/>
              <a:ext cx="1906" cy="12241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 flipH="1">
              <a:off x="215516" y="5733256"/>
              <a:ext cx="900100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 flipV="1">
              <a:off x="253426" y="5265204"/>
              <a:ext cx="0" cy="47831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V="1">
              <a:off x="611560" y="5265204"/>
              <a:ext cx="0" cy="3703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V="1">
              <a:off x="935596" y="5265204"/>
              <a:ext cx="0" cy="3703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 flipH="1">
              <a:off x="215516" y="5301208"/>
              <a:ext cx="290726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 flipH="1">
              <a:off x="576903" y="5301208"/>
              <a:ext cx="25337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 flipH="1">
              <a:off x="894222" y="5301208"/>
              <a:ext cx="25337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 flipH="1">
              <a:off x="751053" y="5625244"/>
              <a:ext cx="22054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 flipH="1">
              <a:off x="427016" y="5625244"/>
              <a:ext cx="22054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 flipV="1">
              <a:off x="467544" y="4329100"/>
              <a:ext cx="198022" cy="21602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H="1" flipV="1">
              <a:off x="875864" y="4346149"/>
              <a:ext cx="237183" cy="21602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橢圓 85"/>
          <p:cNvSpPr/>
          <p:nvPr/>
        </p:nvSpPr>
        <p:spPr>
          <a:xfrm>
            <a:off x="634011" y="411395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7" name="群組 86"/>
          <p:cNvGrpSpPr/>
          <p:nvPr/>
        </p:nvGrpSpPr>
        <p:grpSpPr>
          <a:xfrm>
            <a:off x="246376" y="3032956"/>
            <a:ext cx="7036569" cy="2456405"/>
            <a:chOff x="246376" y="3032956"/>
            <a:chExt cx="7036569" cy="2456405"/>
          </a:xfrm>
        </p:grpSpPr>
        <p:pic>
          <p:nvPicPr>
            <p:cNvPr id="88" name="圖片 8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376" y="5343622"/>
              <a:ext cx="141322" cy="145739"/>
            </a:xfrm>
            <a:prstGeom prst="rect">
              <a:avLst/>
            </a:prstGeom>
          </p:spPr>
        </p:pic>
        <p:pic>
          <p:nvPicPr>
            <p:cNvPr id="89" name="圖片 8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404" y="5339130"/>
              <a:ext cx="141322" cy="145739"/>
            </a:xfrm>
            <a:prstGeom prst="rect">
              <a:avLst/>
            </a:prstGeom>
          </p:spPr>
        </p:pic>
        <p:pic>
          <p:nvPicPr>
            <p:cNvPr id="90" name="圖片 8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9786" y="5343622"/>
              <a:ext cx="141322" cy="145739"/>
            </a:xfrm>
            <a:prstGeom prst="rect">
              <a:avLst/>
            </a:prstGeom>
          </p:spPr>
        </p:pic>
        <p:pic>
          <p:nvPicPr>
            <p:cNvPr id="91" name="圖片 9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4288" y="3032956"/>
              <a:ext cx="118657" cy="108768"/>
            </a:xfrm>
            <a:prstGeom prst="rect">
              <a:avLst/>
            </a:prstGeom>
          </p:spPr>
        </p:pic>
      </p:grpSp>
      <p:grpSp>
        <p:nvGrpSpPr>
          <p:cNvPr id="92" name="群組 91"/>
          <p:cNvGrpSpPr/>
          <p:nvPr/>
        </p:nvGrpSpPr>
        <p:grpSpPr>
          <a:xfrm>
            <a:off x="5930877" y="2312876"/>
            <a:ext cx="652094" cy="2234441"/>
            <a:chOff x="5930877" y="2312876"/>
            <a:chExt cx="652094" cy="2234441"/>
          </a:xfrm>
        </p:grpSpPr>
        <p:cxnSp>
          <p:nvCxnSpPr>
            <p:cNvPr id="93" name="直線接點 92"/>
            <p:cNvCxnSpPr/>
            <p:nvPr/>
          </p:nvCxnSpPr>
          <p:spPr>
            <a:xfrm flipV="1">
              <a:off x="6099004" y="2312876"/>
              <a:ext cx="0" cy="133492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橢圓 93"/>
            <p:cNvSpPr/>
            <p:nvPr/>
          </p:nvSpPr>
          <p:spPr>
            <a:xfrm>
              <a:off x="5930877" y="3647802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5" name="直線接點 94"/>
            <p:cNvCxnSpPr/>
            <p:nvPr/>
          </p:nvCxnSpPr>
          <p:spPr>
            <a:xfrm>
              <a:off x="6067022" y="2312876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V="1">
              <a:off x="6099004" y="3935250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群組 99"/>
          <p:cNvGrpSpPr/>
          <p:nvPr/>
        </p:nvGrpSpPr>
        <p:grpSpPr>
          <a:xfrm>
            <a:off x="396016" y="663559"/>
            <a:ext cx="2623480" cy="3473559"/>
            <a:chOff x="397544" y="675521"/>
            <a:chExt cx="2623480" cy="3473559"/>
          </a:xfrm>
        </p:grpSpPr>
        <p:cxnSp>
          <p:nvCxnSpPr>
            <p:cNvPr id="101" name="直線接點 100"/>
            <p:cNvCxnSpPr/>
            <p:nvPr/>
          </p:nvCxnSpPr>
          <p:spPr>
            <a:xfrm flipV="1">
              <a:off x="427689" y="675522"/>
              <a:ext cx="0" cy="1313318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768919" y="675521"/>
              <a:ext cx="0" cy="1115297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 flipV="1">
              <a:off x="1109478" y="675521"/>
              <a:ext cx="0" cy="953279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 flipV="1">
              <a:off x="888084" y="3933056"/>
              <a:ext cx="221394" cy="21602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>
              <a:off x="419792" y="3897052"/>
              <a:ext cx="277660" cy="25202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 flipV="1">
              <a:off x="2591780" y="1772816"/>
              <a:ext cx="0" cy="91478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線接點 106"/>
            <p:cNvCxnSpPr/>
            <p:nvPr/>
          </p:nvCxnSpPr>
          <p:spPr>
            <a:xfrm flipH="1" flipV="1">
              <a:off x="2951820" y="1556793"/>
              <a:ext cx="38204" cy="13846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接點 107"/>
            <p:cNvCxnSpPr/>
            <p:nvPr/>
          </p:nvCxnSpPr>
          <p:spPr>
            <a:xfrm flipV="1">
              <a:off x="1099431" y="2492896"/>
              <a:ext cx="7478" cy="147616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線接點 108"/>
            <p:cNvCxnSpPr/>
            <p:nvPr/>
          </p:nvCxnSpPr>
          <p:spPr>
            <a:xfrm flipH="1" flipV="1">
              <a:off x="768919" y="2687599"/>
              <a:ext cx="12005" cy="1425478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線接點 109"/>
            <p:cNvCxnSpPr/>
            <p:nvPr/>
          </p:nvCxnSpPr>
          <p:spPr>
            <a:xfrm flipV="1">
              <a:off x="435837" y="2888942"/>
              <a:ext cx="0" cy="104411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直線接點 110"/>
            <p:cNvCxnSpPr/>
            <p:nvPr/>
          </p:nvCxnSpPr>
          <p:spPr>
            <a:xfrm flipH="1">
              <a:off x="419792" y="2914202"/>
              <a:ext cx="2601232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 flipH="1">
              <a:off x="1104657" y="2528604"/>
              <a:ext cx="1202475" cy="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 flipH="1">
              <a:off x="753499" y="2721574"/>
              <a:ext cx="1874534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接點 113"/>
            <p:cNvCxnSpPr/>
            <p:nvPr/>
          </p:nvCxnSpPr>
          <p:spPr>
            <a:xfrm flipH="1">
              <a:off x="397544" y="1981810"/>
              <a:ext cx="1913011" cy="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線接點 114"/>
            <p:cNvCxnSpPr/>
            <p:nvPr/>
          </p:nvCxnSpPr>
          <p:spPr>
            <a:xfrm flipH="1">
              <a:off x="733858" y="1791295"/>
              <a:ext cx="1874534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 flipH="1">
              <a:off x="1109478" y="1592796"/>
              <a:ext cx="1880546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接點 116"/>
            <p:cNvCxnSpPr/>
            <p:nvPr/>
          </p:nvCxnSpPr>
          <p:spPr>
            <a:xfrm flipV="1">
              <a:off x="2285840" y="1988840"/>
              <a:ext cx="0" cy="53976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群組 117"/>
          <p:cNvGrpSpPr/>
          <p:nvPr/>
        </p:nvGrpSpPr>
        <p:grpSpPr>
          <a:xfrm>
            <a:off x="4609718" y="1657576"/>
            <a:ext cx="2770594" cy="2887548"/>
            <a:chOff x="4609718" y="1657576"/>
            <a:chExt cx="2770594" cy="2887548"/>
          </a:xfrm>
        </p:grpSpPr>
        <p:cxnSp>
          <p:nvCxnSpPr>
            <p:cNvPr id="119" name="直線接點 118"/>
            <p:cNvCxnSpPr/>
            <p:nvPr/>
          </p:nvCxnSpPr>
          <p:spPr>
            <a:xfrm flipH="1">
              <a:off x="4609720" y="1657576"/>
              <a:ext cx="277059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 flipH="1">
              <a:off x="4609718" y="4538568"/>
              <a:ext cx="239866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 flipV="1">
              <a:off x="6540327" y="2333179"/>
              <a:ext cx="0" cy="131243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橢圓 121"/>
            <p:cNvSpPr/>
            <p:nvPr/>
          </p:nvSpPr>
          <p:spPr>
            <a:xfrm>
              <a:off x="6372200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3" name="直線接點 122"/>
            <p:cNvCxnSpPr>
              <a:stCxn id="125" idx="0"/>
            </p:cNvCxnSpPr>
            <p:nvPr/>
          </p:nvCxnSpPr>
          <p:spPr>
            <a:xfrm flipV="1">
              <a:off x="7008379" y="3429001"/>
              <a:ext cx="0" cy="21660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接點 123"/>
            <p:cNvCxnSpPr/>
            <p:nvPr/>
          </p:nvCxnSpPr>
          <p:spPr>
            <a:xfrm>
              <a:off x="6540327" y="3429001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橢圓 124"/>
            <p:cNvSpPr/>
            <p:nvPr/>
          </p:nvSpPr>
          <p:spPr>
            <a:xfrm>
              <a:off x="6840252" y="364560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6" name="直線接點 125"/>
            <p:cNvCxnSpPr/>
            <p:nvPr/>
          </p:nvCxnSpPr>
          <p:spPr>
            <a:xfrm flipV="1">
              <a:off x="7008379" y="3933057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接點 126"/>
            <p:cNvCxnSpPr/>
            <p:nvPr/>
          </p:nvCxnSpPr>
          <p:spPr>
            <a:xfrm flipV="1">
              <a:off x="6540327" y="3933057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接點 127"/>
            <p:cNvCxnSpPr/>
            <p:nvPr/>
          </p:nvCxnSpPr>
          <p:spPr>
            <a:xfrm flipV="1">
              <a:off x="6492430" y="2312906"/>
              <a:ext cx="887882" cy="824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接點 128"/>
            <p:cNvCxnSpPr/>
            <p:nvPr/>
          </p:nvCxnSpPr>
          <p:spPr>
            <a:xfrm flipV="1">
              <a:off x="7380312" y="1657576"/>
              <a:ext cx="0" cy="67271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0" name="直線接點 129"/>
          <p:cNvCxnSpPr/>
          <p:nvPr/>
        </p:nvCxnSpPr>
        <p:spPr>
          <a:xfrm flipH="1" flipV="1">
            <a:off x="5517319" y="3921094"/>
            <a:ext cx="8816" cy="641082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1" name="群組 130"/>
          <p:cNvGrpSpPr/>
          <p:nvPr/>
        </p:nvGrpSpPr>
        <p:grpSpPr>
          <a:xfrm>
            <a:off x="6324996" y="2413350"/>
            <a:ext cx="1232735" cy="352342"/>
            <a:chOff x="6324996" y="2437470"/>
            <a:chExt cx="1232735" cy="352342"/>
          </a:xfrm>
        </p:grpSpPr>
        <p:grpSp>
          <p:nvGrpSpPr>
            <p:cNvPr id="132" name="群組 131"/>
            <p:cNvGrpSpPr/>
            <p:nvPr/>
          </p:nvGrpSpPr>
          <p:grpSpPr>
            <a:xfrm>
              <a:off x="6324996" y="2535487"/>
              <a:ext cx="1003493" cy="156583"/>
              <a:chOff x="6324996" y="2535487"/>
              <a:chExt cx="1003493" cy="156583"/>
            </a:xfrm>
          </p:grpSpPr>
          <p:pic>
            <p:nvPicPr>
              <p:cNvPr id="135" name="圖片 134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24996" y="2546331"/>
                <a:ext cx="141322" cy="145739"/>
              </a:xfrm>
              <a:prstGeom prst="rect">
                <a:avLst/>
              </a:prstGeom>
            </p:spPr>
          </p:pic>
          <p:pic>
            <p:nvPicPr>
              <p:cNvPr id="136" name="圖片 135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57670" y="2535487"/>
                <a:ext cx="170819" cy="156583"/>
              </a:xfrm>
              <a:prstGeom prst="rect">
                <a:avLst/>
              </a:prstGeom>
            </p:spPr>
          </p:pic>
        </p:grpSp>
        <p:sp>
          <p:nvSpPr>
            <p:cNvPr id="133" name="橢圓 132"/>
            <p:cNvSpPr/>
            <p:nvPr/>
          </p:nvSpPr>
          <p:spPr>
            <a:xfrm>
              <a:off x="7244340" y="2437470"/>
              <a:ext cx="313391" cy="35206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4" name="橢圓 133"/>
            <p:cNvSpPr/>
            <p:nvPr/>
          </p:nvSpPr>
          <p:spPr>
            <a:xfrm>
              <a:off x="6379919" y="2437744"/>
              <a:ext cx="313391" cy="352068"/>
            </a:xfrm>
            <a:prstGeom prst="ellipse">
              <a:avLst/>
            </a:prstGeom>
            <a:solidFill>
              <a:schemeClr val="accent6">
                <a:lumMod val="75000"/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9125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3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300"/>
                            </p:stCondLst>
                            <p:childTnLst>
                              <p:par>
                                <p:cTn id="19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7" grpId="0" animBg="1"/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827584" y="5985284"/>
            <a:ext cx="6400800" cy="8727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9.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計時時間到，接點動作，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MCS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復歸、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滅，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MCD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R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亮，電動機以</a:t>
            </a:r>
            <a:r>
              <a:rPr lang="el-GR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Δ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接線運轉。 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180889" y="6029811"/>
            <a:ext cx="293072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3" name="群組 32"/>
          <p:cNvGrpSpPr/>
          <p:nvPr/>
        </p:nvGrpSpPr>
        <p:grpSpPr>
          <a:xfrm>
            <a:off x="2018204" y="1899650"/>
            <a:ext cx="6446002" cy="1293069"/>
            <a:chOff x="2018204" y="1918834"/>
            <a:chExt cx="6446002" cy="1293069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606" y="1936786"/>
              <a:ext cx="159339" cy="164319"/>
            </a:xfrm>
            <a:prstGeom prst="rect">
              <a:avLst/>
            </a:prstGeom>
          </p:spPr>
        </p:pic>
        <p:pic>
          <p:nvPicPr>
            <p:cNvPr id="35" name="圖片 3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32040" y="1918834"/>
              <a:ext cx="159339" cy="164319"/>
            </a:xfrm>
            <a:prstGeom prst="rect">
              <a:avLst/>
            </a:prstGeom>
          </p:spPr>
        </p:pic>
        <p:pic>
          <p:nvPicPr>
            <p:cNvPr id="36" name="圖片 3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7433" y="3055320"/>
              <a:ext cx="170819" cy="156583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8204" y="2154674"/>
              <a:ext cx="159339" cy="164319"/>
            </a:xfrm>
            <a:prstGeom prst="rect">
              <a:avLst/>
            </a:prstGeom>
          </p:spPr>
        </p:pic>
        <p:pic>
          <p:nvPicPr>
            <p:cNvPr id="39" name="圖片 3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5756" y="2168859"/>
              <a:ext cx="159339" cy="164319"/>
            </a:xfrm>
            <a:prstGeom prst="rect">
              <a:avLst/>
            </a:prstGeom>
          </p:spPr>
        </p:pic>
        <p:pic>
          <p:nvPicPr>
            <p:cNvPr id="40" name="圖片 3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4068" y="2160713"/>
              <a:ext cx="159339" cy="164319"/>
            </a:xfrm>
            <a:prstGeom prst="rect">
              <a:avLst/>
            </a:prstGeom>
          </p:spPr>
        </p:pic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3387" y="2361739"/>
              <a:ext cx="170819" cy="156583"/>
            </a:xfrm>
            <a:prstGeom prst="rect">
              <a:avLst/>
            </a:prstGeom>
          </p:spPr>
        </p:pic>
      </p:grpSp>
      <p:grpSp>
        <p:nvGrpSpPr>
          <p:cNvPr id="42" name="群組 41"/>
          <p:cNvGrpSpPr/>
          <p:nvPr/>
        </p:nvGrpSpPr>
        <p:grpSpPr>
          <a:xfrm>
            <a:off x="4609718" y="1657576"/>
            <a:ext cx="2566788" cy="2887548"/>
            <a:chOff x="4609718" y="1657576"/>
            <a:chExt cx="2566788" cy="2887548"/>
          </a:xfrm>
        </p:grpSpPr>
        <p:cxnSp>
          <p:nvCxnSpPr>
            <p:cNvPr id="43" name="直線接點 42"/>
            <p:cNvCxnSpPr/>
            <p:nvPr/>
          </p:nvCxnSpPr>
          <p:spPr>
            <a:xfrm flipH="1">
              <a:off x="4609719" y="1657576"/>
              <a:ext cx="197850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flipH="1">
              <a:off x="4609718" y="4538568"/>
              <a:ext cx="239866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 flipV="1">
              <a:off x="6540327" y="2313994"/>
              <a:ext cx="0" cy="133161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橢圓 45"/>
            <p:cNvSpPr/>
            <p:nvPr/>
          </p:nvSpPr>
          <p:spPr>
            <a:xfrm>
              <a:off x="6372200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7" name="直線接點 46"/>
            <p:cNvCxnSpPr>
              <a:stCxn id="49" idx="0"/>
            </p:cNvCxnSpPr>
            <p:nvPr/>
          </p:nvCxnSpPr>
          <p:spPr>
            <a:xfrm flipV="1">
              <a:off x="7008379" y="3429001"/>
              <a:ext cx="0" cy="21660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540327" y="3429001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橢圓 48"/>
            <p:cNvSpPr/>
            <p:nvPr/>
          </p:nvSpPr>
          <p:spPr>
            <a:xfrm>
              <a:off x="6840252" y="364560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0" name="直線接點 49"/>
            <p:cNvCxnSpPr/>
            <p:nvPr/>
          </p:nvCxnSpPr>
          <p:spPr>
            <a:xfrm flipV="1">
              <a:off x="7008379" y="3933057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V="1">
              <a:off x="6540327" y="3933057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橢圓 85"/>
          <p:cNvSpPr/>
          <p:nvPr/>
        </p:nvSpPr>
        <p:spPr>
          <a:xfrm>
            <a:off x="634011" y="411395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7" name="群組 86"/>
          <p:cNvGrpSpPr/>
          <p:nvPr/>
        </p:nvGrpSpPr>
        <p:grpSpPr>
          <a:xfrm>
            <a:off x="246376" y="3032956"/>
            <a:ext cx="7036569" cy="2456405"/>
            <a:chOff x="246376" y="3032956"/>
            <a:chExt cx="7036569" cy="2456405"/>
          </a:xfrm>
        </p:grpSpPr>
        <p:pic>
          <p:nvPicPr>
            <p:cNvPr id="88" name="圖片 8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376" y="5343622"/>
              <a:ext cx="141322" cy="145739"/>
            </a:xfrm>
            <a:prstGeom prst="rect">
              <a:avLst/>
            </a:prstGeom>
          </p:spPr>
        </p:pic>
        <p:pic>
          <p:nvPicPr>
            <p:cNvPr id="89" name="圖片 8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404" y="5339130"/>
              <a:ext cx="141322" cy="145739"/>
            </a:xfrm>
            <a:prstGeom prst="rect">
              <a:avLst/>
            </a:prstGeom>
          </p:spPr>
        </p:pic>
        <p:pic>
          <p:nvPicPr>
            <p:cNvPr id="90" name="圖片 8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9786" y="5343622"/>
              <a:ext cx="141322" cy="145739"/>
            </a:xfrm>
            <a:prstGeom prst="rect">
              <a:avLst/>
            </a:prstGeom>
          </p:spPr>
        </p:pic>
        <p:pic>
          <p:nvPicPr>
            <p:cNvPr id="91" name="圖片 9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4288" y="3032956"/>
              <a:ext cx="118657" cy="108768"/>
            </a:xfrm>
            <a:prstGeom prst="rect">
              <a:avLst/>
            </a:prstGeom>
          </p:spPr>
        </p:pic>
      </p:grpSp>
      <p:sp>
        <p:nvSpPr>
          <p:cNvPr id="100" name="矩形 99"/>
          <p:cNvSpPr/>
          <p:nvPr/>
        </p:nvSpPr>
        <p:spPr>
          <a:xfrm>
            <a:off x="4285406" y="6034769"/>
            <a:ext cx="187077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矩形 100"/>
          <p:cNvSpPr/>
          <p:nvPr/>
        </p:nvSpPr>
        <p:spPr>
          <a:xfrm>
            <a:off x="1259633" y="6367029"/>
            <a:ext cx="187220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2" name="矩形 101"/>
          <p:cNvSpPr/>
          <p:nvPr/>
        </p:nvSpPr>
        <p:spPr>
          <a:xfrm>
            <a:off x="3255174" y="6367029"/>
            <a:ext cx="243294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6" name="動作按鈕: 下一項 105">
            <a:hlinkClick r:id="" action="ppaction://noaction" highlightClick="1"/>
          </p:cNvPr>
          <p:cNvSpPr/>
          <p:nvPr/>
        </p:nvSpPr>
        <p:spPr>
          <a:xfrm>
            <a:off x="7927760" y="6013192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動作按鈕: 下一項 106">
            <a:hlinkClick r:id="" action="ppaction://noaction" highlightClick="1"/>
          </p:cNvPr>
          <p:cNvSpPr/>
          <p:nvPr/>
        </p:nvSpPr>
        <p:spPr>
          <a:xfrm>
            <a:off x="7956892" y="6013192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8" name="動作按鈕: 下一項 107">
            <a:hlinkClick r:id="" action="ppaction://noaction" highlightClick="1"/>
          </p:cNvPr>
          <p:cNvSpPr/>
          <p:nvPr/>
        </p:nvSpPr>
        <p:spPr>
          <a:xfrm>
            <a:off x="7906008" y="602121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動作按鈕: 下一項 108">
            <a:hlinkClick r:id="" action="ppaction://noaction" highlightClick="1"/>
          </p:cNvPr>
          <p:cNvSpPr/>
          <p:nvPr/>
        </p:nvSpPr>
        <p:spPr>
          <a:xfrm>
            <a:off x="7885809" y="602923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0" name="群組 109"/>
          <p:cNvGrpSpPr/>
          <p:nvPr/>
        </p:nvGrpSpPr>
        <p:grpSpPr>
          <a:xfrm>
            <a:off x="4572000" y="1657577"/>
            <a:ext cx="3434039" cy="2887549"/>
            <a:chOff x="4572000" y="1657577"/>
            <a:chExt cx="3434039" cy="2887549"/>
          </a:xfrm>
        </p:grpSpPr>
        <p:cxnSp>
          <p:nvCxnSpPr>
            <p:cNvPr id="111" name="直線接點 110"/>
            <p:cNvCxnSpPr/>
            <p:nvPr/>
          </p:nvCxnSpPr>
          <p:spPr>
            <a:xfrm flipH="1">
              <a:off x="4644008" y="1657577"/>
              <a:ext cx="190821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 flipH="1">
              <a:off x="4572000" y="4538569"/>
              <a:ext cx="32659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 flipV="1">
              <a:off x="7369860" y="2276872"/>
              <a:ext cx="0" cy="13687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橢圓 113"/>
            <p:cNvSpPr/>
            <p:nvPr/>
          </p:nvSpPr>
          <p:spPr>
            <a:xfrm>
              <a:off x="7201733" y="364561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5" name="直線接點 114"/>
            <p:cNvCxnSpPr>
              <a:stCxn id="117" idx="0"/>
            </p:cNvCxnSpPr>
            <p:nvPr/>
          </p:nvCxnSpPr>
          <p:spPr>
            <a:xfrm flipV="1">
              <a:off x="7837912" y="3429003"/>
              <a:ext cx="0" cy="21660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7369860" y="3429002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橢圓 116"/>
            <p:cNvSpPr/>
            <p:nvPr/>
          </p:nvSpPr>
          <p:spPr>
            <a:xfrm>
              <a:off x="7669785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8" name="直線接點 117"/>
            <p:cNvCxnSpPr/>
            <p:nvPr/>
          </p:nvCxnSpPr>
          <p:spPr>
            <a:xfrm flipV="1">
              <a:off x="7837912" y="3933058"/>
              <a:ext cx="0" cy="61206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 flipV="1">
              <a:off x="7369860" y="3933058"/>
              <a:ext cx="0" cy="61206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>
              <a:off x="6552220" y="2305848"/>
              <a:ext cx="8176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群組 121"/>
          <p:cNvGrpSpPr/>
          <p:nvPr/>
        </p:nvGrpSpPr>
        <p:grpSpPr>
          <a:xfrm>
            <a:off x="6313247" y="2492896"/>
            <a:ext cx="1015242" cy="176158"/>
            <a:chOff x="6295499" y="2540906"/>
            <a:chExt cx="1015242" cy="176158"/>
          </a:xfrm>
        </p:grpSpPr>
        <p:pic>
          <p:nvPicPr>
            <p:cNvPr id="123" name="圖片 12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39922" y="2540906"/>
              <a:ext cx="170819" cy="176158"/>
            </a:xfrm>
            <a:prstGeom prst="rect">
              <a:avLst/>
            </a:prstGeom>
          </p:spPr>
        </p:pic>
        <p:pic>
          <p:nvPicPr>
            <p:cNvPr id="124" name="圖片 12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5499" y="2549434"/>
              <a:ext cx="155601" cy="142633"/>
            </a:xfrm>
            <a:prstGeom prst="rect">
              <a:avLst/>
            </a:prstGeom>
          </p:spPr>
        </p:pic>
      </p:grpSp>
      <p:grpSp>
        <p:nvGrpSpPr>
          <p:cNvPr id="125" name="群組 124"/>
          <p:cNvGrpSpPr/>
          <p:nvPr/>
        </p:nvGrpSpPr>
        <p:grpSpPr>
          <a:xfrm>
            <a:off x="1325454" y="2996952"/>
            <a:ext cx="5109553" cy="1371710"/>
            <a:chOff x="1325454" y="2996952"/>
            <a:chExt cx="5109553" cy="1371710"/>
          </a:xfrm>
        </p:grpSpPr>
        <p:pic>
          <p:nvPicPr>
            <p:cNvPr id="126" name="圖片 12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5454" y="4168282"/>
              <a:ext cx="194307" cy="200380"/>
            </a:xfrm>
            <a:prstGeom prst="rect">
              <a:avLst/>
            </a:prstGeom>
          </p:spPr>
        </p:pic>
        <p:pic>
          <p:nvPicPr>
            <p:cNvPr id="127" name="圖片 12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0583" y="4150289"/>
              <a:ext cx="194307" cy="200380"/>
            </a:xfrm>
            <a:prstGeom prst="rect">
              <a:avLst/>
            </a:prstGeom>
          </p:spPr>
        </p:pic>
        <p:pic>
          <p:nvPicPr>
            <p:cNvPr id="128" name="圖片 12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5716" y="4150289"/>
              <a:ext cx="194307" cy="200380"/>
            </a:xfrm>
            <a:prstGeom prst="rect">
              <a:avLst/>
            </a:prstGeom>
          </p:spPr>
        </p:pic>
        <p:pic>
          <p:nvPicPr>
            <p:cNvPr id="129" name="圖片 12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2996952"/>
              <a:ext cx="170819" cy="156583"/>
            </a:xfrm>
            <a:prstGeom prst="rect">
              <a:avLst/>
            </a:prstGeom>
          </p:spPr>
        </p:pic>
      </p:grpSp>
      <p:grpSp>
        <p:nvGrpSpPr>
          <p:cNvPr id="158" name="群組 157"/>
          <p:cNvGrpSpPr/>
          <p:nvPr/>
        </p:nvGrpSpPr>
        <p:grpSpPr>
          <a:xfrm>
            <a:off x="4608006" y="1646656"/>
            <a:ext cx="2784937" cy="2900661"/>
            <a:chOff x="4608006" y="1646656"/>
            <a:chExt cx="2784937" cy="2900661"/>
          </a:xfrm>
        </p:grpSpPr>
        <p:cxnSp>
          <p:nvCxnSpPr>
            <p:cNvPr id="159" name="直線接點 158"/>
            <p:cNvCxnSpPr/>
            <p:nvPr/>
          </p:nvCxnSpPr>
          <p:spPr>
            <a:xfrm flipV="1">
              <a:off x="6099004" y="2312876"/>
              <a:ext cx="0" cy="133492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橢圓 159"/>
            <p:cNvSpPr/>
            <p:nvPr/>
          </p:nvSpPr>
          <p:spPr>
            <a:xfrm>
              <a:off x="5930877" y="3647802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1" name="直線接點 160"/>
            <p:cNvCxnSpPr/>
            <p:nvPr/>
          </p:nvCxnSpPr>
          <p:spPr>
            <a:xfrm flipV="1">
              <a:off x="6067022" y="2299809"/>
              <a:ext cx="1325921" cy="13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/>
            <p:cNvCxnSpPr/>
            <p:nvPr/>
          </p:nvCxnSpPr>
          <p:spPr>
            <a:xfrm flipV="1">
              <a:off x="6099004" y="3935250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接點 162"/>
            <p:cNvCxnSpPr/>
            <p:nvPr/>
          </p:nvCxnSpPr>
          <p:spPr>
            <a:xfrm flipH="1">
              <a:off x="4608006" y="4543589"/>
              <a:ext cx="151216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接點 163"/>
            <p:cNvCxnSpPr/>
            <p:nvPr/>
          </p:nvCxnSpPr>
          <p:spPr>
            <a:xfrm flipV="1">
              <a:off x="7392943" y="1646656"/>
              <a:ext cx="0" cy="66622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接點 164"/>
            <p:cNvCxnSpPr/>
            <p:nvPr/>
          </p:nvCxnSpPr>
          <p:spPr>
            <a:xfrm flipH="1">
              <a:off x="4608006" y="1657576"/>
              <a:ext cx="2761854" cy="722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群組 129"/>
          <p:cNvGrpSpPr/>
          <p:nvPr/>
        </p:nvGrpSpPr>
        <p:grpSpPr>
          <a:xfrm>
            <a:off x="397544" y="675521"/>
            <a:ext cx="2623480" cy="3473559"/>
            <a:chOff x="397544" y="675521"/>
            <a:chExt cx="2623480" cy="3473559"/>
          </a:xfrm>
        </p:grpSpPr>
        <p:cxnSp>
          <p:nvCxnSpPr>
            <p:cNvPr id="131" name="直線接點 130"/>
            <p:cNvCxnSpPr/>
            <p:nvPr/>
          </p:nvCxnSpPr>
          <p:spPr>
            <a:xfrm flipV="1">
              <a:off x="427689" y="675522"/>
              <a:ext cx="0" cy="1313318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直線接點 131"/>
            <p:cNvCxnSpPr/>
            <p:nvPr/>
          </p:nvCxnSpPr>
          <p:spPr>
            <a:xfrm flipV="1">
              <a:off x="768919" y="675521"/>
              <a:ext cx="0" cy="1115297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直線接點 132"/>
            <p:cNvCxnSpPr/>
            <p:nvPr/>
          </p:nvCxnSpPr>
          <p:spPr>
            <a:xfrm flipV="1">
              <a:off x="1109478" y="675521"/>
              <a:ext cx="0" cy="953279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 flipV="1">
              <a:off x="888084" y="3933056"/>
              <a:ext cx="221394" cy="21602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接點 134"/>
            <p:cNvCxnSpPr/>
            <p:nvPr/>
          </p:nvCxnSpPr>
          <p:spPr>
            <a:xfrm>
              <a:off x="419792" y="3897052"/>
              <a:ext cx="277660" cy="25202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接點 135"/>
            <p:cNvCxnSpPr/>
            <p:nvPr/>
          </p:nvCxnSpPr>
          <p:spPr>
            <a:xfrm flipV="1">
              <a:off x="2591780" y="1772816"/>
              <a:ext cx="0" cy="91478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直線接點 136"/>
            <p:cNvCxnSpPr/>
            <p:nvPr/>
          </p:nvCxnSpPr>
          <p:spPr>
            <a:xfrm flipH="1" flipV="1">
              <a:off x="2951820" y="1556793"/>
              <a:ext cx="38204" cy="13846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接點 137"/>
            <p:cNvCxnSpPr/>
            <p:nvPr/>
          </p:nvCxnSpPr>
          <p:spPr>
            <a:xfrm flipV="1">
              <a:off x="1099431" y="2492896"/>
              <a:ext cx="7478" cy="147616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接點 138"/>
            <p:cNvCxnSpPr/>
            <p:nvPr/>
          </p:nvCxnSpPr>
          <p:spPr>
            <a:xfrm flipH="1" flipV="1">
              <a:off x="768919" y="2687599"/>
              <a:ext cx="12005" cy="1425478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直線接點 139"/>
            <p:cNvCxnSpPr/>
            <p:nvPr/>
          </p:nvCxnSpPr>
          <p:spPr>
            <a:xfrm flipV="1">
              <a:off x="435837" y="2888942"/>
              <a:ext cx="0" cy="104411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接點 140"/>
            <p:cNvCxnSpPr/>
            <p:nvPr/>
          </p:nvCxnSpPr>
          <p:spPr>
            <a:xfrm flipH="1">
              <a:off x="419792" y="2914202"/>
              <a:ext cx="2601232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接點 141"/>
            <p:cNvCxnSpPr/>
            <p:nvPr/>
          </p:nvCxnSpPr>
          <p:spPr>
            <a:xfrm flipH="1">
              <a:off x="1104657" y="2528604"/>
              <a:ext cx="1202475" cy="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接點 142"/>
            <p:cNvCxnSpPr/>
            <p:nvPr/>
          </p:nvCxnSpPr>
          <p:spPr>
            <a:xfrm flipH="1">
              <a:off x="753499" y="2721574"/>
              <a:ext cx="1874534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接點 143"/>
            <p:cNvCxnSpPr/>
            <p:nvPr/>
          </p:nvCxnSpPr>
          <p:spPr>
            <a:xfrm flipH="1">
              <a:off x="397544" y="1981810"/>
              <a:ext cx="1913011" cy="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接點 144"/>
            <p:cNvCxnSpPr/>
            <p:nvPr/>
          </p:nvCxnSpPr>
          <p:spPr>
            <a:xfrm flipH="1">
              <a:off x="733858" y="1791295"/>
              <a:ext cx="1874534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145"/>
            <p:cNvCxnSpPr/>
            <p:nvPr/>
          </p:nvCxnSpPr>
          <p:spPr>
            <a:xfrm flipH="1">
              <a:off x="1109478" y="1592796"/>
              <a:ext cx="1880546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 flipV="1">
              <a:off x="2285840" y="1988840"/>
              <a:ext cx="0" cy="53976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群組 147"/>
          <p:cNvGrpSpPr/>
          <p:nvPr/>
        </p:nvGrpSpPr>
        <p:grpSpPr>
          <a:xfrm>
            <a:off x="216612" y="4329102"/>
            <a:ext cx="932081" cy="1440160"/>
            <a:chOff x="216612" y="4329102"/>
            <a:chExt cx="932081" cy="1440160"/>
          </a:xfrm>
        </p:grpSpPr>
        <p:cxnSp>
          <p:nvCxnSpPr>
            <p:cNvPr id="149" name="直線接點 148"/>
            <p:cNvCxnSpPr/>
            <p:nvPr/>
          </p:nvCxnSpPr>
          <p:spPr>
            <a:xfrm flipV="1">
              <a:off x="468640" y="4545126"/>
              <a:ext cx="3811" cy="108012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接點 149"/>
            <p:cNvCxnSpPr/>
            <p:nvPr/>
          </p:nvCxnSpPr>
          <p:spPr>
            <a:xfrm flipH="1" flipV="1">
              <a:off x="788158" y="4365106"/>
              <a:ext cx="8329" cy="126014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直線接點 150"/>
            <p:cNvCxnSpPr/>
            <p:nvPr/>
          </p:nvCxnSpPr>
          <p:spPr>
            <a:xfrm flipH="1" flipV="1">
              <a:off x="1104759" y="4545126"/>
              <a:ext cx="1906" cy="12241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直線接點 151"/>
            <p:cNvCxnSpPr/>
            <p:nvPr/>
          </p:nvCxnSpPr>
          <p:spPr>
            <a:xfrm flipH="1">
              <a:off x="216612" y="5733258"/>
              <a:ext cx="900100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直線接點 152"/>
            <p:cNvCxnSpPr/>
            <p:nvPr/>
          </p:nvCxnSpPr>
          <p:spPr>
            <a:xfrm flipV="1">
              <a:off x="254522" y="5265206"/>
              <a:ext cx="0" cy="47831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直線接點 153"/>
            <p:cNvCxnSpPr/>
            <p:nvPr/>
          </p:nvCxnSpPr>
          <p:spPr>
            <a:xfrm flipV="1">
              <a:off x="612656" y="5265206"/>
              <a:ext cx="0" cy="3703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直線接點 154"/>
            <p:cNvCxnSpPr/>
            <p:nvPr/>
          </p:nvCxnSpPr>
          <p:spPr>
            <a:xfrm flipV="1">
              <a:off x="936692" y="5265206"/>
              <a:ext cx="0" cy="3703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直線接點 155"/>
            <p:cNvCxnSpPr/>
            <p:nvPr/>
          </p:nvCxnSpPr>
          <p:spPr>
            <a:xfrm flipH="1">
              <a:off x="216612" y="5301210"/>
              <a:ext cx="290726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直線接點 156"/>
            <p:cNvCxnSpPr/>
            <p:nvPr/>
          </p:nvCxnSpPr>
          <p:spPr>
            <a:xfrm flipH="1">
              <a:off x="577999" y="5301210"/>
              <a:ext cx="25337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直線接點 185"/>
            <p:cNvCxnSpPr/>
            <p:nvPr/>
          </p:nvCxnSpPr>
          <p:spPr>
            <a:xfrm flipH="1">
              <a:off x="895318" y="5301210"/>
              <a:ext cx="25337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直線接點 186"/>
            <p:cNvCxnSpPr/>
            <p:nvPr/>
          </p:nvCxnSpPr>
          <p:spPr>
            <a:xfrm flipH="1">
              <a:off x="752149" y="5625246"/>
              <a:ext cx="22054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直線接點 187"/>
            <p:cNvCxnSpPr/>
            <p:nvPr/>
          </p:nvCxnSpPr>
          <p:spPr>
            <a:xfrm flipH="1">
              <a:off x="428112" y="5625246"/>
              <a:ext cx="22054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直線接點 188"/>
            <p:cNvCxnSpPr/>
            <p:nvPr/>
          </p:nvCxnSpPr>
          <p:spPr>
            <a:xfrm flipV="1">
              <a:off x="468640" y="4329102"/>
              <a:ext cx="198022" cy="21602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線接點 189"/>
            <p:cNvCxnSpPr/>
            <p:nvPr/>
          </p:nvCxnSpPr>
          <p:spPr>
            <a:xfrm flipH="1" flipV="1">
              <a:off x="876960" y="4346151"/>
              <a:ext cx="237183" cy="21602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1" name="群組 190"/>
          <p:cNvGrpSpPr/>
          <p:nvPr/>
        </p:nvGrpSpPr>
        <p:grpSpPr>
          <a:xfrm>
            <a:off x="435837" y="1979520"/>
            <a:ext cx="1874718" cy="3252258"/>
            <a:chOff x="3087909" y="1861604"/>
            <a:chExt cx="1874718" cy="3252258"/>
          </a:xfrm>
        </p:grpSpPr>
        <p:cxnSp>
          <p:nvCxnSpPr>
            <p:cNvPr id="192" name="直線接點 191"/>
            <p:cNvCxnSpPr/>
            <p:nvPr/>
          </p:nvCxnSpPr>
          <p:spPr>
            <a:xfrm flipV="1">
              <a:off x="4932040" y="1861604"/>
              <a:ext cx="0" cy="322358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直線接點 192"/>
            <p:cNvCxnSpPr/>
            <p:nvPr/>
          </p:nvCxnSpPr>
          <p:spPr>
            <a:xfrm flipH="1">
              <a:off x="3420991" y="5085184"/>
              <a:ext cx="1541636" cy="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線接點 193"/>
            <p:cNvCxnSpPr/>
            <p:nvPr/>
          </p:nvCxnSpPr>
          <p:spPr>
            <a:xfrm flipH="1">
              <a:off x="3087909" y="4928974"/>
              <a:ext cx="1527732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直線接點 194"/>
            <p:cNvCxnSpPr/>
            <p:nvPr/>
          </p:nvCxnSpPr>
          <p:spPr>
            <a:xfrm flipH="1">
              <a:off x="3717798" y="4799434"/>
              <a:ext cx="56504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線接點 195"/>
            <p:cNvCxnSpPr/>
            <p:nvPr/>
          </p:nvCxnSpPr>
          <p:spPr>
            <a:xfrm flipV="1">
              <a:off x="4595780" y="2567394"/>
              <a:ext cx="0" cy="239758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直線接點 196"/>
            <p:cNvCxnSpPr/>
            <p:nvPr/>
          </p:nvCxnSpPr>
          <p:spPr>
            <a:xfrm flipV="1">
              <a:off x="4264510" y="2780126"/>
              <a:ext cx="0" cy="20408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直線接點 197"/>
            <p:cNvCxnSpPr/>
            <p:nvPr/>
          </p:nvCxnSpPr>
          <p:spPr>
            <a:xfrm flipV="1">
              <a:off x="3455648" y="4244898"/>
              <a:ext cx="0" cy="86896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線接點 198"/>
            <p:cNvCxnSpPr/>
            <p:nvPr/>
          </p:nvCxnSpPr>
          <p:spPr>
            <a:xfrm flipV="1">
              <a:off x="3123427" y="4388914"/>
              <a:ext cx="0" cy="57606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直線接點 199"/>
            <p:cNvCxnSpPr/>
            <p:nvPr/>
          </p:nvCxnSpPr>
          <p:spPr>
            <a:xfrm flipV="1">
              <a:off x="3746055" y="4388914"/>
              <a:ext cx="0" cy="41052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直線接點 200"/>
            <p:cNvCxnSpPr/>
            <p:nvPr/>
          </p:nvCxnSpPr>
          <p:spPr>
            <a:xfrm flipH="1" flipV="1">
              <a:off x="3551664" y="4208895"/>
              <a:ext cx="205065" cy="21602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線接點 201"/>
            <p:cNvCxnSpPr/>
            <p:nvPr/>
          </p:nvCxnSpPr>
          <p:spPr>
            <a:xfrm flipV="1">
              <a:off x="3119616" y="4198794"/>
              <a:ext cx="216024" cy="22612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3" name="直線接點 202"/>
          <p:cNvCxnSpPr/>
          <p:nvPr/>
        </p:nvCxnSpPr>
        <p:spPr>
          <a:xfrm flipH="1">
            <a:off x="3131840" y="855095"/>
            <a:ext cx="1477878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直線接點 203"/>
          <p:cNvCxnSpPr/>
          <p:nvPr/>
        </p:nvCxnSpPr>
        <p:spPr>
          <a:xfrm flipH="1">
            <a:off x="3059832" y="5625244"/>
            <a:ext cx="1234808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接點 204"/>
          <p:cNvCxnSpPr/>
          <p:nvPr/>
        </p:nvCxnSpPr>
        <p:spPr>
          <a:xfrm flipV="1">
            <a:off x="4285406" y="4839859"/>
            <a:ext cx="97340" cy="219267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直線接點 205"/>
          <p:cNvCxnSpPr/>
          <p:nvPr/>
        </p:nvCxnSpPr>
        <p:spPr>
          <a:xfrm flipV="1">
            <a:off x="4609718" y="4538568"/>
            <a:ext cx="9611" cy="330593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直線接點 206"/>
          <p:cNvCxnSpPr/>
          <p:nvPr/>
        </p:nvCxnSpPr>
        <p:spPr>
          <a:xfrm flipV="1">
            <a:off x="4294640" y="5049180"/>
            <a:ext cx="0" cy="576065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直線接點 207"/>
          <p:cNvCxnSpPr/>
          <p:nvPr/>
        </p:nvCxnSpPr>
        <p:spPr>
          <a:xfrm>
            <a:off x="4382746" y="4867616"/>
            <a:ext cx="226972" cy="0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接點 208"/>
          <p:cNvCxnSpPr/>
          <p:nvPr/>
        </p:nvCxnSpPr>
        <p:spPr>
          <a:xfrm flipH="1" flipV="1">
            <a:off x="4616416" y="858176"/>
            <a:ext cx="5826" cy="809708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直線接點 209"/>
          <p:cNvCxnSpPr/>
          <p:nvPr/>
        </p:nvCxnSpPr>
        <p:spPr>
          <a:xfrm flipV="1">
            <a:off x="5527361" y="2261356"/>
            <a:ext cx="0" cy="1386447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橢圓 210"/>
          <p:cNvSpPr/>
          <p:nvPr/>
        </p:nvSpPr>
        <p:spPr>
          <a:xfrm>
            <a:off x="5339978" y="3633647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12" name="群組 211"/>
          <p:cNvGrpSpPr/>
          <p:nvPr/>
        </p:nvGrpSpPr>
        <p:grpSpPr>
          <a:xfrm>
            <a:off x="5220280" y="1685107"/>
            <a:ext cx="324037" cy="648072"/>
            <a:chOff x="4319972" y="1664804"/>
            <a:chExt cx="324037" cy="648072"/>
          </a:xfrm>
        </p:grpSpPr>
        <p:cxnSp>
          <p:nvCxnSpPr>
            <p:cNvPr id="213" name="直線接點 212"/>
            <p:cNvCxnSpPr/>
            <p:nvPr/>
          </p:nvCxnSpPr>
          <p:spPr>
            <a:xfrm flipV="1">
              <a:off x="4319972" y="1664804"/>
              <a:ext cx="1" cy="6480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線接點 213"/>
            <p:cNvCxnSpPr/>
            <p:nvPr/>
          </p:nvCxnSpPr>
          <p:spPr>
            <a:xfrm>
              <a:off x="4319972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5" name="直線接點 214"/>
          <p:cNvCxnSpPr/>
          <p:nvPr/>
        </p:nvCxnSpPr>
        <p:spPr>
          <a:xfrm flipH="1" flipV="1">
            <a:off x="5517319" y="3921094"/>
            <a:ext cx="8816" cy="641082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圓角矩形圖說文字 165"/>
          <p:cNvSpPr/>
          <p:nvPr/>
        </p:nvSpPr>
        <p:spPr>
          <a:xfrm>
            <a:off x="6798301" y="2970678"/>
            <a:ext cx="375035" cy="427720"/>
          </a:xfrm>
          <a:prstGeom prst="wedgeRoundRectCallout">
            <a:avLst>
              <a:gd name="adj1" fmla="val -82865"/>
              <a:gd name="adj2" fmla="val -24924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grpSp>
        <p:nvGrpSpPr>
          <p:cNvPr id="167" name="群組 166"/>
          <p:cNvGrpSpPr/>
          <p:nvPr/>
        </p:nvGrpSpPr>
        <p:grpSpPr>
          <a:xfrm>
            <a:off x="6324996" y="2413350"/>
            <a:ext cx="1232735" cy="352342"/>
            <a:chOff x="6324996" y="2437470"/>
            <a:chExt cx="1232735" cy="352342"/>
          </a:xfrm>
        </p:grpSpPr>
        <p:grpSp>
          <p:nvGrpSpPr>
            <p:cNvPr id="168" name="群組 167"/>
            <p:cNvGrpSpPr/>
            <p:nvPr/>
          </p:nvGrpSpPr>
          <p:grpSpPr>
            <a:xfrm>
              <a:off x="6324996" y="2535487"/>
              <a:ext cx="1003493" cy="156583"/>
              <a:chOff x="6324996" y="2535487"/>
              <a:chExt cx="1003493" cy="156583"/>
            </a:xfrm>
          </p:grpSpPr>
          <p:pic>
            <p:nvPicPr>
              <p:cNvPr id="171" name="圖片 170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24996" y="2546331"/>
                <a:ext cx="141322" cy="145739"/>
              </a:xfrm>
              <a:prstGeom prst="rect">
                <a:avLst/>
              </a:prstGeom>
            </p:spPr>
          </p:pic>
          <p:pic>
            <p:nvPicPr>
              <p:cNvPr id="172" name="圖片 171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57670" y="2535487"/>
                <a:ext cx="170819" cy="156583"/>
              </a:xfrm>
              <a:prstGeom prst="rect">
                <a:avLst/>
              </a:prstGeom>
            </p:spPr>
          </p:pic>
        </p:grpSp>
        <p:sp>
          <p:nvSpPr>
            <p:cNvPr id="169" name="橢圓 168"/>
            <p:cNvSpPr/>
            <p:nvPr/>
          </p:nvSpPr>
          <p:spPr>
            <a:xfrm>
              <a:off x="7244340" y="2437470"/>
              <a:ext cx="313391" cy="35206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0" name="橢圓 169"/>
            <p:cNvSpPr/>
            <p:nvPr/>
          </p:nvSpPr>
          <p:spPr>
            <a:xfrm>
              <a:off x="6379919" y="2437744"/>
              <a:ext cx="313391" cy="352068"/>
            </a:xfrm>
            <a:prstGeom prst="ellipse">
              <a:avLst/>
            </a:prstGeom>
            <a:solidFill>
              <a:schemeClr val="accent6">
                <a:lumMod val="75000"/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4413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35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9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1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6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9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300"/>
                            </p:stCondLst>
                            <p:childTnLst>
                              <p:par>
                                <p:cTn id="6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8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"/>
                            </p:stCondLst>
                            <p:childTnLst>
                              <p:par>
                                <p:cTn id="79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400"/>
                            </p:stCondLst>
                            <p:childTnLst>
                              <p:par>
                                <p:cTn id="83" presetID="53" presetClass="entr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4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7" grpId="0" animBg="1"/>
      <p:bldP spid="86" grpId="0" animBg="1"/>
      <p:bldP spid="86" grpId="1" animBg="1"/>
      <p:bldP spid="100" grpId="0" animBg="1"/>
      <p:bldP spid="101" grpId="0" animBg="1"/>
      <p:bldP spid="102" grpId="0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6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827584" y="5985284"/>
            <a:ext cx="6400800" cy="8727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10.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此時按下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OFF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按紐，所有動作均停止，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G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 電路恢成初始動作。 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3059832" y="855095"/>
            <a:ext cx="2617907" cy="4770150"/>
            <a:chOff x="3059832" y="855095"/>
            <a:chExt cx="2617907" cy="4770150"/>
          </a:xfrm>
        </p:grpSpPr>
        <p:cxnSp>
          <p:nvCxnSpPr>
            <p:cNvPr id="11" name="直線接點 10"/>
            <p:cNvCxnSpPr/>
            <p:nvPr/>
          </p:nvCxnSpPr>
          <p:spPr>
            <a:xfrm flipH="1">
              <a:off x="3131840" y="855095"/>
              <a:ext cx="147787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3059832" y="5625244"/>
              <a:ext cx="12348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V="1">
              <a:off x="5514887" y="2299809"/>
              <a:ext cx="0" cy="138644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 flipV="1">
              <a:off x="4285406" y="4839859"/>
              <a:ext cx="97340" cy="2192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橢圓 14"/>
            <p:cNvSpPr/>
            <p:nvPr/>
          </p:nvSpPr>
          <p:spPr>
            <a:xfrm>
              <a:off x="5341485" y="3642427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" name="直線接點 15"/>
            <p:cNvCxnSpPr/>
            <p:nvPr/>
          </p:nvCxnSpPr>
          <p:spPr>
            <a:xfrm flipV="1">
              <a:off x="4609718" y="4506830"/>
              <a:ext cx="0" cy="36233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4294640" y="5049180"/>
              <a:ext cx="0" cy="57606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4382746" y="4867616"/>
              <a:ext cx="2269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H="1" flipV="1">
              <a:off x="4616416" y="858176"/>
              <a:ext cx="5826" cy="8097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直線接點 202"/>
            <p:cNvCxnSpPr/>
            <p:nvPr/>
          </p:nvCxnSpPr>
          <p:spPr>
            <a:xfrm flipV="1">
              <a:off x="5509612" y="3935251"/>
              <a:ext cx="10909" cy="57157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群組 20"/>
          <p:cNvGrpSpPr/>
          <p:nvPr/>
        </p:nvGrpSpPr>
        <p:grpSpPr>
          <a:xfrm>
            <a:off x="5190850" y="1670974"/>
            <a:ext cx="360041" cy="657576"/>
            <a:chOff x="4283968" y="1655300"/>
            <a:chExt cx="360041" cy="657576"/>
          </a:xfrm>
        </p:grpSpPr>
        <p:cxnSp>
          <p:nvCxnSpPr>
            <p:cNvPr id="22" name="直線接點 21"/>
            <p:cNvCxnSpPr/>
            <p:nvPr/>
          </p:nvCxnSpPr>
          <p:spPr>
            <a:xfrm flipV="1">
              <a:off x="4319972" y="1664804"/>
              <a:ext cx="1" cy="6480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4283968" y="1655300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4319972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4297590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矩形 26"/>
          <p:cNvSpPr/>
          <p:nvPr/>
        </p:nvSpPr>
        <p:spPr>
          <a:xfrm>
            <a:off x="1325454" y="6034607"/>
            <a:ext cx="210010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0" name="矩形 99"/>
          <p:cNvSpPr/>
          <p:nvPr/>
        </p:nvSpPr>
        <p:spPr>
          <a:xfrm>
            <a:off x="3527884" y="6029234"/>
            <a:ext cx="195079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矩形 100"/>
          <p:cNvSpPr/>
          <p:nvPr/>
        </p:nvSpPr>
        <p:spPr>
          <a:xfrm>
            <a:off x="5600921" y="6006224"/>
            <a:ext cx="60403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動作按鈕: 下一項 106">
            <a:hlinkClick r:id="" action="ppaction://noaction" highlightClick="1"/>
          </p:cNvPr>
          <p:cNvSpPr/>
          <p:nvPr/>
        </p:nvSpPr>
        <p:spPr>
          <a:xfrm>
            <a:off x="8229332" y="602923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動作按鈕: 下一項 108">
            <a:hlinkClick r:id="" action="ppaction://noaction" highlightClick="1"/>
          </p:cNvPr>
          <p:cNvSpPr/>
          <p:nvPr/>
        </p:nvSpPr>
        <p:spPr>
          <a:xfrm>
            <a:off x="8280412" y="6034607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0" name="群組 109"/>
          <p:cNvGrpSpPr/>
          <p:nvPr/>
        </p:nvGrpSpPr>
        <p:grpSpPr>
          <a:xfrm>
            <a:off x="4572000" y="1657577"/>
            <a:ext cx="3434039" cy="2887549"/>
            <a:chOff x="4572000" y="1657577"/>
            <a:chExt cx="3434039" cy="2887549"/>
          </a:xfrm>
        </p:grpSpPr>
        <p:cxnSp>
          <p:nvCxnSpPr>
            <p:cNvPr id="111" name="直線接點 110"/>
            <p:cNvCxnSpPr/>
            <p:nvPr/>
          </p:nvCxnSpPr>
          <p:spPr>
            <a:xfrm flipH="1">
              <a:off x="4644008" y="1657577"/>
              <a:ext cx="190821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 flipH="1">
              <a:off x="4572000" y="4538569"/>
              <a:ext cx="32659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 flipV="1">
              <a:off x="7369860" y="2276872"/>
              <a:ext cx="0" cy="13687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橢圓 113"/>
            <p:cNvSpPr/>
            <p:nvPr/>
          </p:nvSpPr>
          <p:spPr>
            <a:xfrm>
              <a:off x="7201733" y="364561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5" name="直線接點 114"/>
            <p:cNvCxnSpPr>
              <a:stCxn id="117" idx="0"/>
            </p:cNvCxnSpPr>
            <p:nvPr/>
          </p:nvCxnSpPr>
          <p:spPr>
            <a:xfrm flipV="1">
              <a:off x="7837912" y="3429003"/>
              <a:ext cx="0" cy="21660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7369860" y="3429002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橢圓 116"/>
            <p:cNvSpPr/>
            <p:nvPr/>
          </p:nvSpPr>
          <p:spPr>
            <a:xfrm>
              <a:off x="7669785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8" name="直線接點 117"/>
            <p:cNvCxnSpPr/>
            <p:nvPr/>
          </p:nvCxnSpPr>
          <p:spPr>
            <a:xfrm flipV="1">
              <a:off x="7837912" y="3933058"/>
              <a:ext cx="0" cy="61206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 flipV="1">
              <a:off x="7369860" y="3933058"/>
              <a:ext cx="0" cy="61206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>
              <a:off x="6552220" y="2305848"/>
              <a:ext cx="8176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群組 121"/>
          <p:cNvGrpSpPr/>
          <p:nvPr/>
        </p:nvGrpSpPr>
        <p:grpSpPr>
          <a:xfrm>
            <a:off x="6300192" y="2545416"/>
            <a:ext cx="1015242" cy="176158"/>
            <a:chOff x="6295499" y="2540906"/>
            <a:chExt cx="1015242" cy="176158"/>
          </a:xfrm>
        </p:grpSpPr>
        <p:pic>
          <p:nvPicPr>
            <p:cNvPr id="123" name="圖片 12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39922" y="2540906"/>
              <a:ext cx="170819" cy="176158"/>
            </a:xfrm>
            <a:prstGeom prst="rect">
              <a:avLst/>
            </a:prstGeom>
          </p:spPr>
        </p:pic>
        <p:pic>
          <p:nvPicPr>
            <p:cNvPr id="124" name="圖片 12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5499" y="2549434"/>
              <a:ext cx="155601" cy="142633"/>
            </a:xfrm>
            <a:prstGeom prst="rect">
              <a:avLst/>
            </a:prstGeom>
          </p:spPr>
        </p:pic>
      </p:grpSp>
      <p:grpSp>
        <p:nvGrpSpPr>
          <p:cNvPr id="125" name="群組 124"/>
          <p:cNvGrpSpPr/>
          <p:nvPr/>
        </p:nvGrpSpPr>
        <p:grpSpPr>
          <a:xfrm>
            <a:off x="1325454" y="2996952"/>
            <a:ext cx="5109553" cy="1371710"/>
            <a:chOff x="1325454" y="2996952"/>
            <a:chExt cx="5109553" cy="1371710"/>
          </a:xfrm>
        </p:grpSpPr>
        <p:pic>
          <p:nvPicPr>
            <p:cNvPr id="126" name="圖片 12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5454" y="4168282"/>
              <a:ext cx="194307" cy="200380"/>
            </a:xfrm>
            <a:prstGeom prst="rect">
              <a:avLst/>
            </a:prstGeom>
          </p:spPr>
        </p:pic>
        <p:pic>
          <p:nvPicPr>
            <p:cNvPr id="127" name="圖片 12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0583" y="4150289"/>
              <a:ext cx="194307" cy="200380"/>
            </a:xfrm>
            <a:prstGeom prst="rect">
              <a:avLst/>
            </a:prstGeom>
          </p:spPr>
        </p:pic>
        <p:pic>
          <p:nvPicPr>
            <p:cNvPr id="128" name="圖片 12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5716" y="4150289"/>
              <a:ext cx="194307" cy="200380"/>
            </a:xfrm>
            <a:prstGeom prst="rect">
              <a:avLst/>
            </a:prstGeom>
          </p:spPr>
        </p:pic>
        <p:pic>
          <p:nvPicPr>
            <p:cNvPr id="129" name="圖片 12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2996952"/>
              <a:ext cx="170819" cy="156583"/>
            </a:xfrm>
            <a:prstGeom prst="rect">
              <a:avLst/>
            </a:prstGeom>
          </p:spPr>
        </p:pic>
      </p:grpSp>
      <p:grpSp>
        <p:nvGrpSpPr>
          <p:cNvPr id="158" name="群組 157"/>
          <p:cNvGrpSpPr/>
          <p:nvPr/>
        </p:nvGrpSpPr>
        <p:grpSpPr>
          <a:xfrm>
            <a:off x="4608005" y="1657577"/>
            <a:ext cx="2761855" cy="2889740"/>
            <a:chOff x="4608005" y="1657577"/>
            <a:chExt cx="2761855" cy="2889740"/>
          </a:xfrm>
        </p:grpSpPr>
        <p:cxnSp>
          <p:nvCxnSpPr>
            <p:cNvPr id="159" name="直線接點 158"/>
            <p:cNvCxnSpPr/>
            <p:nvPr/>
          </p:nvCxnSpPr>
          <p:spPr>
            <a:xfrm flipV="1">
              <a:off x="6099004" y="2312876"/>
              <a:ext cx="0" cy="133492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橢圓 159"/>
            <p:cNvSpPr/>
            <p:nvPr/>
          </p:nvSpPr>
          <p:spPr>
            <a:xfrm>
              <a:off x="5930877" y="3647802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1" name="直線接點 160"/>
            <p:cNvCxnSpPr/>
            <p:nvPr/>
          </p:nvCxnSpPr>
          <p:spPr>
            <a:xfrm>
              <a:off x="6067022" y="2312876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/>
            <p:cNvCxnSpPr/>
            <p:nvPr/>
          </p:nvCxnSpPr>
          <p:spPr>
            <a:xfrm flipV="1">
              <a:off x="6099004" y="3935250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接點 162"/>
            <p:cNvCxnSpPr/>
            <p:nvPr/>
          </p:nvCxnSpPr>
          <p:spPr>
            <a:xfrm flipH="1">
              <a:off x="4608006" y="4543589"/>
              <a:ext cx="151216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接點 163"/>
            <p:cNvCxnSpPr/>
            <p:nvPr/>
          </p:nvCxnSpPr>
          <p:spPr>
            <a:xfrm flipV="1">
              <a:off x="7369860" y="1657578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接點 164"/>
            <p:cNvCxnSpPr/>
            <p:nvPr/>
          </p:nvCxnSpPr>
          <p:spPr>
            <a:xfrm flipH="1">
              <a:off x="4608005" y="1657577"/>
              <a:ext cx="2761855" cy="722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右彎箭號 129"/>
          <p:cNvSpPr/>
          <p:nvPr/>
        </p:nvSpPr>
        <p:spPr>
          <a:xfrm rot="10800000">
            <a:off x="4948289" y="1124744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131" name="圖片 13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580" y="1242340"/>
            <a:ext cx="170819" cy="156583"/>
          </a:xfrm>
          <a:prstGeom prst="rect">
            <a:avLst/>
          </a:prstGeom>
        </p:spPr>
      </p:pic>
      <p:grpSp>
        <p:nvGrpSpPr>
          <p:cNvPr id="132" name="群組 131"/>
          <p:cNvGrpSpPr/>
          <p:nvPr/>
        </p:nvGrpSpPr>
        <p:grpSpPr>
          <a:xfrm>
            <a:off x="3059832" y="855095"/>
            <a:ext cx="5676739" cy="4770149"/>
            <a:chOff x="3059832" y="855095"/>
            <a:chExt cx="5676739" cy="4770149"/>
          </a:xfrm>
        </p:grpSpPr>
        <p:cxnSp>
          <p:nvCxnSpPr>
            <p:cNvPr id="133" name="直線接點 132"/>
            <p:cNvCxnSpPr/>
            <p:nvPr/>
          </p:nvCxnSpPr>
          <p:spPr>
            <a:xfrm flipH="1">
              <a:off x="3131840" y="855095"/>
              <a:ext cx="54366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 flipH="1">
              <a:off x="3059832" y="5625244"/>
              <a:ext cx="550861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接點 134"/>
            <p:cNvCxnSpPr>
              <a:stCxn id="137" idx="0"/>
            </p:cNvCxnSpPr>
            <p:nvPr/>
          </p:nvCxnSpPr>
          <p:spPr>
            <a:xfrm flipV="1">
              <a:off x="8568444" y="872716"/>
              <a:ext cx="0" cy="2772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接點 135"/>
            <p:cNvCxnSpPr/>
            <p:nvPr/>
          </p:nvCxnSpPr>
          <p:spPr>
            <a:xfrm flipV="1">
              <a:off x="8568444" y="3933056"/>
              <a:ext cx="0" cy="169218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橢圓 136"/>
            <p:cNvSpPr/>
            <p:nvPr/>
          </p:nvSpPr>
          <p:spPr>
            <a:xfrm>
              <a:off x="8400317" y="3645607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9" name="群組 88"/>
          <p:cNvGrpSpPr/>
          <p:nvPr/>
        </p:nvGrpSpPr>
        <p:grpSpPr>
          <a:xfrm>
            <a:off x="397544" y="675521"/>
            <a:ext cx="2623480" cy="3473559"/>
            <a:chOff x="397544" y="675521"/>
            <a:chExt cx="2623480" cy="3473559"/>
          </a:xfrm>
        </p:grpSpPr>
        <p:cxnSp>
          <p:nvCxnSpPr>
            <p:cNvPr id="90" name="直線接點 89"/>
            <p:cNvCxnSpPr/>
            <p:nvPr/>
          </p:nvCxnSpPr>
          <p:spPr>
            <a:xfrm flipV="1">
              <a:off x="427689" y="675522"/>
              <a:ext cx="0" cy="1313318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 flipV="1">
              <a:off x="768919" y="675521"/>
              <a:ext cx="0" cy="1115297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V="1">
              <a:off x="1109478" y="675521"/>
              <a:ext cx="0" cy="953279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888084" y="3933056"/>
              <a:ext cx="221394" cy="21602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419792" y="3897052"/>
              <a:ext cx="277660" cy="25202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 flipV="1">
              <a:off x="2591780" y="1772816"/>
              <a:ext cx="0" cy="91478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H="1" flipV="1">
              <a:off x="2951820" y="1556793"/>
              <a:ext cx="38204" cy="13846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 flipV="1">
              <a:off x="1099431" y="2492896"/>
              <a:ext cx="7478" cy="147616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 flipH="1" flipV="1">
              <a:off x="768919" y="2687599"/>
              <a:ext cx="12005" cy="1425478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 flipV="1">
              <a:off x="435837" y="2888942"/>
              <a:ext cx="0" cy="104411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H="1">
              <a:off x="419792" y="2914202"/>
              <a:ext cx="2601232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 flipH="1">
              <a:off x="1104657" y="2528604"/>
              <a:ext cx="1202475" cy="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 flipH="1">
              <a:off x="753499" y="2721574"/>
              <a:ext cx="1874534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 flipH="1">
              <a:off x="397544" y="1981810"/>
              <a:ext cx="1913011" cy="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 flipH="1">
              <a:off x="733858" y="1791295"/>
              <a:ext cx="1874534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接點 107"/>
            <p:cNvCxnSpPr/>
            <p:nvPr/>
          </p:nvCxnSpPr>
          <p:spPr>
            <a:xfrm flipH="1">
              <a:off x="1109478" y="1592796"/>
              <a:ext cx="1880546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接點 137"/>
            <p:cNvCxnSpPr/>
            <p:nvPr/>
          </p:nvCxnSpPr>
          <p:spPr>
            <a:xfrm flipV="1">
              <a:off x="2285840" y="1988840"/>
              <a:ext cx="0" cy="53976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群組 138"/>
          <p:cNvGrpSpPr/>
          <p:nvPr/>
        </p:nvGrpSpPr>
        <p:grpSpPr>
          <a:xfrm>
            <a:off x="435837" y="1979520"/>
            <a:ext cx="1874718" cy="3252258"/>
            <a:chOff x="3087909" y="1861604"/>
            <a:chExt cx="1874718" cy="3252258"/>
          </a:xfrm>
        </p:grpSpPr>
        <p:cxnSp>
          <p:nvCxnSpPr>
            <p:cNvPr id="140" name="直線接點 139"/>
            <p:cNvCxnSpPr/>
            <p:nvPr/>
          </p:nvCxnSpPr>
          <p:spPr>
            <a:xfrm flipV="1">
              <a:off x="4932040" y="1861604"/>
              <a:ext cx="0" cy="322358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接點 140"/>
            <p:cNvCxnSpPr/>
            <p:nvPr/>
          </p:nvCxnSpPr>
          <p:spPr>
            <a:xfrm flipH="1">
              <a:off x="3420991" y="5085184"/>
              <a:ext cx="1541636" cy="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接點 141"/>
            <p:cNvCxnSpPr/>
            <p:nvPr/>
          </p:nvCxnSpPr>
          <p:spPr>
            <a:xfrm flipH="1">
              <a:off x="3087909" y="4928974"/>
              <a:ext cx="1527732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接點 142"/>
            <p:cNvCxnSpPr/>
            <p:nvPr/>
          </p:nvCxnSpPr>
          <p:spPr>
            <a:xfrm flipH="1">
              <a:off x="3717798" y="4799434"/>
              <a:ext cx="56504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接點 143"/>
            <p:cNvCxnSpPr/>
            <p:nvPr/>
          </p:nvCxnSpPr>
          <p:spPr>
            <a:xfrm flipV="1">
              <a:off x="4595780" y="2567394"/>
              <a:ext cx="0" cy="239758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接點 144"/>
            <p:cNvCxnSpPr/>
            <p:nvPr/>
          </p:nvCxnSpPr>
          <p:spPr>
            <a:xfrm flipV="1">
              <a:off x="4264510" y="2780126"/>
              <a:ext cx="0" cy="20408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145"/>
            <p:cNvCxnSpPr/>
            <p:nvPr/>
          </p:nvCxnSpPr>
          <p:spPr>
            <a:xfrm flipV="1">
              <a:off x="3455648" y="4244898"/>
              <a:ext cx="0" cy="86896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 flipV="1">
              <a:off x="3123427" y="4388914"/>
              <a:ext cx="0" cy="57606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接點 147"/>
            <p:cNvCxnSpPr/>
            <p:nvPr/>
          </p:nvCxnSpPr>
          <p:spPr>
            <a:xfrm flipV="1">
              <a:off x="3746055" y="4388914"/>
              <a:ext cx="0" cy="41052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接點 148"/>
            <p:cNvCxnSpPr/>
            <p:nvPr/>
          </p:nvCxnSpPr>
          <p:spPr>
            <a:xfrm flipH="1" flipV="1">
              <a:off x="3551664" y="4208895"/>
              <a:ext cx="205065" cy="21602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接點 149"/>
            <p:cNvCxnSpPr/>
            <p:nvPr/>
          </p:nvCxnSpPr>
          <p:spPr>
            <a:xfrm flipV="1">
              <a:off x="3119616" y="4198794"/>
              <a:ext cx="216024" cy="22612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1" name="橢圓 150"/>
          <p:cNvSpPr/>
          <p:nvPr/>
        </p:nvSpPr>
        <p:spPr>
          <a:xfrm>
            <a:off x="634011" y="411395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95" name="群組 194"/>
          <p:cNvGrpSpPr/>
          <p:nvPr/>
        </p:nvGrpSpPr>
        <p:grpSpPr>
          <a:xfrm>
            <a:off x="2018204" y="1899650"/>
            <a:ext cx="6446002" cy="1293069"/>
            <a:chOff x="2018204" y="1918834"/>
            <a:chExt cx="6446002" cy="1293069"/>
          </a:xfrm>
        </p:grpSpPr>
        <p:pic>
          <p:nvPicPr>
            <p:cNvPr id="196" name="圖片 19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606" y="1936786"/>
              <a:ext cx="159339" cy="164319"/>
            </a:xfrm>
            <a:prstGeom prst="rect">
              <a:avLst/>
            </a:prstGeom>
          </p:spPr>
        </p:pic>
        <p:pic>
          <p:nvPicPr>
            <p:cNvPr id="197" name="圖片 19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32040" y="1918834"/>
              <a:ext cx="159339" cy="164319"/>
            </a:xfrm>
            <a:prstGeom prst="rect">
              <a:avLst/>
            </a:prstGeom>
          </p:spPr>
        </p:pic>
        <p:pic>
          <p:nvPicPr>
            <p:cNvPr id="198" name="圖片 19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7433" y="3055320"/>
              <a:ext cx="170819" cy="156583"/>
            </a:xfrm>
            <a:prstGeom prst="rect">
              <a:avLst/>
            </a:prstGeom>
          </p:spPr>
        </p:pic>
        <p:pic>
          <p:nvPicPr>
            <p:cNvPr id="199" name="圖片 19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8204" y="2154674"/>
              <a:ext cx="159339" cy="164319"/>
            </a:xfrm>
            <a:prstGeom prst="rect">
              <a:avLst/>
            </a:prstGeom>
          </p:spPr>
        </p:pic>
        <p:pic>
          <p:nvPicPr>
            <p:cNvPr id="200" name="圖片 19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5756" y="2168859"/>
              <a:ext cx="159339" cy="164319"/>
            </a:xfrm>
            <a:prstGeom prst="rect">
              <a:avLst/>
            </a:prstGeom>
          </p:spPr>
        </p:pic>
        <p:pic>
          <p:nvPicPr>
            <p:cNvPr id="201" name="圖片 20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4068" y="2160713"/>
              <a:ext cx="159339" cy="164319"/>
            </a:xfrm>
            <a:prstGeom prst="rect">
              <a:avLst/>
            </a:prstGeom>
          </p:spPr>
        </p:pic>
        <p:pic>
          <p:nvPicPr>
            <p:cNvPr id="202" name="圖片 20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3387" y="2361739"/>
              <a:ext cx="170819" cy="156583"/>
            </a:xfrm>
            <a:prstGeom prst="rect">
              <a:avLst/>
            </a:prstGeom>
          </p:spPr>
        </p:pic>
      </p:grpSp>
      <p:sp>
        <p:nvSpPr>
          <p:cNvPr id="120" name="矩形 119"/>
          <p:cNvSpPr/>
          <p:nvPr/>
        </p:nvSpPr>
        <p:spPr>
          <a:xfrm>
            <a:off x="1348248" y="6327737"/>
            <a:ext cx="217963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119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" presetClass="entr" presetSubtype="2" accel="48000" decel="2400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9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400"/>
                            </p:stCondLst>
                            <p:childTnLst>
                              <p:par>
                                <p:cTn id="2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9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4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9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4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900"/>
                            </p:stCondLst>
                            <p:childTnLst>
                              <p:par>
                                <p:cTn id="3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400"/>
                            </p:stCondLst>
                            <p:childTnLst>
                              <p:par>
                                <p:cTn id="4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900"/>
                            </p:stCondLst>
                            <p:childTnLst>
                              <p:par>
                                <p:cTn id="4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4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9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400"/>
                            </p:stCondLst>
                            <p:childTnLst>
                              <p:par>
                                <p:cTn id="5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900"/>
                            </p:stCondLst>
                            <p:childTnLst>
                              <p:par>
                                <p:cTn id="6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14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" presetClass="exit" presetSubtype="2" accel="20000" decel="22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7" grpId="0" animBg="1"/>
      <p:bldP spid="100" grpId="0" animBg="1"/>
      <p:bldP spid="101" grpId="0" animBg="1"/>
      <p:bldP spid="107" grpId="0" animBg="1"/>
      <p:bldP spid="107" grpId="1" animBg="1"/>
      <p:bldP spid="109" grpId="0" animBg="1"/>
      <p:bldP spid="130" grpId="0" animBg="1"/>
      <p:bldP spid="130" grpId="1" animBg="1"/>
      <p:bldP spid="151" grpId="0" animBg="1"/>
      <p:bldP spid="12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4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583668" y="2312876"/>
            <a:ext cx="5328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反轉時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TH-RY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跳脫</a:t>
            </a:r>
            <a:endParaRPr lang="zh-TW" altLang="en-US" sz="44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>
            <a:hlinkClick r:id="rId3" action="ppaction://hlinksldjump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6376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1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583668" y="2312876"/>
            <a:ext cx="5328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正轉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Y-</a:t>
            </a:r>
            <a:r>
              <a:rPr lang="el-GR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Δ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啟動</a:t>
            </a:r>
            <a:endParaRPr lang="zh-TW" altLang="en-US" sz="44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>
            <a:hlinkClick r:id="rId3" action="ppaction://hlinksldjump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657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827584" y="5985284"/>
            <a:ext cx="6400800" cy="8727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11.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若馬達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動作當中過載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TH-RY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跳脫，所有動作停止。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G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BZ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響。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3059832" y="855095"/>
            <a:ext cx="2630022" cy="4770150"/>
            <a:chOff x="3059832" y="855095"/>
            <a:chExt cx="2630022" cy="4770150"/>
          </a:xfrm>
        </p:grpSpPr>
        <p:cxnSp>
          <p:nvCxnSpPr>
            <p:cNvPr id="11" name="直線接點 10"/>
            <p:cNvCxnSpPr/>
            <p:nvPr/>
          </p:nvCxnSpPr>
          <p:spPr>
            <a:xfrm flipH="1">
              <a:off x="3131840" y="855095"/>
              <a:ext cx="147787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3059832" y="5625244"/>
              <a:ext cx="12348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V="1">
              <a:off x="5513739" y="2299809"/>
              <a:ext cx="0" cy="138644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 flipV="1">
              <a:off x="4285406" y="4839859"/>
              <a:ext cx="97340" cy="2192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橢圓 14"/>
            <p:cNvSpPr/>
            <p:nvPr/>
          </p:nvSpPr>
          <p:spPr>
            <a:xfrm>
              <a:off x="5353600" y="3631013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" name="直線接點 15"/>
            <p:cNvCxnSpPr/>
            <p:nvPr/>
          </p:nvCxnSpPr>
          <p:spPr>
            <a:xfrm flipH="1" flipV="1">
              <a:off x="4608005" y="4538569"/>
              <a:ext cx="1713" cy="33059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4294640" y="5049180"/>
              <a:ext cx="0" cy="57606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4382746" y="4867616"/>
              <a:ext cx="2269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H="1" flipV="1">
              <a:off x="4616416" y="858176"/>
              <a:ext cx="5826" cy="8097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接點 172"/>
            <p:cNvCxnSpPr/>
            <p:nvPr/>
          </p:nvCxnSpPr>
          <p:spPr>
            <a:xfrm flipH="1" flipV="1">
              <a:off x="5506393" y="3919887"/>
              <a:ext cx="15334" cy="58694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群組 20"/>
          <p:cNvGrpSpPr/>
          <p:nvPr/>
        </p:nvGrpSpPr>
        <p:grpSpPr>
          <a:xfrm>
            <a:off x="5184068" y="1679477"/>
            <a:ext cx="360041" cy="657576"/>
            <a:chOff x="4283968" y="1655300"/>
            <a:chExt cx="360041" cy="657576"/>
          </a:xfrm>
        </p:grpSpPr>
        <p:cxnSp>
          <p:nvCxnSpPr>
            <p:cNvPr id="22" name="直線接點 21"/>
            <p:cNvCxnSpPr/>
            <p:nvPr/>
          </p:nvCxnSpPr>
          <p:spPr>
            <a:xfrm flipV="1">
              <a:off x="4319972" y="1664804"/>
              <a:ext cx="1" cy="6480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4283968" y="1655300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4319972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4297590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矩形 26"/>
          <p:cNvSpPr/>
          <p:nvPr/>
        </p:nvSpPr>
        <p:spPr>
          <a:xfrm>
            <a:off x="1311805" y="6034607"/>
            <a:ext cx="3585353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0" name="矩形 99"/>
          <p:cNvSpPr/>
          <p:nvPr/>
        </p:nvSpPr>
        <p:spPr>
          <a:xfrm>
            <a:off x="5067199" y="6034606"/>
            <a:ext cx="172735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矩形 100"/>
          <p:cNvSpPr/>
          <p:nvPr/>
        </p:nvSpPr>
        <p:spPr>
          <a:xfrm>
            <a:off x="1311805" y="6356120"/>
            <a:ext cx="56308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動作按鈕: 下一項 106">
            <a:hlinkClick r:id="" action="ppaction://noaction" highlightClick="1"/>
          </p:cNvPr>
          <p:cNvSpPr/>
          <p:nvPr/>
        </p:nvSpPr>
        <p:spPr>
          <a:xfrm>
            <a:off x="8229332" y="602923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動作按鈕: 下一項 108">
            <a:hlinkClick r:id="" action="ppaction://noaction" highlightClick="1"/>
          </p:cNvPr>
          <p:cNvSpPr/>
          <p:nvPr/>
        </p:nvSpPr>
        <p:spPr>
          <a:xfrm>
            <a:off x="8178851" y="602923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0" name="群組 109"/>
          <p:cNvGrpSpPr/>
          <p:nvPr/>
        </p:nvGrpSpPr>
        <p:grpSpPr>
          <a:xfrm>
            <a:off x="4572000" y="1657577"/>
            <a:ext cx="3434039" cy="2887549"/>
            <a:chOff x="4572000" y="1657577"/>
            <a:chExt cx="3434039" cy="2887549"/>
          </a:xfrm>
        </p:grpSpPr>
        <p:cxnSp>
          <p:nvCxnSpPr>
            <p:cNvPr id="111" name="直線接點 110"/>
            <p:cNvCxnSpPr/>
            <p:nvPr/>
          </p:nvCxnSpPr>
          <p:spPr>
            <a:xfrm flipH="1">
              <a:off x="4644008" y="1657577"/>
              <a:ext cx="190821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 flipH="1">
              <a:off x="4572000" y="4538569"/>
              <a:ext cx="32659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 flipV="1">
              <a:off x="7369860" y="2276872"/>
              <a:ext cx="0" cy="13687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橢圓 113"/>
            <p:cNvSpPr/>
            <p:nvPr/>
          </p:nvSpPr>
          <p:spPr>
            <a:xfrm>
              <a:off x="7201733" y="364561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5" name="直線接點 114"/>
            <p:cNvCxnSpPr>
              <a:stCxn id="117" idx="0"/>
            </p:cNvCxnSpPr>
            <p:nvPr/>
          </p:nvCxnSpPr>
          <p:spPr>
            <a:xfrm flipV="1">
              <a:off x="7837912" y="3429003"/>
              <a:ext cx="0" cy="21660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7369860" y="3429002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橢圓 116"/>
            <p:cNvSpPr/>
            <p:nvPr/>
          </p:nvSpPr>
          <p:spPr>
            <a:xfrm>
              <a:off x="7669785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8" name="直線接點 117"/>
            <p:cNvCxnSpPr/>
            <p:nvPr/>
          </p:nvCxnSpPr>
          <p:spPr>
            <a:xfrm flipV="1">
              <a:off x="7837912" y="3933058"/>
              <a:ext cx="0" cy="61206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 flipV="1">
              <a:off x="7369860" y="3933058"/>
              <a:ext cx="0" cy="61206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>
              <a:off x="6552220" y="2305848"/>
              <a:ext cx="8176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群組 121"/>
          <p:cNvGrpSpPr/>
          <p:nvPr/>
        </p:nvGrpSpPr>
        <p:grpSpPr>
          <a:xfrm>
            <a:off x="6300192" y="2545416"/>
            <a:ext cx="1015242" cy="176158"/>
            <a:chOff x="6295499" y="2540906"/>
            <a:chExt cx="1015242" cy="176158"/>
          </a:xfrm>
        </p:grpSpPr>
        <p:pic>
          <p:nvPicPr>
            <p:cNvPr id="123" name="圖片 12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39922" y="2540906"/>
              <a:ext cx="170819" cy="176158"/>
            </a:xfrm>
            <a:prstGeom prst="rect">
              <a:avLst/>
            </a:prstGeom>
          </p:spPr>
        </p:pic>
        <p:pic>
          <p:nvPicPr>
            <p:cNvPr id="124" name="圖片 12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5499" y="2549434"/>
              <a:ext cx="155601" cy="142633"/>
            </a:xfrm>
            <a:prstGeom prst="rect">
              <a:avLst/>
            </a:prstGeom>
          </p:spPr>
        </p:pic>
      </p:grpSp>
      <p:grpSp>
        <p:nvGrpSpPr>
          <p:cNvPr id="125" name="群組 124"/>
          <p:cNvGrpSpPr/>
          <p:nvPr/>
        </p:nvGrpSpPr>
        <p:grpSpPr>
          <a:xfrm>
            <a:off x="1325454" y="2996952"/>
            <a:ext cx="5109553" cy="1371710"/>
            <a:chOff x="1325454" y="2996952"/>
            <a:chExt cx="5109553" cy="1371710"/>
          </a:xfrm>
        </p:grpSpPr>
        <p:pic>
          <p:nvPicPr>
            <p:cNvPr id="126" name="圖片 12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5454" y="4168282"/>
              <a:ext cx="194307" cy="200380"/>
            </a:xfrm>
            <a:prstGeom prst="rect">
              <a:avLst/>
            </a:prstGeom>
          </p:spPr>
        </p:pic>
        <p:pic>
          <p:nvPicPr>
            <p:cNvPr id="127" name="圖片 12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0583" y="4150289"/>
              <a:ext cx="194307" cy="200380"/>
            </a:xfrm>
            <a:prstGeom prst="rect">
              <a:avLst/>
            </a:prstGeom>
          </p:spPr>
        </p:pic>
        <p:pic>
          <p:nvPicPr>
            <p:cNvPr id="128" name="圖片 12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5716" y="4150289"/>
              <a:ext cx="194307" cy="200380"/>
            </a:xfrm>
            <a:prstGeom prst="rect">
              <a:avLst/>
            </a:prstGeom>
          </p:spPr>
        </p:pic>
        <p:pic>
          <p:nvPicPr>
            <p:cNvPr id="129" name="圖片 12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2996952"/>
              <a:ext cx="170819" cy="156583"/>
            </a:xfrm>
            <a:prstGeom prst="rect">
              <a:avLst/>
            </a:prstGeom>
          </p:spPr>
        </p:pic>
      </p:grpSp>
      <p:grpSp>
        <p:nvGrpSpPr>
          <p:cNvPr id="158" name="群組 157"/>
          <p:cNvGrpSpPr/>
          <p:nvPr/>
        </p:nvGrpSpPr>
        <p:grpSpPr>
          <a:xfrm>
            <a:off x="4608005" y="1651828"/>
            <a:ext cx="2761855" cy="2895489"/>
            <a:chOff x="4608005" y="1651828"/>
            <a:chExt cx="2761855" cy="2895489"/>
          </a:xfrm>
        </p:grpSpPr>
        <p:cxnSp>
          <p:nvCxnSpPr>
            <p:cNvPr id="159" name="直線接點 158"/>
            <p:cNvCxnSpPr/>
            <p:nvPr/>
          </p:nvCxnSpPr>
          <p:spPr>
            <a:xfrm flipV="1">
              <a:off x="6099004" y="2312876"/>
              <a:ext cx="0" cy="133492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橢圓 159"/>
            <p:cNvSpPr/>
            <p:nvPr/>
          </p:nvSpPr>
          <p:spPr>
            <a:xfrm>
              <a:off x="5930877" y="3647802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1" name="直線接點 160"/>
            <p:cNvCxnSpPr/>
            <p:nvPr/>
          </p:nvCxnSpPr>
          <p:spPr>
            <a:xfrm>
              <a:off x="6067022" y="2312876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/>
            <p:cNvCxnSpPr/>
            <p:nvPr/>
          </p:nvCxnSpPr>
          <p:spPr>
            <a:xfrm flipV="1">
              <a:off x="6099004" y="3935250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接點 162"/>
            <p:cNvCxnSpPr/>
            <p:nvPr/>
          </p:nvCxnSpPr>
          <p:spPr>
            <a:xfrm flipH="1">
              <a:off x="4608006" y="4543589"/>
              <a:ext cx="151216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接點 163"/>
            <p:cNvCxnSpPr/>
            <p:nvPr/>
          </p:nvCxnSpPr>
          <p:spPr>
            <a:xfrm flipV="1">
              <a:off x="7369860" y="1651828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接點 164"/>
            <p:cNvCxnSpPr/>
            <p:nvPr/>
          </p:nvCxnSpPr>
          <p:spPr>
            <a:xfrm flipH="1">
              <a:off x="4608005" y="1657578"/>
              <a:ext cx="2761855" cy="722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右彎箭號 129"/>
          <p:cNvSpPr/>
          <p:nvPr/>
        </p:nvSpPr>
        <p:spPr>
          <a:xfrm rot="10800000">
            <a:off x="4532796" y="4811323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132" name="群組 131"/>
          <p:cNvGrpSpPr/>
          <p:nvPr/>
        </p:nvGrpSpPr>
        <p:grpSpPr>
          <a:xfrm>
            <a:off x="3059832" y="855095"/>
            <a:ext cx="5676739" cy="4770149"/>
            <a:chOff x="3059832" y="855095"/>
            <a:chExt cx="5676739" cy="4770149"/>
          </a:xfrm>
        </p:grpSpPr>
        <p:cxnSp>
          <p:nvCxnSpPr>
            <p:cNvPr id="133" name="直線接點 132"/>
            <p:cNvCxnSpPr/>
            <p:nvPr/>
          </p:nvCxnSpPr>
          <p:spPr>
            <a:xfrm flipH="1">
              <a:off x="3131840" y="855095"/>
              <a:ext cx="54366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 flipH="1">
              <a:off x="3059832" y="5625244"/>
              <a:ext cx="550861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接點 134"/>
            <p:cNvCxnSpPr>
              <a:stCxn id="137" idx="0"/>
            </p:cNvCxnSpPr>
            <p:nvPr/>
          </p:nvCxnSpPr>
          <p:spPr>
            <a:xfrm flipV="1">
              <a:off x="8568444" y="872716"/>
              <a:ext cx="0" cy="2772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接點 135"/>
            <p:cNvCxnSpPr/>
            <p:nvPr/>
          </p:nvCxnSpPr>
          <p:spPr>
            <a:xfrm flipV="1">
              <a:off x="8568444" y="3933056"/>
              <a:ext cx="0" cy="169218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橢圓 136"/>
            <p:cNvSpPr/>
            <p:nvPr/>
          </p:nvSpPr>
          <p:spPr>
            <a:xfrm>
              <a:off x="8400317" y="3645607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89" name="群組 88"/>
          <p:cNvGrpSpPr/>
          <p:nvPr/>
        </p:nvGrpSpPr>
        <p:grpSpPr>
          <a:xfrm>
            <a:off x="397544" y="675521"/>
            <a:ext cx="2623480" cy="3473559"/>
            <a:chOff x="397544" y="675521"/>
            <a:chExt cx="2623480" cy="3473559"/>
          </a:xfrm>
        </p:grpSpPr>
        <p:cxnSp>
          <p:nvCxnSpPr>
            <p:cNvPr id="90" name="直線接點 89"/>
            <p:cNvCxnSpPr/>
            <p:nvPr/>
          </p:nvCxnSpPr>
          <p:spPr>
            <a:xfrm flipV="1">
              <a:off x="427689" y="675522"/>
              <a:ext cx="0" cy="1313318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接點 90"/>
            <p:cNvCxnSpPr/>
            <p:nvPr/>
          </p:nvCxnSpPr>
          <p:spPr>
            <a:xfrm flipV="1">
              <a:off x="768919" y="675521"/>
              <a:ext cx="0" cy="1115297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接點 91"/>
            <p:cNvCxnSpPr/>
            <p:nvPr/>
          </p:nvCxnSpPr>
          <p:spPr>
            <a:xfrm flipV="1">
              <a:off x="1109478" y="675521"/>
              <a:ext cx="0" cy="953279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接點 92"/>
            <p:cNvCxnSpPr/>
            <p:nvPr/>
          </p:nvCxnSpPr>
          <p:spPr>
            <a:xfrm flipV="1">
              <a:off x="888084" y="3933056"/>
              <a:ext cx="221394" cy="21602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接點 93"/>
            <p:cNvCxnSpPr/>
            <p:nvPr/>
          </p:nvCxnSpPr>
          <p:spPr>
            <a:xfrm>
              <a:off x="419792" y="3897052"/>
              <a:ext cx="277660" cy="25202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接點 94"/>
            <p:cNvCxnSpPr/>
            <p:nvPr/>
          </p:nvCxnSpPr>
          <p:spPr>
            <a:xfrm flipV="1">
              <a:off x="2591780" y="1772816"/>
              <a:ext cx="0" cy="91478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H="1" flipV="1">
              <a:off x="2951820" y="1556793"/>
              <a:ext cx="38204" cy="13846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直線接點 96"/>
            <p:cNvCxnSpPr/>
            <p:nvPr/>
          </p:nvCxnSpPr>
          <p:spPr>
            <a:xfrm flipV="1">
              <a:off x="1099431" y="2492896"/>
              <a:ext cx="7478" cy="147616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接點 97"/>
            <p:cNvCxnSpPr/>
            <p:nvPr/>
          </p:nvCxnSpPr>
          <p:spPr>
            <a:xfrm flipH="1" flipV="1">
              <a:off x="768919" y="2687599"/>
              <a:ext cx="12005" cy="1425478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線接點 98"/>
            <p:cNvCxnSpPr/>
            <p:nvPr/>
          </p:nvCxnSpPr>
          <p:spPr>
            <a:xfrm flipV="1">
              <a:off x="435837" y="2888942"/>
              <a:ext cx="0" cy="104411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H="1">
              <a:off x="419792" y="2914202"/>
              <a:ext cx="2601232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線接點 102"/>
            <p:cNvCxnSpPr/>
            <p:nvPr/>
          </p:nvCxnSpPr>
          <p:spPr>
            <a:xfrm flipH="1">
              <a:off x="1104657" y="2528604"/>
              <a:ext cx="1202475" cy="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 flipH="1">
              <a:off x="753499" y="2721574"/>
              <a:ext cx="1874534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接點 104"/>
            <p:cNvCxnSpPr/>
            <p:nvPr/>
          </p:nvCxnSpPr>
          <p:spPr>
            <a:xfrm flipH="1">
              <a:off x="397544" y="1981810"/>
              <a:ext cx="1913011" cy="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接點 105"/>
            <p:cNvCxnSpPr/>
            <p:nvPr/>
          </p:nvCxnSpPr>
          <p:spPr>
            <a:xfrm flipH="1">
              <a:off x="733858" y="1791295"/>
              <a:ext cx="1874534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接點 107"/>
            <p:cNvCxnSpPr/>
            <p:nvPr/>
          </p:nvCxnSpPr>
          <p:spPr>
            <a:xfrm flipH="1">
              <a:off x="1109478" y="1592796"/>
              <a:ext cx="1880546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線接點 137"/>
            <p:cNvCxnSpPr/>
            <p:nvPr/>
          </p:nvCxnSpPr>
          <p:spPr>
            <a:xfrm flipV="1">
              <a:off x="2285840" y="1988840"/>
              <a:ext cx="0" cy="53976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群組 138"/>
          <p:cNvGrpSpPr/>
          <p:nvPr/>
        </p:nvGrpSpPr>
        <p:grpSpPr>
          <a:xfrm>
            <a:off x="435837" y="1979520"/>
            <a:ext cx="1874718" cy="3252258"/>
            <a:chOff x="3087909" y="1861604"/>
            <a:chExt cx="1874718" cy="3252258"/>
          </a:xfrm>
        </p:grpSpPr>
        <p:cxnSp>
          <p:nvCxnSpPr>
            <p:cNvPr id="140" name="直線接點 139"/>
            <p:cNvCxnSpPr/>
            <p:nvPr/>
          </p:nvCxnSpPr>
          <p:spPr>
            <a:xfrm flipV="1">
              <a:off x="4932040" y="1861604"/>
              <a:ext cx="0" cy="322358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直線接點 140"/>
            <p:cNvCxnSpPr/>
            <p:nvPr/>
          </p:nvCxnSpPr>
          <p:spPr>
            <a:xfrm flipH="1">
              <a:off x="3420991" y="5085184"/>
              <a:ext cx="1541636" cy="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直線接點 141"/>
            <p:cNvCxnSpPr/>
            <p:nvPr/>
          </p:nvCxnSpPr>
          <p:spPr>
            <a:xfrm flipH="1">
              <a:off x="3087909" y="4928974"/>
              <a:ext cx="1527732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直線接點 142"/>
            <p:cNvCxnSpPr/>
            <p:nvPr/>
          </p:nvCxnSpPr>
          <p:spPr>
            <a:xfrm flipH="1">
              <a:off x="3717798" y="4799434"/>
              <a:ext cx="56504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直線接點 143"/>
            <p:cNvCxnSpPr/>
            <p:nvPr/>
          </p:nvCxnSpPr>
          <p:spPr>
            <a:xfrm flipV="1">
              <a:off x="4595780" y="2567394"/>
              <a:ext cx="0" cy="239758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直線接點 144"/>
            <p:cNvCxnSpPr/>
            <p:nvPr/>
          </p:nvCxnSpPr>
          <p:spPr>
            <a:xfrm flipV="1">
              <a:off x="4264510" y="2780126"/>
              <a:ext cx="0" cy="20408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接點 145"/>
            <p:cNvCxnSpPr/>
            <p:nvPr/>
          </p:nvCxnSpPr>
          <p:spPr>
            <a:xfrm flipV="1">
              <a:off x="3455648" y="4244898"/>
              <a:ext cx="0" cy="86896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直線接點 146"/>
            <p:cNvCxnSpPr/>
            <p:nvPr/>
          </p:nvCxnSpPr>
          <p:spPr>
            <a:xfrm flipV="1">
              <a:off x="3123427" y="4388914"/>
              <a:ext cx="0" cy="57606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直線接點 147"/>
            <p:cNvCxnSpPr/>
            <p:nvPr/>
          </p:nvCxnSpPr>
          <p:spPr>
            <a:xfrm flipV="1">
              <a:off x="3746055" y="4388914"/>
              <a:ext cx="0" cy="410522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直線接點 148"/>
            <p:cNvCxnSpPr/>
            <p:nvPr/>
          </p:nvCxnSpPr>
          <p:spPr>
            <a:xfrm flipH="1" flipV="1">
              <a:off x="3551664" y="4208895"/>
              <a:ext cx="205065" cy="216023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接點 149"/>
            <p:cNvCxnSpPr/>
            <p:nvPr/>
          </p:nvCxnSpPr>
          <p:spPr>
            <a:xfrm flipV="1">
              <a:off x="3119616" y="4198794"/>
              <a:ext cx="216024" cy="22612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1" name="橢圓 150"/>
          <p:cNvSpPr/>
          <p:nvPr/>
        </p:nvSpPr>
        <p:spPr>
          <a:xfrm>
            <a:off x="634011" y="411395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95" name="群組 194"/>
          <p:cNvGrpSpPr/>
          <p:nvPr/>
        </p:nvGrpSpPr>
        <p:grpSpPr>
          <a:xfrm>
            <a:off x="2018204" y="1899650"/>
            <a:ext cx="6446002" cy="1293069"/>
            <a:chOff x="2018204" y="1918834"/>
            <a:chExt cx="6446002" cy="1293069"/>
          </a:xfrm>
        </p:grpSpPr>
        <p:pic>
          <p:nvPicPr>
            <p:cNvPr id="196" name="圖片 19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606" y="1936786"/>
              <a:ext cx="159339" cy="164319"/>
            </a:xfrm>
            <a:prstGeom prst="rect">
              <a:avLst/>
            </a:prstGeom>
          </p:spPr>
        </p:pic>
        <p:pic>
          <p:nvPicPr>
            <p:cNvPr id="197" name="圖片 19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32040" y="1918834"/>
              <a:ext cx="159339" cy="164319"/>
            </a:xfrm>
            <a:prstGeom prst="rect">
              <a:avLst/>
            </a:prstGeom>
          </p:spPr>
        </p:pic>
        <p:pic>
          <p:nvPicPr>
            <p:cNvPr id="198" name="圖片 19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7433" y="3055320"/>
              <a:ext cx="170819" cy="156583"/>
            </a:xfrm>
            <a:prstGeom prst="rect">
              <a:avLst/>
            </a:prstGeom>
          </p:spPr>
        </p:pic>
        <p:pic>
          <p:nvPicPr>
            <p:cNvPr id="199" name="圖片 19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8204" y="2154674"/>
              <a:ext cx="159339" cy="164319"/>
            </a:xfrm>
            <a:prstGeom prst="rect">
              <a:avLst/>
            </a:prstGeom>
          </p:spPr>
        </p:pic>
        <p:pic>
          <p:nvPicPr>
            <p:cNvPr id="200" name="圖片 19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75756" y="2168859"/>
              <a:ext cx="159339" cy="164319"/>
            </a:xfrm>
            <a:prstGeom prst="rect">
              <a:avLst/>
            </a:prstGeom>
          </p:spPr>
        </p:pic>
        <p:pic>
          <p:nvPicPr>
            <p:cNvPr id="201" name="圖片 20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4068" y="2160713"/>
              <a:ext cx="159339" cy="164319"/>
            </a:xfrm>
            <a:prstGeom prst="rect">
              <a:avLst/>
            </a:prstGeom>
          </p:spPr>
        </p:pic>
        <p:pic>
          <p:nvPicPr>
            <p:cNvPr id="202" name="圖片 20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3387" y="2361739"/>
              <a:ext cx="170819" cy="156583"/>
            </a:xfrm>
            <a:prstGeom prst="rect">
              <a:avLst/>
            </a:prstGeom>
          </p:spPr>
        </p:pic>
      </p:grpSp>
      <p:grpSp>
        <p:nvGrpSpPr>
          <p:cNvPr id="152" name="群組 151"/>
          <p:cNvGrpSpPr/>
          <p:nvPr/>
        </p:nvGrpSpPr>
        <p:grpSpPr>
          <a:xfrm>
            <a:off x="4040309" y="4636901"/>
            <a:ext cx="464586" cy="281249"/>
            <a:chOff x="4040309" y="4636901"/>
            <a:chExt cx="464586" cy="281249"/>
          </a:xfrm>
        </p:grpSpPr>
        <p:pic>
          <p:nvPicPr>
            <p:cNvPr id="153" name="圖片 15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4076" y="4761567"/>
              <a:ext cx="170819" cy="156583"/>
            </a:xfrm>
            <a:prstGeom prst="rect">
              <a:avLst/>
            </a:prstGeom>
          </p:spPr>
        </p:pic>
        <p:pic>
          <p:nvPicPr>
            <p:cNvPr id="154" name="圖片 15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0309" y="4636901"/>
              <a:ext cx="194307" cy="200380"/>
            </a:xfrm>
            <a:prstGeom prst="rect">
              <a:avLst/>
            </a:prstGeom>
          </p:spPr>
        </p:pic>
      </p:grpSp>
      <p:sp>
        <p:nvSpPr>
          <p:cNvPr id="155" name="矩形 154"/>
          <p:cNvSpPr/>
          <p:nvPr/>
        </p:nvSpPr>
        <p:spPr>
          <a:xfrm>
            <a:off x="2015716" y="6356120"/>
            <a:ext cx="68881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56" name="群組 155"/>
          <p:cNvGrpSpPr/>
          <p:nvPr/>
        </p:nvGrpSpPr>
        <p:grpSpPr>
          <a:xfrm>
            <a:off x="3743908" y="872716"/>
            <a:ext cx="556562" cy="4752528"/>
            <a:chOff x="3743908" y="872716"/>
            <a:chExt cx="556562" cy="4752528"/>
          </a:xfrm>
        </p:grpSpPr>
        <p:sp>
          <p:nvSpPr>
            <p:cNvPr id="157" name="橢圓 156"/>
            <p:cNvSpPr/>
            <p:nvPr/>
          </p:nvSpPr>
          <p:spPr>
            <a:xfrm>
              <a:off x="3743908" y="3655074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6" name="直線接點 165"/>
            <p:cNvCxnSpPr/>
            <p:nvPr/>
          </p:nvCxnSpPr>
          <p:spPr>
            <a:xfrm flipH="1">
              <a:off x="3887924" y="4863945"/>
              <a:ext cx="3283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接點 166"/>
            <p:cNvCxnSpPr>
              <a:stCxn id="157" idx="0"/>
            </p:cNvCxnSpPr>
            <p:nvPr/>
          </p:nvCxnSpPr>
          <p:spPr>
            <a:xfrm flipV="1">
              <a:off x="3912035" y="872716"/>
              <a:ext cx="0" cy="278235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接點 167"/>
            <p:cNvCxnSpPr/>
            <p:nvPr/>
          </p:nvCxnSpPr>
          <p:spPr>
            <a:xfrm flipV="1">
              <a:off x="3912035" y="3944447"/>
              <a:ext cx="0" cy="95490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接點 168"/>
            <p:cNvCxnSpPr/>
            <p:nvPr/>
          </p:nvCxnSpPr>
          <p:spPr>
            <a:xfrm flipV="1">
              <a:off x="4297037" y="5082895"/>
              <a:ext cx="0" cy="5423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接點 169"/>
            <p:cNvCxnSpPr/>
            <p:nvPr/>
          </p:nvCxnSpPr>
          <p:spPr>
            <a:xfrm flipH="1" flipV="1">
              <a:off x="4202049" y="4833245"/>
              <a:ext cx="98421" cy="27117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2" name="動作按鈕: 下一項 171">
            <a:hlinkClick r:id="" action="ppaction://noaction" highlightClick="1"/>
          </p:cNvPr>
          <p:cNvSpPr/>
          <p:nvPr/>
        </p:nvSpPr>
        <p:spPr>
          <a:xfrm>
            <a:off x="8090421" y="6021052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4" name="動作按鈕: 下一項 173">
            <a:hlinkClick r:id="" action="ppaction://noaction" highlightClick="1"/>
          </p:cNvPr>
          <p:cNvSpPr/>
          <p:nvPr/>
        </p:nvSpPr>
        <p:spPr>
          <a:xfrm>
            <a:off x="7969009" y="6034607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8415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accel="48000" decel="2400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4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100"/>
                            </p:stCondLst>
                            <p:childTnLst>
                              <p:par>
                                <p:cTn id="2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6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0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2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700"/>
                            </p:stCondLst>
                            <p:childTnLst>
                              <p:par>
                                <p:cTn id="4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200"/>
                            </p:stCondLst>
                            <p:childTnLst>
                              <p:par>
                                <p:cTn id="5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700"/>
                            </p:stCondLst>
                            <p:childTnLst>
                              <p:par>
                                <p:cTn id="5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200"/>
                            </p:stCondLst>
                            <p:childTnLst>
                              <p:par>
                                <p:cTn id="6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7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4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2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7" grpId="0" animBg="1"/>
      <p:bldP spid="100" grpId="0" animBg="1"/>
      <p:bldP spid="101" grpId="0" animBg="1"/>
      <p:bldP spid="107" grpId="0" animBg="1"/>
      <p:bldP spid="107" grpId="1" animBg="1"/>
      <p:bldP spid="109" grpId="0" animBg="1"/>
      <p:bldP spid="130" grpId="0" animBg="1"/>
      <p:bldP spid="151" grpId="0" animBg="1"/>
      <p:bldP spid="155" grpId="0" animBg="1"/>
      <p:bldP spid="172" grpId="0" animBg="1"/>
      <p:bldP spid="172" grpId="1" animBg="1"/>
      <p:bldP spid="174" grpId="0" animBg="1"/>
      <p:bldP spid="174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287524" y="5985284"/>
            <a:ext cx="7416824" cy="8727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12.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故障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排除後將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TH-RY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復歸，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BZ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停響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，電路恢復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成初始狀態。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781846" y="6028735"/>
            <a:ext cx="285488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0" name="矩形 99"/>
          <p:cNvSpPr/>
          <p:nvPr/>
        </p:nvSpPr>
        <p:spPr>
          <a:xfrm>
            <a:off x="3753397" y="6028734"/>
            <a:ext cx="1007275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矩形 100"/>
          <p:cNvSpPr/>
          <p:nvPr/>
        </p:nvSpPr>
        <p:spPr>
          <a:xfrm>
            <a:off x="4897159" y="6028733"/>
            <a:ext cx="233913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動作按鈕: 下一項 106">
            <a:hlinkClick r:id="" action="ppaction://noaction" highlightClick="1"/>
          </p:cNvPr>
          <p:cNvSpPr/>
          <p:nvPr/>
        </p:nvSpPr>
        <p:spPr>
          <a:xfrm>
            <a:off x="8229332" y="602923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動作按鈕: 下一項 108">
            <a:hlinkClick r:id="" action="ppaction://noaction" highlightClick="1"/>
          </p:cNvPr>
          <p:cNvSpPr/>
          <p:nvPr/>
        </p:nvSpPr>
        <p:spPr>
          <a:xfrm>
            <a:off x="8178445" y="6028735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0" name="右彎箭號 129"/>
          <p:cNvSpPr/>
          <p:nvPr/>
        </p:nvSpPr>
        <p:spPr>
          <a:xfrm rot="10800000">
            <a:off x="4532796" y="4811323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grpSp>
        <p:nvGrpSpPr>
          <p:cNvPr id="132" name="群組 131"/>
          <p:cNvGrpSpPr/>
          <p:nvPr/>
        </p:nvGrpSpPr>
        <p:grpSpPr>
          <a:xfrm>
            <a:off x="3059832" y="855095"/>
            <a:ext cx="5676739" cy="4770149"/>
            <a:chOff x="3059832" y="855095"/>
            <a:chExt cx="5676739" cy="4770149"/>
          </a:xfrm>
        </p:grpSpPr>
        <p:cxnSp>
          <p:nvCxnSpPr>
            <p:cNvPr id="133" name="直線接點 132"/>
            <p:cNvCxnSpPr/>
            <p:nvPr/>
          </p:nvCxnSpPr>
          <p:spPr>
            <a:xfrm flipH="1">
              <a:off x="3131840" y="855095"/>
              <a:ext cx="54366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 flipH="1">
              <a:off x="3059832" y="5625244"/>
              <a:ext cx="550861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接點 134"/>
            <p:cNvCxnSpPr>
              <a:stCxn id="137" idx="0"/>
            </p:cNvCxnSpPr>
            <p:nvPr/>
          </p:nvCxnSpPr>
          <p:spPr>
            <a:xfrm flipV="1">
              <a:off x="8568444" y="872716"/>
              <a:ext cx="0" cy="2772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接點 135"/>
            <p:cNvCxnSpPr/>
            <p:nvPr/>
          </p:nvCxnSpPr>
          <p:spPr>
            <a:xfrm flipV="1">
              <a:off x="8568444" y="3933056"/>
              <a:ext cx="0" cy="169218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橢圓 136"/>
            <p:cNvSpPr/>
            <p:nvPr/>
          </p:nvSpPr>
          <p:spPr>
            <a:xfrm>
              <a:off x="8400317" y="3645607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56" name="群組 155"/>
          <p:cNvGrpSpPr/>
          <p:nvPr/>
        </p:nvGrpSpPr>
        <p:grpSpPr>
          <a:xfrm>
            <a:off x="3743908" y="872716"/>
            <a:ext cx="556562" cy="4752528"/>
            <a:chOff x="3743908" y="872716"/>
            <a:chExt cx="556562" cy="4752528"/>
          </a:xfrm>
        </p:grpSpPr>
        <p:sp>
          <p:nvSpPr>
            <p:cNvPr id="157" name="橢圓 156"/>
            <p:cNvSpPr/>
            <p:nvPr/>
          </p:nvSpPr>
          <p:spPr>
            <a:xfrm>
              <a:off x="3743908" y="3655074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6" name="直線接點 165"/>
            <p:cNvCxnSpPr/>
            <p:nvPr/>
          </p:nvCxnSpPr>
          <p:spPr>
            <a:xfrm flipH="1">
              <a:off x="3887924" y="4863945"/>
              <a:ext cx="32835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接點 166"/>
            <p:cNvCxnSpPr>
              <a:stCxn id="157" idx="0"/>
            </p:cNvCxnSpPr>
            <p:nvPr/>
          </p:nvCxnSpPr>
          <p:spPr>
            <a:xfrm flipV="1">
              <a:off x="3912035" y="872716"/>
              <a:ext cx="0" cy="278235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接點 167"/>
            <p:cNvCxnSpPr/>
            <p:nvPr/>
          </p:nvCxnSpPr>
          <p:spPr>
            <a:xfrm flipV="1">
              <a:off x="3912035" y="3944447"/>
              <a:ext cx="0" cy="95490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接點 168"/>
            <p:cNvCxnSpPr/>
            <p:nvPr/>
          </p:nvCxnSpPr>
          <p:spPr>
            <a:xfrm flipV="1">
              <a:off x="4297037" y="5082895"/>
              <a:ext cx="0" cy="54234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接點 169"/>
            <p:cNvCxnSpPr/>
            <p:nvPr/>
          </p:nvCxnSpPr>
          <p:spPr>
            <a:xfrm flipH="1" flipV="1">
              <a:off x="4202049" y="4833245"/>
              <a:ext cx="98421" cy="27117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" name="群組 173"/>
          <p:cNvGrpSpPr/>
          <p:nvPr/>
        </p:nvGrpSpPr>
        <p:grpSpPr>
          <a:xfrm>
            <a:off x="4080588" y="4632865"/>
            <a:ext cx="469695" cy="200380"/>
            <a:chOff x="4393146" y="4847865"/>
            <a:chExt cx="469695" cy="200380"/>
          </a:xfrm>
        </p:grpSpPr>
        <p:pic>
          <p:nvPicPr>
            <p:cNvPr id="175" name="圖片 17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93146" y="4869763"/>
              <a:ext cx="170819" cy="156583"/>
            </a:xfrm>
            <a:prstGeom prst="rect">
              <a:avLst/>
            </a:prstGeom>
          </p:spPr>
        </p:pic>
        <p:pic>
          <p:nvPicPr>
            <p:cNvPr id="176" name="圖片 17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68534" y="4847865"/>
              <a:ext cx="194307" cy="2003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0579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" presetClass="exit" presetSubtype="2" accel="20000" decel="22000" fill="hold" grpId="1" nodeType="afterEffect">
                                  <p:stCondLst>
                                    <p:cond delay="6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900"/>
                            </p:stCondLst>
                            <p:childTnLst>
                              <p:par>
                                <p:cTn id="2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4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8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6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7" grpId="0" animBg="1"/>
      <p:bldP spid="100" grpId="0" animBg="1"/>
      <p:bldP spid="101" grpId="0" animBg="1"/>
      <p:bldP spid="107" grpId="0" animBg="1"/>
      <p:bldP spid="107" grpId="1" animBg="1"/>
      <p:bldP spid="109" grpId="0" animBg="1"/>
      <p:bldP spid="130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64513" y="584684"/>
            <a:ext cx="470513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華康抖抖體W5" pitchFamily="81" charset="-120"/>
                <a:ea typeface="華康抖抖體W5" pitchFamily="81" charset="-120"/>
              </a:rPr>
              <a:t>謝謝觀賞</a:t>
            </a:r>
            <a:endParaRPr lang="zh-TW" altLang="en-US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華康抖抖體W5" pitchFamily="81" charset="-120"/>
              <a:ea typeface="華康抖抖體W5" pitchFamily="81" charset="-120"/>
            </a:endParaRPr>
          </a:p>
        </p:txBody>
      </p:sp>
      <p:sp>
        <p:nvSpPr>
          <p:cNvPr id="3" name="副標題 4"/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717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827584" y="5985284"/>
            <a:ext cx="6400800" cy="504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1.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電路初始，除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G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亮外，其餘皆不動作。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3059832" y="855095"/>
            <a:ext cx="5676739" cy="4770149"/>
            <a:chOff x="3059832" y="855095"/>
            <a:chExt cx="5676739" cy="4770149"/>
          </a:xfrm>
        </p:grpSpPr>
        <p:cxnSp>
          <p:nvCxnSpPr>
            <p:cNvPr id="4" name="直線接點 3"/>
            <p:cNvCxnSpPr/>
            <p:nvPr/>
          </p:nvCxnSpPr>
          <p:spPr>
            <a:xfrm flipH="1">
              <a:off x="3131840" y="855095"/>
              <a:ext cx="54366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接點 4"/>
            <p:cNvCxnSpPr/>
            <p:nvPr/>
          </p:nvCxnSpPr>
          <p:spPr>
            <a:xfrm flipH="1">
              <a:off x="3059832" y="5625244"/>
              <a:ext cx="550861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>
              <a:stCxn id="8" idx="0"/>
            </p:cNvCxnSpPr>
            <p:nvPr/>
          </p:nvCxnSpPr>
          <p:spPr>
            <a:xfrm flipV="1">
              <a:off x="8568444" y="872716"/>
              <a:ext cx="0" cy="2772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 flipV="1">
              <a:off x="8568444" y="3933056"/>
              <a:ext cx="0" cy="169218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橢圓 7"/>
            <p:cNvSpPr/>
            <p:nvPr/>
          </p:nvSpPr>
          <p:spPr>
            <a:xfrm>
              <a:off x="8400317" y="3645607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" name="動作按鈕: 下一項 8">
            <a:hlinkClick r:id="" action="ppaction://noaction" highlightClick="1"/>
          </p:cNvPr>
          <p:cNvSpPr/>
          <p:nvPr/>
        </p:nvSpPr>
        <p:spPr>
          <a:xfrm>
            <a:off x="8037179" y="6021287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06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827584" y="5985284"/>
            <a:ext cx="6400800" cy="504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2-1.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按下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FWD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MCF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動作且自保持，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G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3059832" y="855095"/>
            <a:ext cx="5676739" cy="4770149"/>
            <a:chOff x="3059832" y="855095"/>
            <a:chExt cx="5676739" cy="4770149"/>
          </a:xfrm>
        </p:grpSpPr>
        <p:cxnSp>
          <p:nvCxnSpPr>
            <p:cNvPr id="4" name="直線接點 3"/>
            <p:cNvCxnSpPr/>
            <p:nvPr/>
          </p:nvCxnSpPr>
          <p:spPr>
            <a:xfrm flipH="1">
              <a:off x="3131840" y="855095"/>
              <a:ext cx="54366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接點 4"/>
            <p:cNvCxnSpPr/>
            <p:nvPr/>
          </p:nvCxnSpPr>
          <p:spPr>
            <a:xfrm flipH="1">
              <a:off x="3059832" y="5625244"/>
              <a:ext cx="550861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線接點 5"/>
            <p:cNvCxnSpPr>
              <a:stCxn id="8" idx="0"/>
            </p:cNvCxnSpPr>
            <p:nvPr/>
          </p:nvCxnSpPr>
          <p:spPr>
            <a:xfrm flipV="1">
              <a:off x="8568444" y="872716"/>
              <a:ext cx="0" cy="2772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接點 6"/>
            <p:cNvCxnSpPr/>
            <p:nvPr/>
          </p:nvCxnSpPr>
          <p:spPr>
            <a:xfrm flipV="1">
              <a:off x="8568444" y="3933056"/>
              <a:ext cx="0" cy="169218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橢圓 7"/>
            <p:cNvSpPr/>
            <p:nvPr/>
          </p:nvSpPr>
          <p:spPr>
            <a:xfrm>
              <a:off x="8400317" y="3645607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9" name="動作按鈕: 下一項 8">
            <a:hlinkClick r:id="" action="ppaction://noaction" highlightClick="1"/>
          </p:cNvPr>
          <p:cNvSpPr/>
          <p:nvPr/>
        </p:nvSpPr>
        <p:spPr>
          <a:xfrm>
            <a:off x="8003812" y="603476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" name="群組 9"/>
          <p:cNvGrpSpPr/>
          <p:nvPr/>
        </p:nvGrpSpPr>
        <p:grpSpPr>
          <a:xfrm>
            <a:off x="3059832" y="855095"/>
            <a:ext cx="1723839" cy="4770150"/>
            <a:chOff x="3059832" y="855095"/>
            <a:chExt cx="1723839" cy="4770150"/>
          </a:xfrm>
        </p:grpSpPr>
        <p:cxnSp>
          <p:nvCxnSpPr>
            <p:cNvPr id="11" name="直線接點 10"/>
            <p:cNvCxnSpPr/>
            <p:nvPr/>
          </p:nvCxnSpPr>
          <p:spPr>
            <a:xfrm flipH="1">
              <a:off x="3131840" y="855095"/>
              <a:ext cx="147787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3059832" y="5625244"/>
              <a:ext cx="12348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V="1">
              <a:off x="4609718" y="2259162"/>
              <a:ext cx="0" cy="138644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 flipV="1">
              <a:off x="4285406" y="4839859"/>
              <a:ext cx="97340" cy="2192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橢圓 14"/>
            <p:cNvSpPr/>
            <p:nvPr/>
          </p:nvSpPr>
          <p:spPr>
            <a:xfrm>
              <a:off x="4447417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" name="直線接點 15"/>
            <p:cNvCxnSpPr/>
            <p:nvPr/>
          </p:nvCxnSpPr>
          <p:spPr>
            <a:xfrm flipV="1">
              <a:off x="4609718" y="3937647"/>
              <a:ext cx="0" cy="93151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4294640" y="5049180"/>
              <a:ext cx="0" cy="57606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4382746" y="4867616"/>
              <a:ext cx="2269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H="1" flipV="1">
              <a:off x="4616416" y="858176"/>
              <a:ext cx="5826" cy="8097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直線接點 19"/>
          <p:cNvCxnSpPr/>
          <p:nvPr/>
        </p:nvCxnSpPr>
        <p:spPr>
          <a:xfrm flipV="1">
            <a:off x="4615433" y="1664804"/>
            <a:ext cx="0" cy="648072"/>
          </a:xfrm>
          <a:prstGeom prst="line">
            <a:avLst/>
          </a:prstGeom>
          <a:ln w="76200">
            <a:solidFill>
              <a:srgbClr val="E422DB">
                <a:alpha val="57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群組 20"/>
          <p:cNvGrpSpPr/>
          <p:nvPr/>
        </p:nvGrpSpPr>
        <p:grpSpPr>
          <a:xfrm>
            <a:off x="4283968" y="1655300"/>
            <a:ext cx="360041" cy="657576"/>
            <a:chOff x="4283968" y="1655300"/>
            <a:chExt cx="360041" cy="657576"/>
          </a:xfrm>
        </p:grpSpPr>
        <p:cxnSp>
          <p:nvCxnSpPr>
            <p:cNvPr id="22" name="直線接點 21"/>
            <p:cNvCxnSpPr/>
            <p:nvPr/>
          </p:nvCxnSpPr>
          <p:spPr>
            <a:xfrm flipV="1">
              <a:off x="4319972" y="1664804"/>
              <a:ext cx="1" cy="6480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4283968" y="1655300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4319972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4297590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右彎箭號 25"/>
          <p:cNvSpPr/>
          <p:nvPr/>
        </p:nvSpPr>
        <p:spPr>
          <a:xfrm rot="10800000">
            <a:off x="4716016" y="1792951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429011" y="6017588"/>
            <a:ext cx="117831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矩形 27"/>
          <p:cNvSpPr/>
          <p:nvPr/>
        </p:nvSpPr>
        <p:spPr>
          <a:xfrm>
            <a:off x="2663788" y="6006279"/>
            <a:ext cx="223440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4945441" y="6005125"/>
            <a:ext cx="79208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動作按鈕: 下一項 31">
            <a:hlinkClick r:id="" action="ppaction://noaction" highlightClick="1"/>
          </p:cNvPr>
          <p:cNvSpPr/>
          <p:nvPr/>
        </p:nvSpPr>
        <p:spPr>
          <a:xfrm>
            <a:off x="7992036" y="602981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3" name="群組 32"/>
          <p:cNvGrpSpPr/>
          <p:nvPr/>
        </p:nvGrpSpPr>
        <p:grpSpPr>
          <a:xfrm>
            <a:off x="220865" y="1906037"/>
            <a:ext cx="8230366" cy="1283502"/>
            <a:chOff x="220865" y="1906037"/>
            <a:chExt cx="8230366" cy="1283502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0192" y="1910560"/>
              <a:ext cx="159339" cy="164319"/>
            </a:xfrm>
            <a:prstGeom prst="rect">
              <a:avLst/>
            </a:prstGeom>
          </p:spPr>
        </p:pic>
        <p:pic>
          <p:nvPicPr>
            <p:cNvPr id="35" name="圖片 3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1940" y="1906037"/>
              <a:ext cx="159339" cy="164319"/>
            </a:xfrm>
            <a:prstGeom prst="rect">
              <a:avLst/>
            </a:prstGeom>
          </p:spPr>
        </p:pic>
        <p:pic>
          <p:nvPicPr>
            <p:cNvPr id="36" name="圖片 3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076" y="3032956"/>
              <a:ext cx="170819" cy="156583"/>
            </a:xfrm>
            <a:prstGeom prst="rect">
              <a:avLst/>
            </a:prstGeom>
          </p:spPr>
        </p:pic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866" y="2168860"/>
              <a:ext cx="159339" cy="164319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865" y="2168860"/>
              <a:ext cx="159339" cy="164319"/>
            </a:xfrm>
            <a:prstGeom prst="rect">
              <a:avLst/>
            </a:prstGeom>
          </p:spPr>
        </p:pic>
        <p:pic>
          <p:nvPicPr>
            <p:cNvPr id="39" name="圖片 3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206" y="2168859"/>
              <a:ext cx="159339" cy="164319"/>
            </a:xfrm>
            <a:prstGeom prst="rect">
              <a:avLst/>
            </a:prstGeom>
          </p:spPr>
        </p:pic>
        <p:pic>
          <p:nvPicPr>
            <p:cNvPr id="40" name="圖片 3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655" y="2168858"/>
              <a:ext cx="159339" cy="164319"/>
            </a:xfrm>
            <a:prstGeom prst="rect">
              <a:avLst/>
            </a:prstGeom>
          </p:spPr>
        </p:pic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0412" y="1918296"/>
              <a:ext cx="170819" cy="156583"/>
            </a:xfrm>
            <a:prstGeom prst="rect">
              <a:avLst/>
            </a:prstGeom>
          </p:spPr>
        </p:pic>
      </p:grpSp>
      <p:sp>
        <p:nvSpPr>
          <p:cNvPr id="42" name="圓角矩形圖說文字 41"/>
          <p:cNvSpPr/>
          <p:nvPr/>
        </p:nvSpPr>
        <p:spPr>
          <a:xfrm>
            <a:off x="5650329" y="3320988"/>
            <a:ext cx="327617" cy="392954"/>
          </a:xfrm>
          <a:prstGeom prst="wedgeRoundRectCallout">
            <a:avLst>
              <a:gd name="adj1" fmla="val -60802"/>
              <a:gd name="adj2" fmla="val -85779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8850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accel="48000" decel="24000" fill="hold" grpId="0" nodeType="after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1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"/>
                            </p:stCondLst>
                            <p:childTnLst>
                              <p:par>
                                <p:cTn id="4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00"/>
                            </p:stCondLst>
                            <p:childTnLst>
                              <p:par>
                                <p:cTn id="52" presetID="2" presetClass="exit" presetSubtype="2" accel="20000" decel="22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100"/>
                            </p:stCondLst>
                            <p:childTnLst>
                              <p:par>
                                <p:cTn id="57" presetID="10" presetClass="exit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0" animBg="1"/>
      <p:bldP spid="26" grpId="0" animBg="1"/>
      <p:bldP spid="26" grpId="1" animBg="1"/>
      <p:bldP spid="27" grpId="0" animBg="1"/>
      <p:bldP spid="28" grpId="0" animBg="1"/>
      <p:bldP spid="29" grpId="0" animBg="1"/>
      <p:bldP spid="32" grpId="0" animBg="1"/>
      <p:bldP spid="32" grpId="1" animBg="1"/>
      <p:bldP spid="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827584" y="5985284"/>
            <a:ext cx="6400800" cy="504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2-2.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同時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MCS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亮，電動機以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接線啟動。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sp>
        <p:nvSpPr>
          <p:cNvPr id="9" name="動作按鈕: 下一項 8">
            <a:hlinkClick r:id="" action="ppaction://noaction" highlightClick="1"/>
          </p:cNvPr>
          <p:cNvSpPr/>
          <p:nvPr/>
        </p:nvSpPr>
        <p:spPr>
          <a:xfrm>
            <a:off x="8003812" y="603476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" name="群組 9"/>
          <p:cNvGrpSpPr/>
          <p:nvPr/>
        </p:nvGrpSpPr>
        <p:grpSpPr>
          <a:xfrm>
            <a:off x="3059832" y="855095"/>
            <a:ext cx="1723839" cy="4770150"/>
            <a:chOff x="3059832" y="855095"/>
            <a:chExt cx="1723839" cy="4770150"/>
          </a:xfrm>
        </p:grpSpPr>
        <p:cxnSp>
          <p:nvCxnSpPr>
            <p:cNvPr id="11" name="直線接點 10"/>
            <p:cNvCxnSpPr/>
            <p:nvPr/>
          </p:nvCxnSpPr>
          <p:spPr>
            <a:xfrm flipH="1">
              <a:off x="3131840" y="855095"/>
              <a:ext cx="147787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3059832" y="5625244"/>
              <a:ext cx="12348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V="1">
              <a:off x="4609718" y="2259162"/>
              <a:ext cx="0" cy="138644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 flipV="1">
              <a:off x="4285406" y="4839859"/>
              <a:ext cx="97340" cy="2192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橢圓 14"/>
            <p:cNvSpPr/>
            <p:nvPr/>
          </p:nvSpPr>
          <p:spPr>
            <a:xfrm>
              <a:off x="4447417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" name="直線接點 15"/>
            <p:cNvCxnSpPr/>
            <p:nvPr/>
          </p:nvCxnSpPr>
          <p:spPr>
            <a:xfrm flipV="1">
              <a:off x="4609718" y="3937647"/>
              <a:ext cx="0" cy="93151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4294640" y="5049180"/>
              <a:ext cx="0" cy="57606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4382746" y="4867616"/>
              <a:ext cx="2269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H="1" flipV="1">
              <a:off x="4616416" y="858176"/>
              <a:ext cx="5826" cy="8097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群組 20"/>
          <p:cNvGrpSpPr/>
          <p:nvPr/>
        </p:nvGrpSpPr>
        <p:grpSpPr>
          <a:xfrm>
            <a:off x="4283968" y="1655300"/>
            <a:ext cx="360041" cy="657576"/>
            <a:chOff x="4283968" y="1655300"/>
            <a:chExt cx="360041" cy="657576"/>
          </a:xfrm>
        </p:grpSpPr>
        <p:cxnSp>
          <p:nvCxnSpPr>
            <p:cNvPr id="22" name="直線接點 21"/>
            <p:cNvCxnSpPr/>
            <p:nvPr/>
          </p:nvCxnSpPr>
          <p:spPr>
            <a:xfrm flipV="1">
              <a:off x="4319972" y="1664804"/>
              <a:ext cx="1" cy="6480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4283968" y="1655300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4319972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4297590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矩形 26"/>
          <p:cNvSpPr/>
          <p:nvPr/>
        </p:nvSpPr>
        <p:spPr>
          <a:xfrm>
            <a:off x="1367644" y="6016213"/>
            <a:ext cx="237626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矩形 28"/>
          <p:cNvSpPr/>
          <p:nvPr/>
        </p:nvSpPr>
        <p:spPr>
          <a:xfrm>
            <a:off x="3771095" y="6016214"/>
            <a:ext cx="240594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動作按鈕: 下一項 31">
            <a:hlinkClick r:id="" action="ppaction://noaction" highlightClick="1"/>
          </p:cNvPr>
          <p:cNvSpPr/>
          <p:nvPr/>
        </p:nvSpPr>
        <p:spPr>
          <a:xfrm>
            <a:off x="7992036" y="602981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3" name="群組 32"/>
          <p:cNvGrpSpPr/>
          <p:nvPr/>
        </p:nvGrpSpPr>
        <p:grpSpPr>
          <a:xfrm>
            <a:off x="220865" y="1906037"/>
            <a:ext cx="8230366" cy="1283502"/>
            <a:chOff x="220865" y="1906037"/>
            <a:chExt cx="8230366" cy="1283502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0192" y="1910560"/>
              <a:ext cx="159339" cy="164319"/>
            </a:xfrm>
            <a:prstGeom prst="rect">
              <a:avLst/>
            </a:prstGeom>
          </p:spPr>
        </p:pic>
        <p:pic>
          <p:nvPicPr>
            <p:cNvPr id="35" name="圖片 3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1940" y="1906037"/>
              <a:ext cx="159339" cy="164319"/>
            </a:xfrm>
            <a:prstGeom prst="rect">
              <a:avLst/>
            </a:prstGeom>
          </p:spPr>
        </p:pic>
        <p:pic>
          <p:nvPicPr>
            <p:cNvPr id="36" name="圖片 3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076" y="3032956"/>
              <a:ext cx="170819" cy="156583"/>
            </a:xfrm>
            <a:prstGeom prst="rect">
              <a:avLst/>
            </a:prstGeom>
          </p:spPr>
        </p:pic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866" y="2168860"/>
              <a:ext cx="159339" cy="164319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865" y="2168860"/>
              <a:ext cx="159339" cy="164319"/>
            </a:xfrm>
            <a:prstGeom prst="rect">
              <a:avLst/>
            </a:prstGeom>
          </p:spPr>
        </p:pic>
        <p:pic>
          <p:nvPicPr>
            <p:cNvPr id="39" name="圖片 3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206" y="2168859"/>
              <a:ext cx="159339" cy="164319"/>
            </a:xfrm>
            <a:prstGeom prst="rect">
              <a:avLst/>
            </a:prstGeom>
          </p:spPr>
        </p:pic>
        <p:pic>
          <p:nvPicPr>
            <p:cNvPr id="40" name="圖片 3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655" y="2168858"/>
              <a:ext cx="159339" cy="164319"/>
            </a:xfrm>
            <a:prstGeom prst="rect">
              <a:avLst/>
            </a:prstGeom>
          </p:spPr>
        </p:pic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0412" y="1918296"/>
              <a:ext cx="170819" cy="156583"/>
            </a:xfrm>
            <a:prstGeom prst="rect">
              <a:avLst/>
            </a:prstGeom>
          </p:spPr>
        </p:pic>
      </p:grpSp>
      <p:grpSp>
        <p:nvGrpSpPr>
          <p:cNvPr id="42" name="群組 41"/>
          <p:cNvGrpSpPr/>
          <p:nvPr/>
        </p:nvGrpSpPr>
        <p:grpSpPr>
          <a:xfrm>
            <a:off x="4609718" y="1657576"/>
            <a:ext cx="2566788" cy="2887548"/>
            <a:chOff x="4609718" y="1657576"/>
            <a:chExt cx="2566788" cy="2887548"/>
          </a:xfrm>
        </p:grpSpPr>
        <p:cxnSp>
          <p:nvCxnSpPr>
            <p:cNvPr id="43" name="直線接點 42"/>
            <p:cNvCxnSpPr/>
            <p:nvPr/>
          </p:nvCxnSpPr>
          <p:spPr>
            <a:xfrm flipH="1">
              <a:off x="4609719" y="1657576"/>
              <a:ext cx="197850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flipH="1">
              <a:off x="4609718" y="4538568"/>
              <a:ext cx="239866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 flipV="1">
              <a:off x="6540327" y="1667884"/>
              <a:ext cx="0" cy="197772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橢圓 45"/>
            <p:cNvSpPr/>
            <p:nvPr/>
          </p:nvSpPr>
          <p:spPr>
            <a:xfrm>
              <a:off x="6372200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7" name="直線接點 46"/>
            <p:cNvCxnSpPr>
              <a:stCxn id="49" idx="0"/>
            </p:cNvCxnSpPr>
            <p:nvPr/>
          </p:nvCxnSpPr>
          <p:spPr>
            <a:xfrm flipV="1">
              <a:off x="7008379" y="3429001"/>
              <a:ext cx="0" cy="21660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540327" y="3429001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橢圓 48"/>
            <p:cNvSpPr/>
            <p:nvPr/>
          </p:nvSpPr>
          <p:spPr>
            <a:xfrm>
              <a:off x="6840252" y="364560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0" name="直線接點 49"/>
            <p:cNvCxnSpPr/>
            <p:nvPr/>
          </p:nvCxnSpPr>
          <p:spPr>
            <a:xfrm flipV="1">
              <a:off x="7008379" y="3933057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V="1">
              <a:off x="6540327" y="3933057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群組 65"/>
          <p:cNvGrpSpPr/>
          <p:nvPr/>
        </p:nvGrpSpPr>
        <p:grpSpPr>
          <a:xfrm>
            <a:off x="215516" y="647223"/>
            <a:ext cx="932081" cy="5122037"/>
            <a:chOff x="215516" y="647223"/>
            <a:chExt cx="932081" cy="5122037"/>
          </a:xfrm>
        </p:grpSpPr>
        <p:cxnSp>
          <p:nvCxnSpPr>
            <p:cNvPr id="67" name="直線接點 66"/>
            <p:cNvCxnSpPr/>
            <p:nvPr/>
          </p:nvCxnSpPr>
          <p:spPr>
            <a:xfrm flipV="1">
              <a:off x="433827" y="647224"/>
              <a:ext cx="0" cy="3285831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 flipV="1">
              <a:off x="787062" y="722938"/>
              <a:ext cx="0" cy="3411845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flipV="1">
              <a:off x="1115616" y="647223"/>
              <a:ext cx="0" cy="328583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H="1" flipV="1">
              <a:off x="425930" y="3897052"/>
              <a:ext cx="277660" cy="252028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 flipV="1">
              <a:off x="875864" y="3901099"/>
              <a:ext cx="253375" cy="24798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 flipV="1">
              <a:off x="467544" y="4545124"/>
              <a:ext cx="3811" cy="108012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 flipV="1">
              <a:off x="787062" y="4365104"/>
              <a:ext cx="8329" cy="126014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 flipH="1" flipV="1">
              <a:off x="1103663" y="4545124"/>
              <a:ext cx="1906" cy="12241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 flipH="1">
              <a:off x="215516" y="5733256"/>
              <a:ext cx="900100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 flipV="1">
              <a:off x="253426" y="5265204"/>
              <a:ext cx="0" cy="47831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V="1">
              <a:off x="611560" y="5265204"/>
              <a:ext cx="0" cy="3703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V="1">
              <a:off x="935596" y="5265204"/>
              <a:ext cx="0" cy="3703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 flipH="1">
              <a:off x="215516" y="5301208"/>
              <a:ext cx="290726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 flipH="1">
              <a:off x="576903" y="5301208"/>
              <a:ext cx="25337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 flipH="1">
              <a:off x="894222" y="5301208"/>
              <a:ext cx="25337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 flipH="1">
              <a:off x="751053" y="5625244"/>
              <a:ext cx="22054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 flipH="1">
              <a:off x="427016" y="5625244"/>
              <a:ext cx="22054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 flipV="1">
              <a:off x="467544" y="4329100"/>
              <a:ext cx="198022" cy="21602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H="1" flipV="1">
              <a:off x="875864" y="4346149"/>
              <a:ext cx="237183" cy="21602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橢圓 85"/>
          <p:cNvSpPr/>
          <p:nvPr/>
        </p:nvSpPr>
        <p:spPr>
          <a:xfrm>
            <a:off x="634011" y="411395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7" name="群組 86"/>
          <p:cNvGrpSpPr/>
          <p:nvPr/>
        </p:nvGrpSpPr>
        <p:grpSpPr>
          <a:xfrm>
            <a:off x="246376" y="3032956"/>
            <a:ext cx="7036569" cy="2456405"/>
            <a:chOff x="246376" y="3032956"/>
            <a:chExt cx="7036569" cy="2456405"/>
          </a:xfrm>
        </p:grpSpPr>
        <p:pic>
          <p:nvPicPr>
            <p:cNvPr id="88" name="圖片 8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376" y="5343622"/>
              <a:ext cx="141322" cy="145739"/>
            </a:xfrm>
            <a:prstGeom prst="rect">
              <a:avLst/>
            </a:prstGeom>
          </p:spPr>
        </p:pic>
        <p:pic>
          <p:nvPicPr>
            <p:cNvPr id="89" name="圖片 8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404" y="5339130"/>
              <a:ext cx="141322" cy="145739"/>
            </a:xfrm>
            <a:prstGeom prst="rect">
              <a:avLst/>
            </a:prstGeom>
          </p:spPr>
        </p:pic>
        <p:pic>
          <p:nvPicPr>
            <p:cNvPr id="90" name="圖片 8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9786" y="5343622"/>
              <a:ext cx="141322" cy="145739"/>
            </a:xfrm>
            <a:prstGeom prst="rect">
              <a:avLst/>
            </a:prstGeom>
          </p:spPr>
        </p:pic>
        <p:pic>
          <p:nvPicPr>
            <p:cNvPr id="91" name="圖片 9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4288" y="3032956"/>
              <a:ext cx="118657" cy="108768"/>
            </a:xfrm>
            <a:prstGeom prst="rect">
              <a:avLst/>
            </a:prstGeom>
          </p:spPr>
        </p:pic>
      </p:grpSp>
      <p:sp>
        <p:nvSpPr>
          <p:cNvPr id="92" name="圓角矩形圖說文字 91"/>
          <p:cNvSpPr/>
          <p:nvPr/>
        </p:nvSpPr>
        <p:spPr>
          <a:xfrm>
            <a:off x="5650329" y="3320988"/>
            <a:ext cx="327617" cy="392954"/>
          </a:xfrm>
          <a:prstGeom prst="wedgeRoundRectCallout">
            <a:avLst>
              <a:gd name="adj1" fmla="val -60802"/>
              <a:gd name="adj2" fmla="val -85779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  <p:sp>
        <p:nvSpPr>
          <p:cNvPr id="93" name="圓角矩形圖說文字 92"/>
          <p:cNvSpPr/>
          <p:nvPr/>
        </p:nvSpPr>
        <p:spPr>
          <a:xfrm>
            <a:off x="7828227" y="2890863"/>
            <a:ext cx="327617" cy="392954"/>
          </a:xfrm>
          <a:prstGeom prst="wedgeRoundRectCallout">
            <a:avLst>
              <a:gd name="adj1" fmla="val -144044"/>
              <a:gd name="adj2" fmla="val 12199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03986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2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00"/>
                            </p:stCondLst>
                            <p:childTnLst>
                              <p:par>
                                <p:cTn id="1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53" presetClass="entr" presetSubtype="16" repeatCount="indefinite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0" animBg="1"/>
      <p:bldP spid="27" grpId="0" animBg="1"/>
      <p:bldP spid="29" grpId="0" animBg="1"/>
      <p:bldP spid="32" grpId="0" animBg="1"/>
      <p:bldP spid="32" grpId="1" animBg="1"/>
      <p:bldP spid="86" grpId="0" animBg="1"/>
      <p:bldP spid="86" grpId="1" animBg="1"/>
      <p:bldP spid="9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827584" y="5985284"/>
            <a:ext cx="6400800" cy="504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2-3.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同時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受電並開始計時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…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sp>
        <p:nvSpPr>
          <p:cNvPr id="9" name="動作按鈕: 下一項 8">
            <a:hlinkClick r:id="" action="ppaction://noaction" highlightClick="1"/>
          </p:cNvPr>
          <p:cNvSpPr/>
          <p:nvPr/>
        </p:nvSpPr>
        <p:spPr>
          <a:xfrm>
            <a:off x="8003812" y="6034769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" name="群組 9"/>
          <p:cNvGrpSpPr/>
          <p:nvPr/>
        </p:nvGrpSpPr>
        <p:grpSpPr>
          <a:xfrm>
            <a:off x="3059832" y="855095"/>
            <a:ext cx="1723839" cy="4770150"/>
            <a:chOff x="3059832" y="855095"/>
            <a:chExt cx="1723839" cy="4770150"/>
          </a:xfrm>
        </p:grpSpPr>
        <p:cxnSp>
          <p:nvCxnSpPr>
            <p:cNvPr id="11" name="直線接點 10"/>
            <p:cNvCxnSpPr/>
            <p:nvPr/>
          </p:nvCxnSpPr>
          <p:spPr>
            <a:xfrm flipH="1">
              <a:off x="3131840" y="855095"/>
              <a:ext cx="147787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3059832" y="5625244"/>
              <a:ext cx="12348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V="1">
              <a:off x="4609718" y="2259162"/>
              <a:ext cx="0" cy="138644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 flipV="1">
              <a:off x="4285406" y="4839859"/>
              <a:ext cx="97340" cy="2192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橢圓 14"/>
            <p:cNvSpPr/>
            <p:nvPr/>
          </p:nvSpPr>
          <p:spPr>
            <a:xfrm>
              <a:off x="4447417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" name="直線接點 15"/>
            <p:cNvCxnSpPr/>
            <p:nvPr/>
          </p:nvCxnSpPr>
          <p:spPr>
            <a:xfrm flipV="1">
              <a:off x="4609718" y="3937647"/>
              <a:ext cx="0" cy="93151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4294640" y="5049180"/>
              <a:ext cx="0" cy="57606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4382746" y="4867616"/>
              <a:ext cx="2269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H="1" flipV="1">
              <a:off x="4616416" y="858176"/>
              <a:ext cx="5826" cy="8097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群組 20"/>
          <p:cNvGrpSpPr/>
          <p:nvPr/>
        </p:nvGrpSpPr>
        <p:grpSpPr>
          <a:xfrm>
            <a:off x="4283968" y="1655300"/>
            <a:ext cx="360041" cy="657576"/>
            <a:chOff x="4283968" y="1655300"/>
            <a:chExt cx="360041" cy="657576"/>
          </a:xfrm>
        </p:grpSpPr>
        <p:cxnSp>
          <p:nvCxnSpPr>
            <p:cNvPr id="22" name="直線接點 21"/>
            <p:cNvCxnSpPr/>
            <p:nvPr/>
          </p:nvCxnSpPr>
          <p:spPr>
            <a:xfrm flipV="1">
              <a:off x="4319972" y="1664804"/>
              <a:ext cx="1" cy="6480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4283968" y="1655300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4319972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4297590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矩形 26"/>
          <p:cNvSpPr/>
          <p:nvPr/>
        </p:nvSpPr>
        <p:spPr>
          <a:xfrm>
            <a:off x="1345868" y="6042785"/>
            <a:ext cx="2845411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動作按鈕: 下一項 31">
            <a:hlinkClick r:id="" action="ppaction://noaction" highlightClick="1"/>
          </p:cNvPr>
          <p:cNvSpPr/>
          <p:nvPr/>
        </p:nvSpPr>
        <p:spPr>
          <a:xfrm>
            <a:off x="7992036" y="6029811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3" name="群組 32"/>
          <p:cNvGrpSpPr/>
          <p:nvPr/>
        </p:nvGrpSpPr>
        <p:grpSpPr>
          <a:xfrm>
            <a:off x="220865" y="1906037"/>
            <a:ext cx="8230366" cy="1283502"/>
            <a:chOff x="220865" y="1906037"/>
            <a:chExt cx="8230366" cy="1283502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0192" y="1910560"/>
              <a:ext cx="159339" cy="164319"/>
            </a:xfrm>
            <a:prstGeom prst="rect">
              <a:avLst/>
            </a:prstGeom>
          </p:spPr>
        </p:pic>
        <p:pic>
          <p:nvPicPr>
            <p:cNvPr id="35" name="圖片 3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1940" y="1906037"/>
              <a:ext cx="159339" cy="164319"/>
            </a:xfrm>
            <a:prstGeom prst="rect">
              <a:avLst/>
            </a:prstGeom>
          </p:spPr>
        </p:pic>
        <p:pic>
          <p:nvPicPr>
            <p:cNvPr id="36" name="圖片 3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076" y="3032956"/>
              <a:ext cx="170819" cy="156583"/>
            </a:xfrm>
            <a:prstGeom prst="rect">
              <a:avLst/>
            </a:prstGeom>
          </p:spPr>
        </p:pic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866" y="2168860"/>
              <a:ext cx="159339" cy="164319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865" y="2168860"/>
              <a:ext cx="159339" cy="164319"/>
            </a:xfrm>
            <a:prstGeom prst="rect">
              <a:avLst/>
            </a:prstGeom>
          </p:spPr>
        </p:pic>
        <p:pic>
          <p:nvPicPr>
            <p:cNvPr id="39" name="圖片 3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206" y="2168859"/>
              <a:ext cx="159339" cy="164319"/>
            </a:xfrm>
            <a:prstGeom prst="rect">
              <a:avLst/>
            </a:prstGeom>
          </p:spPr>
        </p:pic>
        <p:pic>
          <p:nvPicPr>
            <p:cNvPr id="40" name="圖片 3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655" y="2168858"/>
              <a:ext cx="159339" cy="164319"/>
            </a:xfrm>
            <a:prstGeom prst="rect">
              <a:avLst/>
            </a:prstGeom>
          </p:spPr>
        </p:pic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0412" y="1918296"/>
              <a:ext cx="170819" cy="156583"/>
            </a:xfrm>
            <a:prstGeom prst="rect">
              <a:avLst/>
            </a:prstGeom>
          </p:spPr>
        </p:pic>
      </p:grpSp>
      <p:grpSp>
        <p:nvGrpSpPr>
          <p:cNvPr id="42" name="群組 41"/>
          <p:cNvGrpSpPr/>
          <p:nvPr/>
        </p:nvGrpSpPr>
        <p:grpSpPr>
          <a:xfrm>
            <a:off x="4609718" y="1657576"/>
            <a:ext cx="2566788" cy="2887548"/>
            <a:chOff x="4609718" y="1657576"/>
            <a:chExt cx="2566788" cy="2887548"/>
          </a:xfrm>
        </p:grpSpPr>
        <p:cxnSp>
          <p:nvCxnSpPr>
            <p:cNvPr id="43" name="直線接點 42"/>
            <p:cNvCxnSpPr/>
            <p:nvPr/>
          </p:nvCxnSpPr>
          <p:spPr>
            <a:xfrm flipH="1">
              <a:off x="4609719" y="1657576"/>
              <a:ext cx="197850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flipH="1">
              <a:off x="4609718" y="4538568"/>
              <a:ext cx="239866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 flipV="1">
              <a:off x="6540327" y="1667884"/>
              <a:ext cx="0" cy="197772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橢圓 45"/>
            <p:cNvSpPr/>
            <p:nvPr/>
          </p:nvSpPr>
          <p:spPr>
            <a:xfrm>
              <a:off x="6372200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7" name="直線接點 46"/>
            <p:cNvCxnSpPr>
              <a:stCxn id="49" idx="0"/>
            </p:cNvCxnSpPr>
            <p:nvPr/>
          </p:nvCxnSpPr>
          <p:spPr>
            <a:xfrm flipV="1">
              <a:off x="7008379" y="3429001"/>
              <a:ext cx="0" cy="21660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540327" y="3429001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橢圓 48"/>
            <p:cNvSpPr/>
            <p:nvPr/>
          </p:nvSpPr>
          <p:spPr>
            <a:xfrm>
              <a:off x="6840252" y="364560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0" name="直線接點 49"/>
            <p:cNvCxnSpPr/>
            <p:nvPr/>
          </p:nvCxnSpPr>
          <p:spPr>
            <a:xfrm flipV="1">
              <a:off x="7008379" y="3933057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V="1">
              <a:off x="6540327" y="3933057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群組 65"/>
          <p:cNvGrpSpPr/>
          <p:nvPr/>
        </p:nvGrpSpPr>
        <p:grpSpPr>
          <a:xfrm>
            <a:off x="215516" y="647223"/>
            <a:ext cx="932081" cy="5122037"/>
            <a:chOff x="215516" y="647223"/>
            <a:chExt cx="932081" cy="5122037"/>
          </a:xfrm>
        </p:grpSpPr>
        <p:cxnSp>
          <p:nvCxnSpPr>
            <p:cNvPr id="67" name="直線接點 66"/>
            <p:cNvCxnSpPr/>
            <p:nvPr/>
          </p:nvCxnSpPr>
          <p:spPr>
            <a:xfrm flipV="1">
              <a:off x="433827" y="647224"/>
              <a:ext cx="0" cy="3285831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 flipV="1">
              <a:off x="787062" y="722938"/>
              <a:ext cx="0" cy="3411845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flipV="1">
              <a:off x="1115616" y="647223"/>
              <a:ext cx="0" cy="328583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H="1" flipV="1">
              <a:off x="425930" y="3897052"/>
              <a:ext cx="277660" cy="252028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 flipV="1">
              <a:off x="875864" y="3901099"/>
              <a:ext cx="253375" cy="24798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 flipV="1">
              <a:off x="467544" y="4545124"/>
              <a:ext cx="3811" cy="108012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 flipV="1">
              <a:off x="787062" y="4365104"/>
              <a:ext cx="8329" cy="126014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 flipH="1" flipV="1">
              <a:off x="1103663" y="4545124"/>
              <a:ext cx="1906" cy="12241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 flipH="1">
              <a:off x="215516" y="5733256"/>
              <a:ext cx="900100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 flipV="1">
              <a:off x="253426" y="5265204"/>
              <a:ext cx="0" cy="47831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V="1">
              <a:off x="611560" y="5265204"/>
              <a:ext cx="0" cy="3703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V="1">
              <a:off x="935596" y="5265204"/>
              <a:ext cx="0" cy="3703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 flipH="1">
              <a:off x="215516" y="5301208"/>
              <a:ext cx="290726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 flipH="1">
              <a:off x="576903" y="5301208"/>
              <a:ext cx="25337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 flipH="1">
              <a:off x="894222" y="5301208"/>
              <a:ext cx="25337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 flipH="1">
              <a:off x="751053" y="5625244"/>
              <a:ext cx="22054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 flipH="1">
              <a:off x="427016" y="5625244"/>
              <a:ext cx="22054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 flipV="1">
              <a:off x="467544" y="4329100"/>
              <a:ext cx="198022" cy="21602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H="1" flipV="1">
              <a:off x="875864" y="4346149"/>
              <a:ext cx="237183" cy="21602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橢圓 85"/>
          <p:cNvSpPr/>
          <p:nvPr/>
        </p:nvSpPr>
        <p:spPr>
          <a:xfrm>
            <a:off x="634011" y="411395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7" name="群組 86"/>
          <p:cNvGrpSpPr/>
          <p:nvPr/>
        </p:nvGrpSpPr>
        <p:grpSpPr>
          <a:xfrm>
            <a:off x="246376" y="3032956"/>
            <a:ext cx="7036569" cy="2456405"/>
            <a:chOff x="246376" y="3032956"/>
            <a:chExt cx="7036569" cy="2456405"/>
          </a:xfrm>
        </p:grpSpPr>
        <p:pic>
          <p:nvPicPr>
            <p:cNvPr id="88" name="圖片 8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376" y="5343622"/>
              <a:ext cx="141322" cy="145739"/>
            </a:xfrm>
            <a:prstGeom prst="rect">
              <a:avLst/>
            </a:prstGeom>
          </p:spPr>
        </p:pic>
        <p:pic>
          <p:nvPicPr>
            <p:cNvPr id="89" name="圖片 8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404" y="5339130"/>
              <a:ext cx="141322" cy="145739"/>
            </a:xfrm>
            <a:prstGeom prst="rect">
              <a:avLst/>
            </a:prstGeom>
          </p:spPr>
        </p:pic>
        <p:pic>
          <p:nvPicPr>
            <p:cNvPr id="90" name="圖片 8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9786" y="5343622"/>
              <a:ext cx="141322" cy="145739"/>
            </a:xfrm>
            <a:prstGeom prst="rect">
              <a:avLst/>
            </a:prstGeom>
          </p:spPr>
        </p:pic>
        <p:pic>
          <p:nvPicPr>
            <p:cNvPr id="91" name="圖片 9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4288" y="3032956"/>
              <a:ext cx="118657" cy="108768"/>
            </a:xfrm>
            <a:prstGeom prst="rect">
              <a:avLst/>
            </a:prstGeom>
          </p:spPr>
        </p:pic>
      </p:grpSp>
      <p:grpSp>
        <p:nvGrpSpPr>
          <p:cNvPr id="92" name="群組 91"/>
          <p:cNvGrpSpPr/>
          <p:nvPr/>
        </p:nvGrpSpPr>
        <p:grpSpPr>
          <a:xfrm>
            <a:off x="5930877" y="2312876"/>
            <a:ext cx="652094" cy="2234441"/>
            <a:chOff x="5930877" y="2312876"/>
            <a:chExt cx="652094" cy="2234441"/>
          </a:xfrm>
        </p:grpSpPr>
        <p:cxnSp>
          <p:nvCxnSpPr>
            <p:cNvPr id="93" name="直線接點 92"/>
            <p:cNvCxnSpPr/>
            <p:nvPr/>
          </p:nvCxnSpPr>
          <p:spPr>
            <a:xfrm flipV="1">
              <a:off x="6099004" y="2312876"/>
              <a:ext cx="0" cy="133492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橢圓 93"/>
            <p:cNvSpPr/>
            <p:nvPr/>
          </p:nvSpPr>
          <p:spPr>
            <a:xfrm>
              <a:off x="5930877" y="3647802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95" name="直線接點 94"/>
            <p:cNvCxnSpPr/>
            <p:nvPr/>
          </p:nvCxnSpPr>
          <p:spPr>
            <a:xfrm>
              <a:off x="6067022" y="2312876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接點 95"/>
            <p:cNvCxnSpPr/>
            <p:nvPr/>
          </p:nvCxnSpPr>
          <p:spPr>
            <a:xfrm flipV="1">
              <a:off x="6099004" y="3935250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群組 3"/>
          <p:cNvGrpSpPr/>
          <p:nvPr/>
        </p:nvGrpSpPr>
        <p:grpSpPr>
          <a:xfrm>
            <a:off x="6331211" y="2425956"/>
            <a:ext cx="1232735" cy="352342"/>
            <a:chOff x="6324996" y="2437470"/>
            <a:chExt cx="1232735" cy="352342"/>
          </a:xfrm>
        </p:grpSpPr>
        <p:grpSp>
          <p:nvGrpSpPr>
            <p:cNvPr id="97" name="群組 96"/>
            <p:cNvGrpSpPr/>
            <p:nvPr/>
          </p:nvGrpSpPr>
          <p:grpSpPr>
            <a:xfrm>
              <a:off x="6324996" y="2535487"/>
              <a:ext cx="1003493" cy="156583"/>
              <a:chOff x="6324996" y="2535487"/>
              <a:chExt cx="1003493" cy="156583"/>
            </a:xfrm>
          </p:grpSpPr>
          <p:pic>
            <p:nvPicPr>
              <p:cNvPr id="98" name="圖片 97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24996" y="2546331"/>
                <a:ext cx="141322" cy="145739"/>
              </a:xfrm>
              <a:prstGeom prst="rect">
                <a:avLst/>
              </a:prstGeom>
            </p:spPr>
          </p:pic>
          <p:pic>
            <p:nvPicPr>
              <p:cNvPr id="99" name="圖片 98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57670" y="2535487"/>
                <a:ext cx="170819" cy="156583"/>
              </a:xfrm>
              <a:prstGeom prst="rect">
                <a:avLst/>
              </a:prstGeom>
            </p:spPr>
          </p:pic>
        </p:grpSp>
        <p:sp>
          <p:nvSpPr>
            <p:cNvPr id="3" name="橢圓 2"/>
            <p:cNvSpPr/>
            <p:nvPr/>
          </p:nvSpPr>
          <p:spPr>
            <a:xfrm>
              <a:off x="7244340" y="2437470"/>
              <a:ext cx="313391" cy="35206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0" name="橢圓 99"/>
            <p:cNvSpPr/>
            <p:nvPr/>
          </p:nvSpPr>
          <p:spPr>
            <a:xfrm>
              <a:off x="6379919" y="2437744"/>
              <a:ext cx="313391" cy="352068"/>
            </a:xfrm>
            <a:prstGeom prst="ellipse">
              <a:avLst/>
            </a:prstGeom>
            <a:solidFill>
              <a:schemeClr val="accent6">
                <a:lumMod val="75000"/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53256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3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300"/>
                            </p:stCondLst>
                            <p:childTnLst>
                              <p:par>
                                <p:cTn id="19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7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827584" y="5985284"/>
            <a:ext cx="6400800" cy="8727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3.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TR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計時時間到，接點動作，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MCS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復歸、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Y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滅，</a:t>
            </a:r>
            <a: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  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MCD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動作、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R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亮，電動機以</a:t>
            </a:r>
            <a:r>
              <a:rPr lang="el-GR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Δ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接線運轉。 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3059832" y="855095"/>
            <a:ext cx="1723839" cy="4770150"/>
            <a:chOff x="3059832" y="855095"/>
            <a:chExt cx="1723839" cy="4770150"/>
          </a:xfrm>
        </p:grpSpPr>
        <p:cxnSp>
          <p:nvCxnSpPr>
            <p:cNvPr id="11" name="直線接點 10"/>
            <p:cNvCxnSpPr/>
            <p:nvPr/>
          </p:nvCxnSpPr>
          <p:spPr>
            <a:xfrm flipH="1">
              <a:off x="3131840" y="855095"/>
              <a:ext cx="147787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3059832" y="5625244"/>
              <a:ext cx="12348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V="1">
              <a:off x="4609718" y="2259162"/>
              <a:ext cx="0" cy="138644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 flipV="1">
              <a:off x="4285406" y="4839859"/>
              <a:ext cx="97340" cy="2192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橢圓 14"/>
            <p:cNvSpPr/>
            <p:nvPr/>
          </p:nvSpPr>
          <p:spPr>
            <a:xfrm>
              <a:off x="4447417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" name="直線接點 15"/>
            <p:cNvCxnSpPr/>
            <p:nvPr/>
          </p:nvCxnSpPr>
          <p:spPr>
            <a:xfrm flipV="1">
              <a:off x="4609718" y="3937647"/>
              <a:ext cx="0" cy="93151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4294640" y="5049180"/>
              <a:ext cx="0" cy="57606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4382746" y="4867616"/>
              <a:ext cx="2269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H="1" flipV="1">
              <a:off x="4616416" y="858176"/>
              <a:ext cx="5826" cy="8097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群組 20"/>
          <p:cNvGrpSpPr/>
          <p:nvPr/>
        </p:nvGrpSpPr>
        <p:grpSpPr>
          <a:xfrm>
            <a:off x="4283968" y="1655300"/>
            <a:ext cx="360041" cy="657576"/>
            <a:chOff x="4283968" y="1655300"/>
            <a:chExt cx="360041" cy="657576"/>
          </a:xfrm>
        </p:grpSpPr>
        <p:cxnSp>
          <p:nvCxnSpPr>
            <p:cNvPr id="22" name="直線接點 21"/>
            <p:cNvCxnSpPr/>
            <p:nvPr/>
          </p:nvCxnSpPr>
          <p:spPr>
            <a:xfrm flipV="1">
              <a:off x="4319972" y="1664804"/>
              <a:ext cx="1" cy="6480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4283968" y="1655300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4319972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4297590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矩形 26"/>
          <p:cNvSpPr/>
          <p:nvPr/>
        </p:nvSpPr>
        <p:spPr>
          <a:xfrm>
            <a:off x="1180889" y="6029811"/>
            <a:ext cx="2930720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3" name="群組 32"/>
          <p:cNvGrpSpPr/>
          <p:nvPr/>
        </p:nvGrpSpPr>
        <p:grpSpPr>
          <a:xfrm>
            <a:off x="220865" y="1906037"/>
            <a:ext cx="8230366" cy="1283502"/>
            <a:chOff x="220865" y="1906037"/>
            <a:chExt cx="8230366" cy="1283502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0192" y="1910560"/>
              <a:ext cx="159339" cy="164319"/>
            </a:xfrm>
            <a:prstGeom prst="rect">
              <a:avLst/>
            </a:prstGeom>
          </p:spPr>
        </p:pic>
        <p:pic>
          <p:nvPicPr>
            <p:cNvPr id="35" name="圖片 3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1940" y="1906037"/>
              <a:ext cx="159339" cy="164319"/>
            </a:xfrm>
            <a:prstGeom prst="rect">
              <a:avLst/>
            </a:prstGeom>
          </p:spPr>
        </p:pic>
        <p:pic>
          <p:nvPicPr>
            <p:cNvPr id="36" name="圖片 3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076" y="3032956"/>
              <a:ext cx="170819" cy="156583"/>
            </a:xfrm>
            <a:prstGeom prst="rect">
              <a:avLst/>
            </a:prstGeom>
          </p:spPr>
        </p:pic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866" y="2168860"/>
              <a:ext cx="159339" cy="164319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865" y="2168860"/>
              <a:ext cx="159339" cy="164319"/>
            </a:xfrm>
            <a:prstGeom prst="rect">
              <a:avLst/>
            </a:prstGeom>
          </p:spPr>
        </p:pic>
        <p:pic>
          <p:nvPicPr>
            <p:cNvPr id="39" name="圖片 3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206" y="2168859"/>
              <a:ext cx="159339" cy="164319"/>
            </a:xfrm>
            <a:prstGeom prst="rect">
              <a:avLst/>
            </a:prstGeom>
          </p:spPr>
        </p:pic>
        <p:pic>
          <p:nvPicPr>
            <p:cNvPr id="40" name="圖片 3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655" y="2168858"/>
              <a:ext cx="159339" cy="164319"/>
            </a:xfrm>
            <a:prstGeom prst="rect">
              <a:avLst/>
            </a:prstGeom>
          </p:spPr>
        </p:pic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0412" y="1918296"/>
              <a:ext cx="170819" cy="156583"/>
            </a:xfrm>
            <a:prstGeom prst="rect">
              <a:avLst/>
            </a:prstGeom>
          </p:spPr>
        </p:pic>
      </p:grpSp>
      <p:grpSp>
        <p:nvGrpSpPr>
          <p:cNvPr id="42" name="群組 41"/>
          <p:cNvGrpSpPr/>
          <p:nvPr/>
        </p:nvGrpSpPr>
        <p:grpSpPr>
          <a:xfrm>
            <a:off x="4609718" y="1657576"/>
            <a:ext cx="2566788" cy="2887548"/>
            <a:chOff x="4609718" y="1657576"/>
            <a:chExt cx="2566788" cy="2887548"/>
          </a:xfrm>
        </p:grpSpPr>
        <p:cxnSp>
          <p:nvCxnSpPr>
            <p:cNvPr id="43" name="直線接點 42"/>
            <p:cNvCxnSpPr/>
            <p:nvPr/>
          </p:nvCxnSpPr>
          <p:spPr>
            <a:xfrm flipH="1">
              <a:off x="4609719" y="1657576"/>
              <a:ext cx="1978505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接點 43"/>
            <p:cNvCxnSpPr/>
            <p:nvPr/>
          </p:nvCxnSpPr>
          <p:spPr>
            <a:xfrm flipH="1">
              <a:off x="4609718" y="4538568"/>
              <a:ext cx="2398661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接點 44"/>
            <p:cNvCxnSpPr/>
            <p:nvPr/>
          </p:nvCxnSpPr>
          <p:spPr>
            <a:xfrm flipV="1">
              <a:off x="6540327" y="1667884"/>
              <a:ext cx="0" cy="197772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橢圓 45"/>
            <p:cNvSpPr/>
            <p:nvPr/>
          </p:nvSpPr>
          <p:spPr>
            <a:xfrm>
              <a:off x="6372200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47" name="直線接點 46"/>
            <p:cNvCxnSpPr>
              <a:stCxn id="49" idx="0"/>
            </p:cNvCxnSpPr>
            <p:nvPr/>
          </p:nvCxnSpPr>
          <p:spPr>
            <a:xfrm flipV="1">
              <a:off x="7008379" y="3429001"/>
              <a:ext cx="0" cy="21660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接點 47"/>
            <p:cNvCxnSpPr/>
            <p:nvPr/>
          </p:nvCxnSpPr>
          <p:spPr>
            <a:xfrm>
              <a:off x="6540327" y="3429001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橢圓 48"/>
            <p:cNvSpPr/>
            <p:nvPr/>
          </p:nvSpPr>
          <p:spPr>
            <a:xfrm>
              <a:off x="6840252" y="3645608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0" name="直線接點 49"/>
            <p:cNvCxnSpPr/>
            <p:nvPr/>
          </p:nvCxnSpPr>
          <p:spPr>
            <a:xfrm flipV="1">
              <a:off x="7008379" y="3933057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線接點 50"/>
            <p:cNvCxnSpPr/>
            <p:nvPr/>
          </p:nvCxnSpPr>
          <p:spPr>
            <a:xfrm flipV="1">
              <a:off x="6540327" y="3933057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群組 65"/>
          <p:cNvGrpSpPr/>
          <p:nvPr/>
        </p:nvGrpSpPr>
        <p:grpSpPr>
          <a:xfrm>
            <a:off x="215516" y="647223"/>
            <a:ext cx="932081" cy="5122037"/>
            <a:chOff x="215516" y="647223"/>
            <a:chExt cx="932081" cy="5122037"/>
          </a:xfrm>
        </p:grpSpPr>
        <p:cxnSp>
          <p:nvCxnSpPr>
            <p:cNvPr id="67" name="直線接點 66"/>
            <p:cNvCxnSpPr/>
            <p:nvPr/>
          </p:nvCxnSpPr>
          <p:spPr>
            <a:xfrm flipV="1">
              <a:off x="433827" y="647224"/>
              <a:ext cx="0" cy="3285831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/>
            <p:cNvCxnSpPr/>
            <p:nvPr/>
          </p:nvCxnSpPr>
          <p:spPr>
            <a:xfrm flipV="1">
              <a:off x="787062" y="722938"/>
              <a:ext cx="0" cy="3411845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/>
            <p:cNvCxnSpPr/>
            <p:nvPr/>
          </p:nvCxnSpPr>
          <p:spPr>
            <a:xfrm flipV="1">
              <a:off x="1115616" y="647223"/>
              <a:ext cx="0" cy="328583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接點 69"/>
            <p:cNvCxnSpPr/>
            <p:nvPr/>
          </p:nvCxnSpPr>
          <p:spPr>
            <a:xfrm flipH="1" flipV="1">
              <a:off x="425930" y="3897052"/>
              <a:ext cx="277660" cy="252028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接點 70"/>
            <p:cNvCxnSpPr/>
            <p:nvPr/>
          </p:nvCxnSpPr>
          <p:spPr>
            <a:xfrm flipV="1">
              <a:off x="875864" y="3901099"/>
              <a:ext cx="253375" cy="24798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接點 71"/>
            <p:cNvCxnSpPr/>
            <p:nvPr/>
          </p:nvCxnSpPr>
          <p:spPr>
            <a:xfrm flipV="1">
              <a:off x="467544" y="4545124"/>
              <a:ext cx="3811" cy="108012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接點 72"/>
            <p:cNvCxnSpPr/>
            <p:nvPr/>
          </p:nvCxnSpPr>
          <p:spPr>
            <a:xfrm flipH="1" flipV="1">
              <a:off x="787062" y="4365104"/>
              <a:ext cx="8329" cy="126014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接點 73"/>
            <p:cNvCxnSpPr/>
            <p:nvPr/>
          </p:nvCxnSpPr>
          <p:spPr>
            <a:xfrm flipH="1" flipV="1">
              <a:off x="1103663" y="4545124"/>
              <a:ext cx="1906" cy="122413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接點 74"/>
            <p:cNvCxnSpPr/>
            <p:nvPr/>
          </p:nvCxnSpPr>
          <p:spPr>
            <a:xfrm flipH="1">
              <a:off x="215516" y="5733256"/>
              <a:ext cx="900100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接點 75"/>
            <p:cNvCxnSpPr/>
            <p:nvPr/>
          </p:nvCxnSpPr>
          <p:spPr>
            <a:xfrm flipV="1">
              <a:off x="253426" y="5265204"/>
              <a:ext cx="0" cy="47831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接點 76"/>
            <p:cNvCxnSpPr/>
            <p:nvPr/>
          </p:nvCxnSpPr>
          <p:spPr>
            <a:xfrm flipV="1">
              <a:off x="611560" y="5265204"/>
              <a:ext cx="0" cy="3703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接點 77"/>
            <p:cNvCxnSpPr/>
            <p:nvPr/>
          </p:nvCxnSpPr>
          <p:spPr>
            <a:xfrm flipV="1">
              <a:off x="935596" y="5265204"/>
              <a:ext cx="0" cy="37030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接點 78"/>
            <p:cNvCxnSpPr/>
            <p:nvPr/>
          </p:nvCxnSpPr>
          <p:spPr>
            <a:xfrm flipH="1">
              <a:off x="215516" y="5301208"/>
              <a:ext cx="290726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接點 79"/>
            <p:cNvCxnSpPr/>
            <p:nvPr/>
          </p:nvCxnSpPr>
          <p:spPr>
            <a:xfrm flipH="1">
              <a:off x="576903" y="5301208"/>
              <a:ext cx="25337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接點 80"/>
            <p:cNvCxnSpPr/>
            <p:nvPr/>
          </p:nvCxnSpPr>
          <p:spPr>
            <a:xfrm flipH="1">
              <a:off x="894222" y="5301208"/>
              <a:ext cx="25337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接點 81"/>
            <p:cNvCxnSpPr/>
            <p:nvPr/>
          </p:nvCxnSpPr>
          <p:spPr>
            <a:xfrm flipH="1">
              <a:off x="751053" y="5625244"/>
              <a:ext cx="22054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接點 82"/>
            <p:cNvCxnSpPr/>
            <p:nvPr/>
          </p:nvCxnSpPr>
          <p:spPr>
            <a:xfrm flipH="1">
              <a:off x="427016" y="5625244"/>
              <a:ext cx="220548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接點 83"/>
            <p:cNvCxnSpPr/>
            <p:nvPr/>
          </p:nvCxnSpPr>
          <p:spPr>
            <a:xfrm flipV="1">
              <a:off x="467544" y="4329100"/>
              <a:ext cx="198022" cy="21602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接點 84"/>
            <p:cNvCxnSpPr/>
            <p:nvPr/>
          </p:nvCxnSpPr>
          <p:spPr>
            <a:xfrm flipH="1" flipV="1">
              <a:off x="875864" y="4346149"/>
              <a:ext cx="237183" cy="216026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橢圓 85"/>
          <p:cNvSpPr/>
          <p:nvPr/>
        </p:nvSpPr>
        <p:spPr>
          <a:xfrm>
            <a:off x="634011" y="411395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87" name="群組 86"/>
          <p:cNvGrpSpPr/>
          <p:nvPr/>
        </p:nvGrpSpPr>
        <p:grpSpPr>
          <a:xfrm>
            <a:off x="246376" y="3032956"/>
            <a:ext cx="7036569" cy="2456405"/>
            <a:chOff x="246376" y="3032956"/>
            <a:chExt cx="7036569" cy="2456405"/>
          </a:xfrm>
        </p:grpSpPr>
        <p:pic>
          <p:nvPicPr>
            <p:cNvPr id="88" name="圖片 8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6376" y="5343622"/>
              <a:ext cx="141322" cy="145739"/>
            </a:xfrm>
            <a:prstGeom prst="rect">
              <a:avLst/>
            </a:prstGeom>
          </p:spPr>
        </p:pic>
        <p:pic>
          <p:nvPicPr>
            <p:cNvPr id="89" name="圖片 8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404" y="5339130"/>
              <a:ext cx="141322" cy="145739"/>
            </a:xfrm>
            <a:prstGeom prst="rect">
              <a:avLst/>
            </a:prstGeom>
          </p:spPr>
        </p:pic>
        <p:pic>
          <p:nvPicPr>
            <p:cNvPr id="90" name="圖片 8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9786" y="5343622"/>
              <a:ext cx="141322" cy="145739"/>
            </a:xfrm>
            <a:prstGeom prst="rect">
              <a:avLst/>
            </a:prstGeom>
          </p:spPr>
        </p:pic>
        <p:pic>
          <p:nvPicPr>
            <p:cNvPr id="91" name="圖片 9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4288" y="3032956"/>
              <a:ext cx="118657" cy="108768"/>
            </a:xfrm>
            <a:prstGeom prst="rect">
              <a:avLst/>
            </a:prstGeom>
          </p:spPr>
        </p:pic>
      </p:grpSp>
      <p:sp>
        <p:nvSpPr>
          <p:cNvPr id="100" name="矩形 99"/>
          <p:cNvSpPr/>
          <p:nvPr/>
        </p:nvSpPr>
        <p:spPr>
          <a:xfrm>
            <a:off x="4191279" y="6034769"/>
            <a:ext cx="196489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矩形 100"/>
          <p:cNvSpPr/>
          <p:nvPr/>
        </p:nvSpPr>
        <p:spPr>
          <a:xfrm>
            <a:off x="1259633" y="6367029"/>
            <a:ext cx="1872208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2" name="矩形 101"/>
          <p:cNvSpPr/>
          <p:nvPr/>
        </p:nvSpPr>
        <p:spPr>
          <a:xfrm>
            <a:off x="3255174" y="6367029"/>
            <a:ext cx="2432949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6" name="動作按鈕: 下一項 105">
            <a:hlinkClick r:id="" action="ppaction://noaction" highlightClick="1"/>
          </p:cNvPr>
          <p:cNvSpPr/>
          <p:nvPr/>
        </p:nvSpPr>
        <p:spPr>
          <a:xfrm>
            <a:off x="7927760" y="6013192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動作按鈕: 下一項 106">
            <a:hlinkClick r:id="" action="ppaction://noaction" highlightClick="1"/>
          </p:cNvPr>
          <p:cNvSpPr/>
          <p:nvPr/>
        </p:nvSpPr>
        <p:spPr>
          <a:xfrm>
            <a:off x="7956892" y="6013192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8" name="動作按鈕: 下一項 107">
            <a:hlinkClick r:id="" action="ppaction://noaction" highlightClick="1"/>
          </p:cNvPr>
          <p:cNvSpPr/>
          <p:nvPr/>
        </p:nvSpPr>
        <p:spPr>
          <a:xfrm>
            <a:off x="7906008" y="6021213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動作按鈕: 下一項 108">
            <a:hlinkClick r:id="" action="ppaction://noaction" highlightClick="1"/>
          </p:cNvPr>
          <p:cNvSpPr/>
          <p:nvPr/>
        </p:nvSpPr>
        <p:spPr>
          <a:xfrm>
            <a:off x="7885809" y="602923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0" name="群組 109"/>
          <p:cNvGrpSpPr/>
          <p:nvPr/>
        </p:nvGrpSpPr>
        <p:grpSpPr>
          <a:xfrm>
            <a:off x="4572000" y="1657577"/>
            <a:ext cx="3434039" cy="2887549"/>
            <a:chOff x="4572000" y="1657577"/>
            <a:chExt cx="3434039" cy="2887549"/>
          </a:xfrm>
        </p:grpSpPr>
        <p:cxnSp>
          <p:nvCxnSpPr>
            <p:cNvPr id="111" name="直線接點 110"/>
            <p:cNvCxnSpPr/>
            <p:nvPr/>
          </p:nvCxnSpPr>
          <p:spPr>
            <a:xfrm flipH="1">
              <a:off x="4644008" y="1657577"/>
              <a:ext cx="190821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 flipH="1">
              <a:off x="4572000" y="4538569"/>
              <a:ext cx="32659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 flipV="1">
              <a:off x="7369860" y="2276872"/>
              <a:ext cx="0" cy="13687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橢圓 113"/>
            <p:cNvSpPr/>
            <p:nvPr/>
          </p:nvSpPr>
          <p:spPr>
            <a:xfrm>
              <a:off x="7201733" y="364561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5" name="直線接點 114"/>
            <p:cNvCxnSpPr>
              <a:stCxn id="117" idx="0"/>
            </p:cNvCxnSpPr>
            <p:nvPr/>
          </p:nvCxnSpPr>
          <p:spPr>
            <a:xfrm flipV="1">
              <a:off x="7837912" y="3429003"/>
              <a:ext cx="0" cy="21660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7369860" y="3429002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橢圓 116"/>
            <p:cNvSpPr/>
            <p:nvPr/>
          </p:nvSpPr>
          <p:spPr>
            <a:xfrm>
              <a:off x="7669785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8" name="直線接點 117"/>
            <p:cNvCxnSpPr/>
            <p:nvPr/>
          </p:nvCxnSpPr>
          <p:spPr>
            <a:xfrm flipV="1">
              <a:off x="7837912" y="3933058"/>
              <a:ext cx="0" cy="61206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 flipV="1">
              <a:off x="7369860" y="3933058"/>
              <a:ext cx="0" cy="61206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 flipV="1">
              <a:off x="6552220" y="1657578"/>
              <a:ext cx="0" cy="68436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>
              <a:off x="6552220" y="2305848"/>
              <a:ext cx="8176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群組 121"/>
          <p:cNvGrpSpPr/>
          <p:nvPr/>
        </p:nvGrpSpPr>
        <p:grpSpPr>
          <a:xfrm>
            <a:off x="6324996" y="2546443"/>
            <a:ext cx="1015242" cy="176158"/>
            <a:chOff x="6295499" y="2540906"/>
            <a:chExt cx="1015242" cy="176158"/>
          </a:xfrm>
        </p:grpSpPr>
        <p:pic>
          <p:nvPicPr>
            <p:cNvPr id="123" name="圖片 12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39922" y="2540906"/>
              <a:ext cx="170819" cy="176158"/>
            </a:xfrm>
            <a:prstGeom prst="rect">
              <a:avLst/>
            </a:prstGeom>
          </p:spPr>
        </p:pic>
        <p:pic>
          <p:nvPicPr>
            <p:cNvPr id="124" name="圖片 12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5499" y="2549434"/>
              <a:ext cx="155601" cy="142633"/>
            </a:xfrm>
            <a:prstGeom prst="rect">
              <a:avLst/>
            </a:prstGeom>
          </p:spPr>
        </p:pic>
      </p:grpSp>
      <p:grpSp>
        <p:nvGrpSpPr>
          <p:cNvPr id="125" name="群組 124"/>
          <p:cNvGrpSpPr/>
          <p:nvPr/>
        </p:nvGrpSpPr>
        <p:grpSpPr>
          <a:xfrm>
            <a:off x="1325454" y="2996952"/>
            <a:ext cx="5109553" cy="1371710"/>
            <a:chOff x="1325454" y="2996952"/>
            <a:chExt cx="5109553" cy="1371710"/>
          </a:xfrm>
        </p:grpSpPr>
        <p:pic>
          <p:nvPicPr>
            <p:cNvPr id="126" name="圖片 12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5454" y="4168282"/>
              <a:ext cx="194307" cy="200380"/>
            </a:xfrm>
            <a:prstGeom prst="rect">
              <a:avLst/>
            </a:prstGeom>
          </p:spPr>
        </p:pic>
        <p:pic>
          <p:nvPicPr>
            <p:cNvPr id="127" name="圖片 12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0583" y="4150289"/>
              <a:ext cx="194307" cy="200380"/>
            </a:xfrm>
            <a:prstGeom prst="rect">
              <a:avLst/>
            </a:prstGeom>
          </p:spPr>
        </p:pic>
        <p:pic>
          <p:nvPicPr>
            <p:cNvPr id="128" name="圖片 12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5716" y="4150289"/>
              <a:ext cx="194307" cy="200380"/>
            </a:xfrm>
            <a:prstGeom prst="rect">
              <a:avLst/>
            </a:prstGeom>
          </p:spPr>
        </p:pic>
        <p:pic>
          <p:nvPicPr>
            <p:cNvPr id="129" name="圖片 12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2996952"/>
              <a:ext cx="170819" cy="156583"/>
            </a:xfrm>
            <a:prstGeom prst="rect">
              <a:avLst/>
            </a:prstGeom>
          </p:spPr>
        </p:pic>
      </p:grpSp>
      <p:grpSp>
        <p:nvGrpSpPr>
          <p:cNvPr id="158" name="群組 157"/>
          <p:cNvGrpSpPr/>
          <p:nvPr/>
        </p:nvGrpSpPr>
        <p:grpSpPr>
          <a:xfrm>
            <a:off x="4608005" y="1664804"/>
            <a:ext cx="1974966" cy="2882513"/>
            <a:chOff x="4608005" y="1664804"/>
            <a:chExt cx="1974966" cy="2882513"/>
          </a:xfrm>
        </p:grpSpPr>
        <p:cxnSp>
          <p:nvCxnSpPr>
            <p:cNvPr id="159" name="直線接點 158"/>
            <p:cNvCxnSpPr/>
            <p:nvPr/>
          </p:nvCxnSpPr>
          <p:spPr>
            <a:xfrm flipV="1">
              <a:off x="6099004" y="2312876"/>
              <a:ext cx="0" cy="133492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橢圓 159"/>
            <p:cNvSpPr/>
            <p:nvPr/>
          </p:nvSpPr>
          <p:spPr>
            <a:xfrm>
              <a:off x="5930877" y="3647802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1" name="直線接點 160"/>
            <p:cNvCxnSpPr/>
            <p:nvPr/>
          </p:nvCxnSpPr>
          <p:spPr>
            <a:xfrm>
              <a:off x="6067022" y="2312876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/>
            <p:cNvCxnSpPr/>
            <p:nvPr/>
          </p:nvCxnSpPr>
          <p:spPr>
            <a:xfrm flipV="1">
              <a:off x="6099004" y="3935250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接點 162"/>
            <p:cNvCxnSpPr/>
            <p:nvPr/>
          </p:nvCxnSpPr>
          <p:spPr>
            <a:xfrm flipH="1">
              <a:off x="4608006" y="4543589"/>
              <a:ext cx="151216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接點 163"/>
            <p:cNvCxnSpPr/>
            <p:nvPr/>
          </p:nvCxnSpPr>
          <p:spPr>
            <a:xfrm flipV="1">
              <a:off x="6552220" y="1700807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接點 164"/>
            <p:cNvCxnSpPr/>
            <p:nvPr/>
          </p:nvCxnSpPr>
          <p:spPr>
            <a:xfrm flipH="1">
              <a:off x="4608005" y="1664804"/>
              <a:ext cx="197496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6" name="群組 165"/>
          <p:cNvGrpSpPr/>
          <p:nvPr/>
        </p:nvGrpSpPr>
        <p:grpSpPr>
          <a:xfrm>
            <a:off x="419792" y="675522"/>
            <a:ext cx="1890763" cy="4558546"/>
            <a:chOff x="419792" y="675522"/>
            <a:chExt cx="1890763" cy="4558546"/>
          </a:xfrm>
        </p:grpSpPr>
        <p:cxnSp>
          <p:nvCxnSpPr>
            <p:cNvPr id="167" name="直線接點 166"/>
            <p:cNvCxnSpPr/>
            <p:nvPr/>
          </p:nvCxnSpPr>
          <p:spPr>
            <a:xfrm flipH="1" flipV="1">
              <a:off x="427689" y="675522"/>
              <a:ext cx="8148" cy="325753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接點 167"/>
            <p:cNvCxnSpPr/>
            <p:nvPr/>
          </p:nvCxnSpPr>
          <p:spPr>
            <a:xfrm flipV="1">
              <a:off x="768919" y="775280"/>
              <a:ext cx="0" cy="3343838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接點 168"/>
            <p:cNvCxnSpPr/>
            <p:nvPr/>
          </p:nvCxnSpPr>
          <p:spPr>
            <a:xfrm flipV="1">
              <a:off x="1109478" y="675522"/>
              <a:ext cx="0" cy="32935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接點 169"/>
            <p:cNvCxnSpPr/>
            <p:nvPr/>
          </p:nvCxnSpPr>
          <p:spPr>
            <a:xfrm flipV="1">
              <a:off x="888084" y="3933056"/>
              <a:ext cx="221394" cy="21602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接點 170"/>
            <p:cNvCxnSpPr/>
            <p:nvPr/>
          </p:nvCxnSpPr>
          <p:spPr>
            <a:xfrm>
              <a:off x="419792" y="3897052"/>
              <a:ext cx="277660" cy="252028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接點 171"/>
            <p:cNvCxnSpPr/>
            <p:nvPr/>
          </p:nvCxnSpPr>
          <p:spPr>
            <a:xfrm flipV="1">
              <a:off x="2279968" y="2459159"/>
              <a:ext cx="0" cy="274623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接點 172"/>
            <p:cNvCxnSpPr/>
            <p:nvPr/>
          </p:nvCxnSpPr>
          <p:spPr>
            <a:xfrm flipH="1">
              <a:off x="768919" y="5205390"/>
              <a:ext cx="1541636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接點 173"/>
            <p:cNvCxnSpPr/>
            <p:nvPr/>
          </p:nvCxnSpPr>
          <p:spPr>
            <a:xfrm flipH="1">
              <a:off x="435837" y="5049180"/>
              <a:ext cx="1527732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接點 174"/>
            <p:cNvCxnSpPr/>
            <p:nvPr/>
          </p:nvCxnSpPr>
          <p:spPr>
            <a:xfrm flipH="1">
              <a:off x="1065726" y="4919640"/>
              <a:ext cx="565045" cy="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接點 175"/>
            <p:cNvCxnSpPr/>
            <p:nvPr/>
          </p:nvCxnSpPr>
          <p:spPr>
            <a:xfrm flipH="1">
              <a:off x="419792" y="2900332"/>
              <a:ext cx="1210979" cy="1387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接點 176"/>
            <p:cNvCxnSpPr/>
            <p:nvPr/>
          </p:nvCxnSpPr>
          <p:spPr>
            <a:xfrm flipH="1">
              <a:off x="1104657" y="2528604"/>
              <a:ext cx="120247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線接點 177"/>
            <p:cNvCxnSpPr/>
            <p:nvPr/>
          </p:nvCxnSpPr>
          <p:spPr>
            <a:xfrm flipH="1">
              <a:off x="753499" y="2721574"/>
              <a:ext cx="1210070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線接點 178"/>
            <p:cNvCxnSpPr/>
            <p:nvPr/>
          </p:nvCxnSpPr>
          <p:spPr>
            <a:xfrm flipV="1">
              <a:off x="1936696" y="2687600"/>
              <a:ext cx="0" cy="239758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線接點 179"/>
            <p:cNvCxnSpPr/>
            <p:nvPr/>
          </p:nvCxnSpPr>
          <p:spPr>
            <a:xfrm flipV="1">
              <a:off x="1612438" y="2900332"/>
              <a:ext cx="0" cy="2040836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線接點 180"/>
            <p:cNvCxnSpPr/>
            <p:nvPr/>
          </p:nvCxnSpPr>
          <p:spPr>
            <a:xfrm flipV="1">
              <a:off x="803576" y="4365104"/>
              <a:ext cx="0" cy="86896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線接點 181"/>
            <p:cNvCxnSpPr/>
            <p:nvPr/>
          </p:nvCxnSpPr>
          <p:spPr>
            <a:xfrm flipV="1">
              <a:off x="471355" y="4509120"/>
              <a:ext cx="0" cy="57606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線接點 182"/>
            <p:cNvCxnSpPr/>
            <p:nvPr/>
          </p:nvCxnSpPr>
          <p:spPr>
            <a:xfrm flipV="1">
              <a:off x="1093983" y="4509120"/>
              <a:ext cx="0" cy="410522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線接點 183"/>
            <p:cNvCxnSpPr/>
            <p:nvPr/>
          </p:nvCxnSpPr>
          <p:spPr>
            <a:xfrm flipH="1" flipV="1">
              <a:off x="899592" y="4329101"/>
              <a:ext cx="205065" cy="216023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線接點 184"/>
            <p:cNvCxnSpPr/>
            <p:nvPr/>
          </p:nvCxnSpPr>
          <p:spPr>
            <a:xfrm flipV="1">
              <a:off x="467544" y="4319000"/>
              <a:ext cx="216024" cy="22612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0" name="群組 129"/>
          <p:cNvGrpSpPr/>
          <p:nvPr/>
        </p:nvGrpSpPr>
        <p:grpSpPr>
          <a:xfrm>
            <a:off x="6331211" y="2425956"/>
            <a:ext cx="1232735" cy="352342"/>
            <a:chOff x="6324996" y="2437470"/>
            <a:chExt cx="1232735" cy="352342"/>
          </a:xfrm>
        </p:grpSpPr>
        <p:grpSp>
          <p:nvGrpSpPr>
            <p:cNvPr id="131" name="群組 130"/>
            <p:cNvGrpSpPr/>
            <p:nvPr/>
          </p:nvGrpSpPr>
          <p:grpSpPr>
            <a:xfrm>
              <a:off x="6324996" y="2535487"/>
              <a:ext cx="1003493" cy="156583"/>
              <a:chOff x="6324996" y="2535487"/>
              <a:chExt cx="1003493" cy="156583"/>
            </a:xfrm>
          </p:grpSpPr>
          <p:pic>
            <p:nvPicPr>
              <p:cNvPr id="134" name="圖片 133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324996" y="2546331"/>
                <a:ext cx="141322" cy="145739"/>
              </a:xfrm>
              <a:prstGeom prst="rect">
                <a:avLst/>
              </a:prstGeom>
            </p:spPr>
          </p:pic>
          <p:pic>
            <p:nvPicPr>
              <p:cNvPr id="135" name="圖片 134"/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157670" y="2535487"/>
                <a:ext cx="170819" cy="156583"/>
              </a:xfrm>
              <a:prstGeom prst="rect">
                <a:avLst/>
              </a:prstGeom>
            </p:spPr>
          </p:pic>
        </p:grpSp>
        <p:sp>
          <p:nvSpPr>
            <p:cNvPr id="132" name="橢圓 131"/>
            <p:cNvSpPr/>
            <p:nvPr/>
          </p:nvSpPr>
          <p:spPr>
            <a:xfrm>
              <a:off x="7244340" y="2437470"/>
              <a:ext cx="313391" cy="352068"/>
            </a:xfrm>
            <a:prstGeom prst="ellipse">
              <a:avLst/>
            </a:prstGeom>
            <a:solidFill>
              <a:schemeClr val="accent6">
                <a:lumMod val="60000"/>
                <a:lumOff val="4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33" name="橢圓 132"/>
            <p:cNvSpPr/>
            <p:nvPr/>
          </p:nvSpPr>
          <p:spPr>
            <a:xfrm>
              <a:off x="6379919" y="2437744"/>
              <a:ext cx="313391" cy="352068"/>
            </a:xfrm>
            <a:prstGeom prst="ellipse">
              <a:avLst/>
            </a:prstGeom>
            <a:solidFill>
              <a:schemeClr val="accent6">
                <a:lumMod val="75000"/>
                <a:alpha val="3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36" name="圓角矩形圖說文字 135"/>
          <p:cNvSpPr/>
          <p:nvPr/>
        </p:nvSpPr>
        <p:spPr>
          <a:xfrm>
            <a:off x="6784255" y="2979649"/>
            <a:ext cx="327617" cy="392954"/>
          </a:xfrm>
          <a:prstGeom prst="wedgeRoundRectCallout">
            <a:avLst>
              <a:gd name="adj1" fmla="val -99975"/>
              <a:gd name="adj2" fmla="val -22501"/>
              <a:gd name="adj3" fmla="val 16667"/>
            </a:avLst>
          </a:prstGeom>
          <a:solidFill>
            <a:schemeClr val="accent1">
              <a:alpha val="45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200" dirty="0" smtClean="0"/>
              <a:t>互鎖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09332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mph" presetSubtype="0" repeatCount="2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3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4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800"/>
                            </p:stCondLst>
                            <p:childTnLst>
                              <p:par>
                                <p:cTn id="5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"/>
                            </p:stCondLst>
                            <p:childTnLst>
                              <p:par>
                                <p:cTn id="70" presetID="10" presetClass="exit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3" presetID="10" presetClass="exit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6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100"/>
                            </p:stCondLst>
                            <p:childTnLst>
                              <p:par>
                                <p:cTn id="81" presetID="53" presetClass="entr" presetSubtype="16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1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7" grpId="0" animBg="1"/>
      <p:bldP spid="86" grpId="0" animBg="1"/>
      <p:bldP spid="86" grpId="1" animBg="1"/>
      <p:bldP spid="100" grpId="0" animBg="1"/>
      <p:bldP spid="101" grpId="0" animBg="1"/>
      <p:bldP spid="102" grpId="0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/>
          </p:cNvSpPr>
          <p:nvPr/>
        </p:nvSpPr>
        <p:spPr>
          <a:xfrm>
            <a:off x="827584" y="5985284"/>
            <a:ext cx="6400800" cy="8727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4.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此時按下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OFF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按紐，所有動作均停止，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G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亮</a:t>
            </a: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。</a:t>
            </a:r>
            <a: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/>
            </a:r>
            <a:br>
              <a:rPr lang="en-US" altLang="zh-TW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</a:br>
            <a:r>
              <a:rPr lang="zh-TW" altLang="en-US" sz="2000" dirty="0" smtClean="0">
                <a:solidFill>
                  <a:schemeClr val="accent2">
                    <a:lumMod val="75000"/>
                  </a:schemeClr>
                </a:solidFill>
                <a:latin typeface="華康粗圓體(P)" pitchFamily="34" charset="-120"/>
                <a:ea typeface="華康粗圓體(P)" pitchFamily="34" charset="-120"/>
              </a:rPr>
              <a:t>   電路恢復成初始狀態。 </a:t>
            </a:r>
            <a:endParaRPr lang="zh-TW" altLang="en-US" sz="2000" dirty="0">
              <a:solidFill>
                <a:schemeClr val="accent2">
                  <a:lumMod val="75000"/>
                </a:schemeClr>
              </a:solidFill>
              <a:latin typeface="華康粗圓體(P)" pitchFamily="34" charset="-120"/>
              <a:ea typeface="華康粗圓體(P)" pitchFamily="34" charset="-120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3059832" y="855095"/>
            <a:ext cx="1723839" cy="4770150"/>
            <a:chOff x="3059832" y="855095"/>
            <a:chExt cx="1723839" cy="4770150"/>
          </a:xfrm>
        </p:grpSpPr>
        <p:cxnSp>
          <p:nvCxnSpPr>
            <p:cNvPr id="11" name="直線接點 10"/>
            <p:cNvCxnSpPr/>
            <p:nvPr/>
          </p:nvCxnSpPr>
          <p:spPr>
            <a:xfrm flipH="1">
              <a:off x="3131840" y="855095"/>
              <a:ext cx="147787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/>
            <p:cNvCxnSpPr/>
            <p:nvPr/>
          </p:nvCxnSpPr>
          <p:spPr>
            <a:xfrm flipH="1">
              <a:off x="3059832" y="5625244"/>
              <a:ext cx="1234808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接點 12"/>
            <p:cNvCxnSpPr/>
            <p:nvPr/>
          </p:nvCxnSpPr>
          <p:spPr>
            <a:xfrm flipV="1">
              <a:off x="4609718" y="2259162"/>
              <a:ext cx="0" cy="138644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接點 13"/>
            <p:cNvCxnSpPr/>
            <p:nvPr/>
          </p:nvCxnSpPr>
          <p:spPr>
            <a:xfrm flipV="1">
              <a:off x="4285406" y="4839859"/>
              <a:ext cx="97340" cy="2192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橢圓 14"/>
            <p:cNvSpPr/>
            <p:nvPr/>
          </p:nvSpPr>
          <p:spPr>
            <a:xfrm>
              <a:off x="4447417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" name="直線接點 15"/>
            <p:cNvCxnSpPr/>
            <p:nvPr/>
          </p:nvCxnSpPr>
          <p:spPr>
            <a:xfrm flipV="1">
              <a:off x="4609718" y="3937647"/>
              <a:ext cx="0" cy="931513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接點 16"/>
            <p:cNvCxnSpPr/>
            <p:nvPr/>
          </p:nvCxnSpPr>
          <p:spPr>
            <a:xfrm flipV="1">
              <a:off x="4294640" y="5049180"/>
              <a:ext cx="0" cy="576065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/>
            <p:cNvCxnSpPr/>
            <p:nvPr/>
          </p:nvCxnSpPr>
          <p:spPr>
            <a:xfrm>
              <a:off x="4382746" y="4867616"/>
              <a:ext cx="22697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/>
            <p:cNvCxnSpPr/>
            <p:nvPr/>
          </p:nvCxnSpPr>
          <p:spPr>
            <a:xfrm flipH="1" flipV="1">
              <a:off x="4616416" y="858176"/>
              <a:ext cx="5826" cy="80970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群組 20"/>
          <p:cNvGrpSpPr/>
          <p:nvPr/>
        </p:nvGrpSpPr>
        <p:grpSpPr>
          <a:xfrm>
            <a:off x="4283968" y="1655300"/>
            <a:ext cx="360041" cy="657576"/>
            <a:chOff x="4283968" y="1655300"/>
            <a:chExt cx="360041" cy="657576"/>
          </a:xfrm>
        </p:grpSpPr>
        <p:cxnSp>
          <p:nvCxnSpPr>
            <p:cNvPr id="22" name="直線接點 21"/>
            <p:cNvCxnSpPr/>
            <p:nvPr/>
          </p:nvCxnSpPr>
          <p:spPr>
            <a:xfrm flipV="1">
              <a:off x="4319972" y="1664804"/>
              <a:ext cx="1" cy="648072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接點 22"/>
            <p:cNvCxnSpPr/>
            <p:nvPr/>
          </p:nvCxnSpPr>
          <p:spPr>
            <a:xfrm>
              <a:off x="4283968" y="1655300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接點 23"/>
            <p:cNvCxnSpPr/>
            <p:nvPr/>
          </p:nvCxnSpPr>
          <p:spPr>
            <a:xfrm>
              <a:off x="4319972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接點 24"/>
            <p:cNvCxnSpPr/>
            <p:nvPr/>
          </p:nvCxnSpPr>
          <p:spPr>
            <a:xfrm>
              <a:off x="4297590" y="2312876"/>
              <a:ext cx="324037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矩形 26"/>
          <p:cNvSpPr/>
          <p:nvPr/>
        </p:nvSpPr>
        <p:spPr>
          <a:xfrm>
            <a:off x="1147597" y="6029234"/>
            <a:ext cx="220026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3" name="群組 32"/>
          <p:cNvGrpSpPr/>
          <p:nvPr/>
        </p:nvGrpSpPr>
        <p:grpSpPr>
          <a:xfrm>
            <a:off x="220865" y="1906037"/>
            <a:ext cx="8230366" cy="1283502"/>
            <a:chOff x="220865" y="1906037"/>
            <a:chExt cx="8230366" cy="1283502"/>
          </a:xfrm>
        </p:grpSpPr>
        <p:pic>
          <p:nvPicPr>
            <p:cNvPr id="34" name="圖片 3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0192" y="1910560"/>
              <a:ext cx="159339" cy="164319"/>
            </a:xfrm>
            <a:prstGeom prst="rect">
              <a:avLst/>
            </a:prstGeom>
          </p:spPr>
        </p:pic>
        <p:pic>
          <p:nvPicPr>
            <p:cNvPr id="35" name="圖片 34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31940" y="1906037"/>
              <a:ext cx="159339" cy="164319"/>
            </a:xfrm>
            <a:prstGeom prst="rect">
              <a:avLst/>
            </a:prstGeom>
          </p:spPr>
        </p:pic>
        <p:pic>
          <p:nvPicPr>
            <p:cNvPr id="36" name="圖片 3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076" y="3032956"/>
              <a:ext cx="170819" cy="156583"/>
            </a:xfrm>
            <a:prstGeom prst="rect">
              <a:avLst/>
            </a:prstGeom>
          </p:spPr>
        </p:pic>
        <p:pic>
          <p:nvPicPr>
            <p:cNvPr id="37" name="圖片 3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866" y="2168860"/>
              <a:ext cx="159339" cy="164319"/>
            </a:xfrm>
            <a:prstGeom prst="rect">
              <a:avLst/>
            </a:prstGeom>
          </p:spPr>
        </p:pic>
        <p:pic>
          <p:nvPicPr>
            <p:cNvPr id="38" name="圖片 3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865" y="2168860"/>
              <a:ext cx="159339" cy="164319"/>
            </a:xfrm>
            <a:prstGeom prst="rect">
              <a:avLst/>
            </a:prstGeom>
          </p:spPr>
        </p:pic>
        <p:pic>
          <p:nvPicPr>
            <p:cNvPr id="39" name="圖片 38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9206" y="2168859"/>
              <a:ext cx="159339" cy="164319"/>
            </a:xfrm>
            <a:prstGeom prst="rect">
              <a:avLst/>
            </a:prstGeom>
          </p:spPr>
        </p:pic>
        <p:pic>
          <p:nvPicPr>
            <p:cNvPr id="40" name="圖片 3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655" y="2168858"/>
              <a:ext cx="159339" cy="164319"/>
            </a:xfrm>
            <a:prstGeom prst="rect">
              <a:avLst/>
            </a:prstGeom>
          </p:spPr>
        </p:pic>
        <p:pic>
          <p:nvPicPr>
            <p:cNvPr id="41" name="圖片 4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0412" y="1918296"/>
              <a:ext cx="170819" cy="156583"/>
            </a:xfrm>
            <a:prstGeom prst="rect">
              <a:avLst/>
            </a:prstGeom>
          </p:spPr>
        </p:pic>
      </p:grpSp>
      <p:sp>
        <p:nvSpPr>
          <p:cNvPr id="86" name="橢圓 85"/>
          <p:cNvSpPr/>
          <p:nvPr/>
        </p:nvSpPr>
        <p:spPr>
          <a:xfrm>
            <a:off x="634011" y="4113959"/>
            <a:ext cx="336254" cy="287447"/>
          </a:xfrm>
          <a:prstGeom prst="ellipse">
            <a:avLst/>
          </a:prstGeom>
          <a:solidFill>
            <a:srgbClr val="FF0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0" name="矩形 99"/>
          <p:cNvSpPr/>
          <p:nvPr/>
        </p:nvSpPr>
        <p:spPr>
          <a:xfrm>
            <a:off x="3376588" y="6029234"/>
            <a:ext cx="1964897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1" name="矩形 100"/>
          <p:cNvSpPr/>
          <p:nvPr/>
        </p:nvSpPr>
        <p:spPr>
          <a:xfrm>
            <a:off x="5427380" y="6023518"/>
            <a:ext cx="834086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7" name="動作按鈕: 下一項 106">
            <a:hlinkClick r:id="" action="ppaction://noaction" highlightClick="1"/>
          </p:cNvPr>
          <p:cNvSpPr/>
          <p:nvPr/>
        </p:nvSpPr>
        <p:spPr>
          <a:xfrm>
            <a:off x="8229332" y="602923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9" name="動作按鈕: 下一項 108">
            <a:hlinkClick r:id="" action="ppaction://noaction" highlightClick="1"/>
          </p:cNvPr>
          <p:cNvSpPr/>
          <p:nvPr/>
        </p:nvSpPr>
        <p:spPr>
          <a:xfrm>
            <a:off x="8280412" y="6034607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10" name="群組 109"/>
          <p:cNvGrpSpPr/>
          <p:nvPr/>
        </p:nvGrpSpPr>
        <p:grpSpPr>
          <a:xfrm>
            <a:off x="4572000" y="1657577"/>
            <a:ext cx="3434039" cy="2887549"/>
            <a:chOff x="4572000" y="1657577"/>
            <a:chExt cx="3434039" cy="2887549"/>
          </a:xfrm>
        </p:grpSpPr>
        <p:cxnSp>
          <p:nvCxnSpPr>
            <p:cNvPr id="111" name="直線接點 110"/>
            <p:cNvCxnSpPr/>
            <p:nvPr/>
          </p:nvCxnSpPr>
          <p:spPr>
            <a:xfrm flipH="1">
              <a:off x="4644008" y="1657577"/>
              <a:ext cx="190821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直線接點 111"/>
            <p:cNvCxnSpPr/>
            <p:nvPr/>
          </p:nvCxnSpPr>
          <p:spPr>
            <a:xfrm flipH="1">
              <a:off x="4572000" y="4538569"/>
              <a:ext cx="326591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接點 112"/>
            <p:cNvCxnSpPr/>
            <p:nvPr/>
          </p:nvCxnSpPr>
          <p:spPr>
            <a:xfrm flipV="1">
              <a:off x="7369860" y="2276872"/>
              <a:ext cx="0" cy="1368739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橢圓 113"/>
            <p:cNvSpPr/>
            <p:nvPr/>
          </p:nvSpPr>
          <p:spPr>
            <a:xfrm>
              <a:off x="7201733" y="3645610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5" name="直線接點 114"/>
            <p:cNvCxnSpPr>
              <a:stCxn id="117" idx="0"/>
            </p:cNvCxnSpPr>
            <p:nvPr/>
          </p:nvCxnSpPr>
          <p:spPr>
            <a:xfrm flipV="1">
              <a:off x="7837912" y="3429003"/>
              <a:ext cx="0" cy="216606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線接點 115"/>
            <p:cNvCxnSpPr/>
            <p:nvPr/>
          </p:nvCxnSpPr>
          <p:spPr>
            <a:xfrm>
              <a:off x="7369860" y="3429002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橢圓 116"/>
            <p:cNvSpPr/>
            <p:nvPr/>
          </p:nvSpPr>
          <p:spPr>
            <a:xfrm>
              <a:off x="7669785" y="3645609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8" name="直線接點 117"/>
            <p:cNvCxnSpPr/>
            <p:nvPr/>
          </p:nvCxnSpPr>
          <p:spPr>
            <a:xfrm flipV="1">
              <a:off x="7837912" y="3933058"/>
              <a:ext cx="0" cy="61206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線接點 118"/>
            <p:cNvCxnSpPr/>
            <p:nvPr/>
          </p:nvCxnSpPr>
          <p:spPr>
            <a:xfrm flipV="1">
              <a:off x="7369860" y="3933058"/>
              <a:ext cx="0" cy="61206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線接點 119"/>
            <p:cNvCxnSpPr/>
            <p:nvPr/>
          </p:nvCxnSpPr>
          <p:spPr>
            <a:xfrm flipV="1">
              <a:off x="6552220" y="1657578"/>
              <a:ext cx="0" cy="68436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線接點 120"/>
            <p:cNvCxnSpPr/>
            <p:nvPr/>
          </p:nvCxnSpPr>
          <p:spPr>
            <a:xfrm>
              <a:off x="6552220" y="2305848"/>
              <a:ext cx="817640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群組 121"/>
          <p:cNvGrpSpPr/>
          <p:nvPr/>
        </p:nvGrpSpPr>
        <p:grpSpPr>
          <a:xfrm>
            <a:off x="6300192" y="2545416"/>
            <a:ext cx="1015242" cy="176158"/>
            <a:chOff x="6295499" y="2540906"/>
            <a:chExt cx="1015242" cy="176158"/>
          </a:xfrm>
        </p:grpSpPr>
        <p:pic>
          <p:nvPicPr>
            <p:cNvPr id="123" name="圖片 122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39922" y="2540906"/>
              <a:ext cx="170819" cy="176158"/>
            </a:xfrm>
            <a:prstGeom prst="rect">
              <a:avLst/>
            </a:prstGeom>
          </p:spPr>
        </p:pic>
        <p:pic>
          <p:nvPicPr>
            <p:cNvPr id="124" name="圖片 123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95499" y="2549434"/>
              <a:ext cx="155601" cy="142633"/>
            </a:xfrm>
            <a:prstGeom prst="rect">
              <a:avLst/>
            </a:prstGeom>
          </p:spPr>
        </p:pic>
      </p:grpSp>
      <p:grpSp>
        <p:nvGrpSpPr>
          <p:cNvPr id="125" name="群組 124"/>
          <p:cNvGrpSpPr/>
          <p:nvPr/>
        </p:nvGrpSpPr>
        <p:grpSpPr>
          <a:xfrm>
            <a:off x="1325454" y="2996952"/>
            <a:ext cx="5109553" cy="1371710"/>
            <a:chOff x="1325454" y="2996952"/>
            <a:chExt cx="5109553" cy="1371710"/>
          </a:xfrm>
        </p:grpSpPr>
        <p:pic>
          <p:nvPicPr>
            <p:cNvPr id="126" name="圖片 125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5454" y="4168282"/>
              <a:ext cx="194307" cy="200380"/>
            </a:xfrm>
            <a:prstGeom prst="rect">
              <a:avLst/>
            </a:prstGeom>
          </p:spPr>
        </p:pic>
        <p:pic>
          <p:nvPicPr>
            <p:cNvPr id="127" name="圖片 12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0583" y="4150289"/>
              <a:ext cx="194307" cy="200380"/>
            </a:xfrm>
            <a:prstGeom prst="rect">
              <a:avLst/>
            </a:prstGeom>
          </p:spPr>
        </p:pic>
        <p:pic>
          <p:nvPicPr>
            <p:cNvPr id="128" name="圖片 12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5716" y="4150289"/>
              <a:ext cx="194307" cy="200380"/>
            </a:xfrm>
            <a:prstGeom prst="rect">
              <a:avLst/>
            </a:prstGeom>
          </p:spPr>
        </p:pic>
        <p:pic>
          <p:nvPicPr>
            <p:cNvPr id="129" name="圖片 128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4188" y="2996952"/>
              <a:ext cx="170819" cy="156583"/>
            </a:xfrm>
            <a:prstGeom prst="rect">
              <a:avLst/>
            </a:prstGeom>
          </p:spPr>
        </p:pic>
      </p:grpSp>
      <p:grpSp>
        <p:nvGrpSpPr>
          <p:cNvPr id="158" name="群組 157"/>
          <p:cNvGrpSpPr/>
          <p:nvPr/>
        </p:nvGrpSpPr>
        <p:grpSpPr>
          <a:xfrm>
            <a:off x="4608005" y="1664804"/>
            <a:ext cx="1974966" cy="2882513"/>
            <a:chOff x="4608005" y="1664804"/>
            <a:chExt cx="1974966" cy="2882513"/>
          </a:xfrm>
        </p:grpSpPr>
        <p:cxnSp>
          <p:nvCxnSpPr>
            <p:cNvPr id="159" name="直線接點 158"/>
            <p:cNvCxnSpPr/>
            <p:nvPr/>
          </p:nvCxnSpPr>
          <p:spPr>
            <a:xfrm flipV="1">
              <a:off x="6099004" y="2312876"/>
              <a:ext cx="0" cy="133492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橢圓 159"/>
            <p:cNvSpPr/>
            <p:nvPr/>
          </p:nvSpPr>
          <p:spPr>
            <a:xfrm>
              <a:off x="5930877" y="3647802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1" name="直線接點 160"/>
            <p:cNvCxnSpPr/>
            <p:nvPr/>
          </p:nvCxnSpPr>
          <p:spPr>
            <a:xfrm>
              <a:off x="6067022" y="2312876"/>
              <a:ext cx="515949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直線接點 161"/>
            <p:cNvCxnSpPr/>
            <p:nvPr/>
          </p:nvCxnSpPr>
          <p:spPr>
            <a:xfrm flipV="1">
              <a:off x="6099004" y="3935250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直線接點 162"/>
            <p:cNvCxnSpPr/>
            <p:nvPr/>
          </p:nvCxnSpPr>
          <p:spPr>
            <a:xfrm flipH="1">
              <a:off x="4608006" y="4543589"/>
              <a:ext cx="151216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直線接點 163"/>
            <p:cNvCxnSpPr/>
            <p:nvPr/>
          </p:nvCxnSpPr>
          <p:spPr>
            <a:xfrm flipV="1">
              <a:off x="6552220" y="1700807"/>
              <a:ext cx="0" cy="612067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直線接點 164"/>
            <p:cNvCxnSpPr/>
            <p:nvPr/>
          </p:nvCxnSpPr>
          <p:spPr>
            <a:xfrm flipH="1">
              <a:off x="4608005" y="1664804"/>
              <a:ext cx="1974966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6" name="群組 165"/>
          <p:cNvGrpSpPr/>
          <p:nvPr/>
        </p:nvGrpSpPr>
        <p:grpSpPr>
          <a:xfrm>
            <a:off x="419792" y="675522"/>
            <a:ext cx="1890763" cy="4558546"/>
            <a:chOff x="419792" y="675522"/>
            <a:chExt cx="1890763" cy="4558546"/>
          </a:xfrm>
        </p:grpSpPr>
        <p:cxnSp>
          <p:nvCxnSpPr>
            <p:cNvPr id="167" name="直線接點 166"/>
            <p:cNvCxnSpPr/>
            <p:nvPr/>
          </p:nvCxnSpPr>
          <p:spPr>
            <a:xfrm flipH="1" flipV="1">
              <a:off x="427689" y="675522"/>
              <a:ext cx="8148" cy="3257534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直線接點 167"/>
            <p:cNvCxnSpPr/>
            <p:nvPr/>
          </p:nvCxnSpPr>
          <p:spPr>
            <a:xfrm flipV="1">
              <a:off x="768919" y="775280"/>
              <a:ext cx="0" cy="3343838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直線接點 168"/>
            <p:cNvCxnSpPr/>
            <p:nvPr/>
          </p:nvCxnSpPr>
          <p:spPr>
            <a:xfrm flipV="1">
              <a:off x="1109478" y="675522"/>
              <a:ext cx="0" cy="3293538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直線接點 169"/>
            <p:cNvCxnSpPr/>
            <p:nvPr/>
          </p:nvCxnSpPr>
          <p:spPr>
            <a:xfrm flipV="1">
              <a:off x="888084" y="3933056"/>
              <a:ext cx="221394" cy="21602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直線接點 170"/>
            <p:cNvCxnSpPr/>
            <p:nvPr/>
          </p:nvCxnSpPr>
          <p:spPr>
            <a:xfrm>
              <a:off x="419792" y="3897052"/>
              <a:ext cx="277660" cy="252028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直線接點 171"/>
            <p:cNvCxnSpPr/>
            <p:nvPr/>
          </p:nvCxnSpPr>
          <p:spPr>
            <a:xfrm flipV="1">
              <a:off x="2279968" y="2459159"/>
              <a:ext cx="0" cy="2746231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直線接點 172"/>
            <p:cNvCxnSpPr/>
            <p:nvPr/>
          </p:nvCxnSpPr>
          <p:spPr>
            <a:xfrm flipH="1">
              <a:off x="768919" y="5205390"/>
              <a:ext cx="1541636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直線接點 173"/>
            <p:cNvCxnSpPr/>
            <p:nvPr/>
          </p:nvCxnSpPr>
          <p:spPr>
            <a:xfrm flipH="1">
              <a:off x="435837" y="5049180"/>
              <a:ext cx="1527732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直線接點 174"/>
            <p:cNvCxnSpPr/>
            <p:nvPr/>
          </p:nvCxnSpPr>
          <p:spPr>
            <a:xfrm flipH="1">
              <a:off x="1065726" y="4919640"/>
              <a:ext cx="565045" cy="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直線接點 175"/>
            <p:cNvCxnSpPr/>
            <p:nvPr/>
          </p:nvCxnSpPr>
          <p:spPr>
            <a:xfrm flipH="1">
              <a:off x="419792" y="2900332"/>
              <a:ext cx="1210979" cy="13870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直線接點 176"/>
            <p:cNvCxnSpPr/>
            <p:nvPr/>
          </p:nvCxnSpPr>
          <p:spPr>
            <a:xfrm flipH="1">
              <a:off x="1104657" y="2528604"/>
              <a:ext cx="1202475" cy="0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直線接點 177"/>
            <p:cNvCxnSpPr/>
            <p:nvPr/>
          </p:nvCxnSpPr>
          <p:spPr>
            <a:xfrm flipH="1">
              <a:off x="753499" y="2721574"/>
              <a:ext cx="1210070" cy="0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直線接點 178"/>
            <p:cNvCxnSpPr/>
            <p:nvPr/>
          </p:nvCxnSpPr>
          <p:spPr>
            <a:xfrm flipV="1">
              <a:off x="1936696" y="2687600"/>
              <a:ext cx="0" cy="239758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直線接點 179"/>
            <p:cNvCxnSpPr/>
            <p:nvPr/>
          </p:nvCxnSpPr>
          <p:spPr>
            <a:xfrm flipV="1">
              <a:off x="1612438" y="2900332"/>
              <a:ext cx="0" cy="2040836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直線接點 180"/>
            <p:cNvCxnSpPr/>
            <p:nvPr/>
          </p:nvCxnSpPr>
          <p:spPr>
            <a:xfrm flipV="1">
              <a:off x="803576" y="4365104"/>
              <a:ext cx="0" cy="868964"/>
            </a:xfrm>
            <a:prstGeom prst="line">
              <a:avLst/>
            </a:prstGeom>
            <a:ln w="76200">
              <a:solidFill>
                <a:schemeClr val="tx1">
                  <a:lumMod val="95000"/>
                  <a:lumOff val="5000"/>
                  <a:alpha val="5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直線接點 181"/>
            <p:cNvCxnSpPr/>
            <p:nvPr/>
          </p:nvCxnSpPr>
          <p:spPr>
            <a:xfrm flipV="1">
              <a:off x="471355" y="4509120"/>
              <a:ext cx="0" cy="57606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直線接點 182"/>
            <p:cNvCxnSpPr/>
            <p:nvPr/>
          </p:nvCxnSpPr>
          <p:spPr>
            <a:xfrm flipV="1">
              <a:off x="1093983" y="4509120"/>
              <a:ext cx="0" cy="410522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直線接點 183"/>
            <p:cNvCxnSpPr/>
            <p:nvPr/>
          </p:nvCxnSpPr>
          <p:spPr>
            <a:xfrm flipH="1" flipV="1">
              <a:off x="899592" y="4329101"/>
              <a:ext cx="205065" cy="216023"/>
            </a:xfrm>
            <a:prstGeom prst="line">
              <a:avLst/>
            </a:prstGeom>
            <a:ln w="76200">
              <a:solidFill>
                <a:srgbClr val="FF0000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直線接點 184"/>
            <p:cNvCxnSpPr/>
            <p:nvPr/>
          </p:nvCxnSpPr>
          <p:spPr>
            <a:xfrm flipV="1">
              <a:off x="467544" y="4319000"/>
              <a:ext cx="216024" cy="226124"/>
            </a:xfrm>
            <a:prstGeom prst="line">
              <a:avLst/>
            </a:prstGeom>
            <a:ln w="76200">
              <a:solidFill>
                <a:schemeClr val="tx2">
                  <a:lumMod val="60000"/>
                  <a:lumOff val="40000"/>
                  <a:alpha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右彎箭號 129"/>
          <p:cNvSpPr/>
          <p:nvPr/>
        </p:nvSpPr>
        <p:spPr>
          <a:xfrm rot="10800000">
            <a:off x="4948289" y="1124744"/>
            <a:ext cx="364363" cy="391777"/>
          </a:xfrm>
          <a:prstGeom prst="bentArrow">
            <a:avLst>
              <a:gd name="adj1" fmla="val 25000"/>
              <a:gd name="adj2" fmla="val 50000"/>
              <a:gd name="adj3" fmla="val 25000"/>
              <a:gd name="adj4" fmla="val 43750"/>
            </a:avLst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  <p:pic>
        <p:nvPicPr>
          <p:cNvPr id="131" name="圖片 13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580" y="1242340"/>
            <a:ext cx="170819" cy="156583"/>
          </a:xfrm>
          <a:prstGeom prst="rect">
            <a:avLst/>
          </a:prstGeom>
        </p:spPr>
      </p:pic>
      <p:grpSp>
        <p:nvGrpSpPr>
          <p:cNvPr id="132" name="群組 131"/>
          <p:cNvGrpSpPr/>
          <p:nvPr/>
        </p:nvGrpSpPr>
        <p:grpSpPr>
          <a:xfrm>
            <a:off x="3059832" y="855095"/>
            <a:ext cx="5676739" cy="4770149"/>
            <a:chOff x="3059832" y="855095"/>
            <a:chExt cx="5676739" cy="4770149"/>
          </a:xfrm>
        </p:grpSpPr>
        <p:cxnSp>
          <p:nvCxnSpPr>
            <p:cNvPr id="133" name="直線接點 132"/>
            <p:cNvCxnSpPr/>
            <p:nvPr/>
          </p:nvCxnSpPr>
          <p:spPr>
            <a:xfrm flipH="1">
              <a:off x="3131840" y="855095"/>
              <a:ext cx="5436604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直線接點 133"/>
            <p:cNvCxnSpPr/>
            <p:nvPr/>
          </p:nvCxnSpPr>
          <p:spPr>
            <a:xfrm flipH="1">
              <a:off x="3059832" y="5625244"/>
              <a:ext cx="5508612" cy="0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線接點 134"/>
            <p:cNvCxnSpPr>
              <a:stCxn id="137" idx="0"/>
            </p:cNvCxnSpPr>
            <p:nvPr/>
          </p:nvCxnSpPr>
          <p:spPr>
            <a:xfrm flipV="1">
              <a:off x="8568444" y="872716"/>
              <a:ext cx="0" cy="2772891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直線接點 135"/>
            <p:cNvCxnSpPr/>
            <p:nvPr/>
          </p:nvCxnSpPr>
          <p:spPr>
            <a:xfrm flipV="1">
              <a:off x="8568444" y="3933056"/>
              <a:ext cx="0" cy="1692188"/>
            </a:xfrm>
            <a:prstGeom prst="line">
              <a:avLst/>
            </a:prstGeom>
            <a:ln w="76200">
              <a:solidFill>
                <a:srgbClr val="E422DB">
                  <a:alpha val="57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橢圓 136"/>
            <p:cNvSpPr/>
            <p:nvPr/>
          </p:nvSpPr>
          <p:spPr>
            <a:xfrm>
              <a:off x="8400317" y="3645607"/>
              <a:ext cx="336254" cy="287447"/>
            </a:xfrm>
            <a:prstGeom prst="ellipse">
              <a:avLst/>
            </a:prstGeom>
            <a:solidFill>
              <a:srgbClr val="FF0000">
                <a:alpha val="4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9" name="動作按鈕: 下一項 88">
            <a:hlinkClick r:id="" action="ppaction://noaction" highlightClick="1"/>
          </p:cNvPr>
          <p:cNvSpPr/>
          <p:nvPr/>
        </p:nvSpPr>
        <p:spPr>
          <a:xfrm>
            <a:off x="8026532" y="5989594"/>
            <a:ext cx="373785" cy="432048"/>
          </a:xfrm>
          <a:prstGeom prst="actionButtonForwardNext">
            <a:avLst/>
          </a:prstGeom>
          <a:solidFill>
            <a:schemeClr val="accent6">
              <a:lumMod val="60000"/>
              <a:lumOff val="40000"/>
              <a:alpha val="83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0" name="矩形 89"/>
          <p:cNvSpPr/>
          <p:nvPr/>
        </p:nvSpPr>
        <p:spPr>
          <a:xfrm>
            <a:off x="1154896" y="6350747"/>
            <a:ext cx="2336984" cy="321513"/>
          </a:xfrm>
          <a:prstGeom prst="rect">
            <a:avLst/>
          </a:prstGeom>
          <a:solidFill>
            <a:schemeClr val="accent6">
              <a:lumMod val="7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950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" presetClass="entr" presetSubtype="2" accel="48000" decel="2400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9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400"/>
                            </p:stCondLst>
                            <p:childTnLst>
                              <p:par>
                                <p:cTn id="2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9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10" presetClass="exit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" presetClass="exit" presetSubtype="2" accel="20000" decel="22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10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7" grpId="0" animBg="1"/>
      <p:bldP spid="86" grpId="0" animBg="1"/>
      <p:bldP spid="100" grpId="0" animBg="1"/>
      <p:bldP spid="101" grpId="0" animBg="1"/>
      <p:bldP spid="107" grpId="0" animBg="1"/>
      <p:bldP spid="107" grpId="1" animBg="1"/>
      <p:bldP spid="109" grpId="0" animBg="1"/>
      <p:bldP spid="130" grpId="0" animBg="1"/>
      <p:bldP spid="130" grpId="1" animBg="1"/>
      <p:bldP spid="89" grpId="0" animBg="1"/>
      <p:bldP spid="89" grpId="1" animBg="1"/>
      <p:bldP spid="9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763688" y="944724"/>
            <a:ext cx="49685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操作步驟</a:t>
            </a:r>
            <a:r>
              <a:rPr lang="en-US" altLang="zh-TW" sz="66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2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583668" y="2312876"/>
            <a:ext cx="5328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正轉時</a:t>
            </a:r>
            <a:r>
              <a:rPr lang="en-US" altLang="zh-TW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TH-RY</a:t>
            </a:r>
            <a:r>
              <a:rPr lang="zh-TW" altLang="en-US" sz="4400" dirty="0" smtClean="0">
                <a:solidFill>
                  <a:schemeClr val="accent6">
                    <a:lumMod val="50000"/>
                  </a:schemeClr>
                </a:solidFill>
                <a:latin typeface="華康中特圓體(P)" pitchFamily="34" charset="-120"/>
                <a:ea typeface="華康中特圓體(P)" pitchFamily="34" charset="-120"/>
              </a:rPr>
              <a:t>跳脫</a:t>
            </a:r>
            <a:endParaRPr lang="zh-TW" altLang="en-US" sz="4400" dirty="0">
              <a:solidFill>
                <a:schemeClr val="accent6">
                  <a:lumMod val="50000"/>
                </a:schemeClr>
              </a:solidFill>
              <a:latin typeface="華康中特圓體(P)" pitchFamily="34" charset="-120"/>
              <a:ea typeface="華康中特圓體(P)" pitchFamily="34" charset="-120"/>
            </a:endParaRPr>
          </a:p>
        </p:txBody>
      </p:sp>
      <p:sp>
        <p:nvSpPr>
          <p:cNvPr id="4" name="副標題 4">
            <a:hlinkClick r:id="rId3" action="ppaction://hlinksldjump"/>
          </p:cNvPr>
          <p:cNvSpPr txBox="1">
            <a:spLocks/>
          </p:cNvSpPr>
          <p:nvPr/>
        </p:nvSpPr>
        <p:spPr>
          <a:xfrm>
            <a:off x="4644008" y="5049180"/>
            <a:ext cx="2844316" cy="756084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>
                <a:lumMod val="95000"/>
                <a:lumOff val="5000"/>
              </a:schemeClr>
            </a:solidFill>
          </a:ln>
          <a:effectLst>
            <a:outerShdw blurRad="342900" dist="177800" dir="2820000" algn="ctr" rotWithShape="0">
              <a:schemeClr val="accent6">
                <a:lumMod val="50000"/>
              </a:schemeClr>
            </a:outerShdw>
          </a:effectLst>
          <a:scene3d>
            <a:camera prst="isometricLeftDown">
              <a:rot lat="2100000" lon="0" rev="0"/>
            </a:camera>
            <a:lightRig rig="threePt" dir="t"/>
          </a:scene3d>
          <a:sp3d prstMaterial="metal"/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>
                <a:solidFill>
                  <a:srgbClr val="C00000"/>
                </a:solidFill>
                <a:latin typeface="華康流隸體W5(P)" pitchFamily="66" charset="-120"/>
                <a:ea typeface="華康流隸體W5(P)" pitchFamily="66" charset="-120"/>
                <a:hlinkClick r:id="rId4" action="ppaction://hlinksldjump"/>
              </a:rPr>
              <a:t>回 目錄選單</a:t>
            </a:r>
            <a:endParaRPr lang="zh-TW" altLang="en-US" dirty="0">
              <a:solidFill>
                <a:srgbClr val="C00000"/>
              </a:solidFill>
              <a:latin typeface="華康流隸體W5(P)" pitchFamily="66" charset="-120"/>
              <a:ea typeface="華康流隸體W5(P)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8361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364</Words>
  <Application>Microsoft Office PowerPoint</Application>
  <PresentationFormat>如螢幕大小 (4:3)</PresentationFormat>
  <Paragraphs>46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42</cp:revision>
  <dcterms:created xsi:type="dcterms:W3CDTF">2019-06-17T09:33:55Z</dcterms:created>
  <dcterms:modified xsi:type="dcterms:W3CDTF">2019-06-19T01:27:28Z</dcterms:modified>
</cp:coreProperties>
</file>