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1" r:id="rId2"/>
    <p:sldId id="272" r:id="rId3"/>
    <p:sldId id="256" r:id="rId4"/>
    <p:sldId id="265" r:id="rId5"/>
    <p:sldId id="260" r:id="rId6"/>
    <p:sldId id="267" r:id="rId7"/>
    <p:sldId id="268" r:id="rId8"/>
    <p:sldId id="276" r:id="rId9"/>
    <p:sldId id="278" r:id="rId10"/>
    <p:sldId id="279" r:id="rId11"/>
    <p:sldId id="280" r:id="rId12"/>
    <p:sldId id="273" r:id="rId13"/>
    <p:sldId id="269" r:id="rId14"/>
    <p:sldId id="270" r:id="rId15"/>
    <p:sldId id="262" r:id="rId16"/>
    <p:sldId id="263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11" r:id="rId41"/>
    <p:sldId id="304" r:id="rId42"/>
    <p:sldId id="305" r:id="rId43"/>
    <p:sldId id="306" r:id="rId44"/>
    <p:sldId id="307" r:id="rId45"/>
    <p:sldId id="308" r:id="rId46"/>
    <p:sldId id="309" r:id="rId47"/>
    <p:sldId id="312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>
      <p:cViewPr varScale="1">
        <p:scale>
          <a:sx n="95" d="100"/>
          <a:sy n="95" d="100"/>
        </p:scale>
        <p:origin x="-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3216-5137-4621-9E34-F0505784CB92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5B828-8802-40F1-A968-EC62C16FC7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63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B828-8802-40F1-A968-EC62C16FC74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31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B828-8802-40F1-A968-EC62C16FC74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31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44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7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47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29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18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64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11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02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03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24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02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000" t="2000" r="2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FED8-6985-4192-A318-4066FB104815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93F3-5D0D-4D3A-AD6C-5DB189561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80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42.xml"/><Relationship Id="rId3" Type="http://schemas.openxmlformats.org/officeDocument/2006/relationships/image" Target="../media/image2.jpg"/><Relationship Id="rId7" Type="http://schemas.openxmlformats.org/officeDocument/2006/relationships/slide" Target="slide17.xml"/><Relationship Id="rId12" Type="http://schemas.openxmlformats.org/officeDocument/2006/relationships/slide" Target="slide3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34.xml"/><Relationship Id="rId5" Type="http://schemas.openxmlformats.org/officeDocument/2006/relationships/slide" Target="slide8.xml"/><Relationship Id="rId10" Type="http://schemas.openxmlformats.org/officeDocument/2006/relationships/slide" Target="slide30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5516" y="548680"/>
            <a:ext cx="8604956" cy="125400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海報體W9" pitchFamily="81" charset="-120"/>
                <a:ea typeface="華康海報體W9" pitchFamily="81" charset="-120"/>
              </a:rPr>
              <a:t>室乙第二站第二題</a:t>
            </a:r>
            <a:r>
              <a:rPr lang="en-US" altLang="zh-TW" dirty="0" smtClean="0">
                <a:solidFill>
                  <a:srgbClr val="FFC000"/>
                </a:solidFill>
                <a:latin typeface="華康海報體W9" pitchFamily="81" charset="-120"/>
                <a:ea typeface="華康海報體W9" pitchFamily="81" charset="-120"/>
              </a:rPr>
              <a:t/>
            </a:r>
            <a:br>
              <a:rPr lang="en-US" altLang="zh-TW" dirty="0" smtClean="0">
                <a:solidFill>
                  <a:srgbClr val="FFC000"/>
                </a:solidFill>
                <a:latin typeface="華康海報體W9" pitchFamily="81" charset="-120"/>
                <a:ea typeface="華康海報體W9" pitchFamily="81" charset="-120"/>
              </a:rPr>
            </a:br>
            <a:r>
              <a:rPr lang="zh-TW" altLang="en-US" sz="3100" dirty="0">
                <a:solidFill>
                  <a:schemeClr val="accent3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電動機正</a:t>
            </a:r>
            <a:r>
              <a:rPr lang="zh-TW" altLang="en-US" sz="3100" dirty="0" smtClean="0">
                <a:solidFill>
                  <a:schemeClr val="accent3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反轉兼</a:t>
            </a:r>
            <a:r>
              <a:rPr lang="en-US" altLang="zh-TW" sz="3100" dirty="0" smtClean="0">
                <a:solidFill>
                  <a:schemeClr val="accent3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Y-</a:t>
            </a:r>
            <a:r>
              <a:rPr lang="el-GR" altLang="zh-TW" sz="3100" dirty="0" smtClean="0">
                <a:solidFill>
                  <a:schemeClr val="accent3">
                    <a:lumMod val="50000"/>
                  </a:schemeClr>
                </a:solidFill>
                <a:ea typeface="華康海報體W9" pitchFamily="81" charset="-120"/>
              </a:rPr>
              <a:t>Δ</a:t>
            </a:r>
            <a:r>
              <a:rPr lang="zh-TW" altLang="en-US" sz="3100" dirty="0" smtClean="0">
                <a:solidFill>
                  <a:schemeClr val="accent3">
                    <a:lumMod val="50000"/>
                  </a:schemeClr>
                </a:solidFill>
                <a:ea typeface="華康海報體W9" pitchFamily="81" charset="-120"/>
              </a:rPr>
              <a:t>啟動附瞬時</a:t>
            </a:r>
            <a:r>
              <a:rPr lang="zh-TW" altLang="en-US" sz="3100" dirty="0" smtClean="0">
                <a:solidFill>
                  <a:schemeClr val="accent3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停電保護控制電路</a:t>
            </a:r>
            <a:endParaRPr lang="zh-TW" altLang="en-US" sz="3100" dirty="0">
              <a:solidFill>
                <a:schemeClr val="accent3">
                  <a:lumMod val="50000"/>
                </a:schemeClr>
              </a:solidFill>
              <a:latin typeface="華康海報體W9" pitchFamily="81" charset="-120"/>
              <a:ea typeface="華康海報體W9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9612" y="1772816"/>
            <a:ext cx="7380820" cy="485376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4" action="ppaction://hlinksldjump"/>
              </a:rPr>
              <a:t>1.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4" action="ppaction://hlinksldjump"/>
              </a:rPr>
              <a:t>正轉啟動到完成運轉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5" action="ppaction://hlinksldjump"/>
              </a:rPr>
              <a:t>2.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5" action="ppaction://hlinksldjump"/>
              </a:rPr>
              <a:t>正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5" action="ppaction://hlinksldjump"/>
              </a:rPr>
              <a:t>轉啟動中按「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5" action="ppaction://hlinksldjump"/>
              </a:rPr>
              <a:t>EMS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5" action="ppaction://hlinksldjump"/>
              </a:rPr>
              <a:t>」 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3.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正轉</a:t>
            </a:r>
            <a:r>
              <a:rPr lang="el-GR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Δ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運轉時，按「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EMS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」在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T</a:t>
            </a:r>
            <a:r>
              <a:rPr lang="en-US" altLang="zh-TW" sz="2400" baseline="-25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2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6" action="ppaction://hlinksldjump"/>
              </a:rPr>
              <a:t>時間內放開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4.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正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轉</a:t>
            </a:r>
            <a:r>
              <a:rPr lang="el-GR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Δ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運轉時，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按「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EMS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」超過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T</a:t>
            </a:r>
            <a:r>
              <a:rPr lang="en-US" altLang="zh-TW" sz="2400" baseline="-25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2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7" action="ppaction://hlinksldjump"/>
              </a:rPr>
              <a:t>才放開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8" action="ppaction://hlinksldjump"/>
              </a:rPr>
              <a:t>5.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8" action="ppaction://hlinksldjump"/>
              </a:rPr>
              <a:t>正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8" action="ppaction://hlinksldjump"/>
              </a:rPr>
              <a:t>轉</a:t>
            </a:r>
            <a:r>
              <a:rPr lang="el-GR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8" action="ppaction://hlinksldjump"/>
              </a:rPr>
              <a:t>Δ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8" action="ppaction://hlinksldjump"/>
              </a:rPr>
              <a:t>運轉時，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8" action="ppaction://hlinksldjump"/>
              </a:rPr>
              <a:t>按「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8" action="ppaction://hlinksldjump"/>
              </a:rPr>
              <a:t>OFF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8" action="ppaction://hlinksldjump"/>
              </a:rPr>
              <a:t>」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9" action="ppaction://hlinksldjump"/>
              </a:rPr>
              <a:t>6.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9" action="ppaction://hlinksldjump"/>
              </a:rPr>
              <a:t>反轉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9" action="ppaction://hlinksldjump"/>
              </a:rPr>
              <a:t>啟動到完成運轉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0" action="ppaction://hlinksldjump"/>
              </a:rPr>
              <a:t>7.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0" action="ppaction://hlinksldjump"/>
              </a:rPr>
              <a:t>反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0" action="ppaction://hlinksldjump"/>
              </a:rPr>
              <a:t>轉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0" action="ppaction://hlinksldjump"/>
              </a:rPr>
              <a:t>啟動中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0" action="ppaction://hlinksldjump"/>
              </a:rPr>
              <a:t>按「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0" action="ppaction://hlinksldjump"/>
              </a:rPr>
              <a:t>EMS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0" action="ppaction://hlinksldjump"/>
              </a:rPr>
              <a:t>」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8.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反轉</a:t>
            </a:r>
            <a:r>
              <a:rPr lang="el-GR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Δ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運轉時，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按「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EMS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」在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T</a:t>
            </a:r>
            <a:r>
              <a:rPr lang="en-US" altLang="zh-TW" sz="2400" baseline="-250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2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1" action="ppaction://hlinksldjump"/>
              </a:rPr>
              <a:t>時間內放開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9.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反轉</a:t>
            </a:r>
            <a:r>
              <a:rPr lang="el-GR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Δ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運轉時，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按「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EMS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」超過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T</a:t>
            </a:r>
            <a:r>
              <a:rPr lang="en-US" altLang="zh-TW" sz="2400" baseline="-250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2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2" action="ppaction://hlinksldjump"/>
              </a:rPr>
              <a:t>才放開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3" action="ppaction://hlinksldjump"/>
              </a:rPr>
              <a:t>10.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3" action="ppaction://hlinksldjump"/>
              </a:rPr>
              <a:t>反轉</a:t>
            </a:r>
            <a:r>
              <a:rPr lang="el-GR" altLang="zh-TW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3" action="ppaction://hlinksldjump"/>
              </a:rPr>
              <a:t>Δ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3" action="ppaction://hlinksldjump"/>
              </a:rPr>
              <a:t>運轉時，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3" action="ppaction://hlinksldjump"/>
              </a:rPr>
              <a:t>按「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3" action="ppaction://hlinksldjump"/>
              </a:rPr>
              <a:t>OFF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  <a:hlinkClick r:id="rId13" action="ppaction://hlinksldjump"/>
              </a:rPr>
              <a:t>」</a:t>
            </a:r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427984" y="2096852"/>
            <a:ext cx="3528392" cy="3541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71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向上箭號 2"/>
          <p:cNvSpPr/>
          <p:nvPr/>
        </p:nvSpPr>
        <p:spPr>
          <a:xfrm>
            <a:off x="3660639" y="925500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96" y="548680"/>
            <a:ext cx="320236" cy="293548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2737918" y="673284"/>
            <a:ext cx="2284132" cy="4555916"/>
            <a:chOff x="2737918" y="673284"/>
            <a:chExt cx="2284132" cy="4555916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2737918" y="695454"/>
              <a:ext cx="1366030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flipH="1">
              <a:off x="4103948" y="1520788"/>
              <a:ext cx="918102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3636906" y="3284984"/>
              <a:ext cx="1385144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975468" y="1529172"/>
              <a:ext cx="0" cy="1755812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4103948" y="673284"/>
              <a:ext cx="0" cy="847504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3636906" y="3284984"/>
              <a:ext cx="0" cy="847504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4121354" y="4132488"/>
              <a:ext cx="0" cy="1096712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3636906" y="4118012"/>
              <a:ext cx="486156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H="1">
              <a:off x="2951820" y="5229200"/>
              <a:ext cx="1171242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507" y="1611212"/>
              <a:ext cx="248362" cy="227664"/>
            </a:xfrm>
            <a:prstGeom prst="rect">
              <a:avLst/>
            </a:prstGeom>
          </p:spPr>
        </p:pic>
      </p:grpSp>
      <p:sp>
        <p:nvSpPr>
          <p:cNvPr id="27" name="文字方塊 26"/>
          <p:cNvSpPr txBox="1"/>
          <p:nvPr/>
        </p:nvSpPr>
        <p:spPr>
          <a:xfrm>
            <a:off x="1007604" y="5805264"/>
            <a:ext cx="5580620" cy="4680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2-2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放開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後無法獲得重新啟動的路徑</a:t>
            </a: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43960" y="590695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5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2738112" y="700286"/>
            <a:ext cx="2284132" cy="4555916"/>
            <a:chOff x="2737918" y="673284"/>
            <a:chExt cx="2284132" cy="4555916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2737918" y="695454"/>
              <a:ext cx="1366030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flipH="1">
              <a:off x="4103948" y="1520788"/>
              <a:ext cx="918102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3636906" y="3284984"/>
              <a:ext cx="1385144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975468" y="1529172"/>
              <a:ext cx="0" cy="1755812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4103948" y="673284"/>
              <a:ext cx="0" cy="847504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3636906" y="3284984"/>
              <a:ext cx="0" cy="847504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4121354" y="4132488"/>
              <a:ext cx="0" cy="1096712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3636906" y="4118012"/>
              <a:ext cx="486156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H="1">
              <a:off x="2951820" y="5229200"/>
              <a:ext cx="1171242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507" y="1611212"/>
              <a:ext cx="248362" cy="227664"/>
            </a:xfrm>
            <a:prstGeom prst="rect">
              <a:avLst/>
            </a:prstGeom>
          </p:spPr>
        </p:pic>
      </p:grpSp>
      <p:sp>
        <p:nvSpPr>
          <p:cNvPr id="27" name="文字方塊 26"/>
          <p:cNvSpPr txBox="1"/>
          <p:nvPr/>
        </p:nvSpPr>
        <p:spPr>
          <a:xfrm>
            <a:off x="1007604" y="5805264"/>
            <a:ext cx="5580620" cy="4680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2-3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除了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GL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亮外，其餘皆不動作。</a:t>
            </a: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43960" y="590695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591958" y="734360"/>
            <a:ext cx="6273519" cy="4521842"/>
            <a:chOff x="2591958" y="734360"/>
            <a:chExt cx="6273519" cy="4521842"/>
          </a:xfrm>
        </p:grpSpPr>
        <p:sp>
          <p:nvSpPr>
            <p:cNvPr id="19" name="橢圓 18"/>
            <p:cNvSpPr/>
            <p:nvPr/>
          </p:nvSpPr>
          <p:spPr>
            <a:xfrm>
              <a:off x="8415427" y="3471823"/>
              <a:ext cx="450050" cy="484746"/>
            </a:xfrm>
            <a:prstGeom prst="ellipse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肘形接點 21"/>
            <p:cNvCxnSpPr/>
            <p:nvPr/>
          </p:nvCxnSpPr>
          <p:spPr>
            <a:xfrm>
              <a:off x="2591958" y="734360"/>
              <a:ext cx="5985665" cy="2845624"/>
            </a:xfrm>
            <a:prstGeom prst="bentConnector2">
              <a:avLst/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接點 22"/>
            <p:cNvCxnSpPr/>
            <p:nvPr/>
          </p:nvCxnSpPr>
          <p:spPr>
            <a:xfrm flipV="1">
              <a:off x="2914133" y="3862357"/>
              <a:ext cx="5751160" cy="1393845"/>
            </a:xfrm>
            <a:prstGeom prst="bentConnector3">
              <a:avLst>
                <a:gd name="adj1" fmla="val 99198"/>
              </a:avLst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01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096852"/>
            <a:ext cx="7020780" cy="187220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3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轉</a:t>
            </a:r>
            <a:r>
              <a:rPr lang="el-GR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運轉時，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按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EMS,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在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</a:t>
            </a:r>
            <a:r>
              <a:rPr lang="en-US" altLang="zh-TW" sz="4400" baseline="-250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間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內放開</a:t>
            </a:r>
            <a:endParaRPr lang="en-US" altLang="zh-TW" sz="4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5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501805" y="5904275"/>
            <a:ext cx="7378100" cy="9537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3-1.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正轉啟動完成後按下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，所有動作停止。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但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KR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的接點尚未復歸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  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sp>
        <p:nvSpPr>
          <p:cNvPr id="48" name="標題 1"/>
          <p:cNvSpPr txBox="1">
            <a:spLocks/>
          </p:cNvSpPr>
          <p:nvPr/>
        </p:nvSpPr>
        <p:spPr>
          <a:xfrm>
            <a:off x="7387117" y="590427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grpSp>
        <p:nvGrpSpPr>
          <p:cNvPr id="83" name="群組 82"/>
          <p:cNvGrpSpPr/>
          <p:nvPr/>
        </p:nvGrpSpPr>
        <p:grpSpPr>
          <a:xfrm>
            <a:off x="482321" y="695454"/>
            <a:ext cx="8027352" cy="4557283"/>
            <a:chOff x="482321" y="695454"/>
            <a:chExt cx="8027352" cy="455728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735" y="1273260"/>
              <a:ext cx="144015" cy="148516"/>
            </a:xfrm>
            <a:prstGeom prst="rect">
              <a:avLst/>
            </a:prstGeom>
          </p:spPr>
        </p:pic>
        <p:grpSp>
          <p:nvGrpSpPr>
            <p:cNvPr id="82" name="群組 81"/>
            <p:cNvGrpSpPr/>
            <p:nvPr/>
          </p:nvGrpSpPr>
          <p:grpSpPr>
            <a:xfrm>
              <a:off x="482321" y="695454"/>
              <a:ext cx="8027352" cy="4557283"/>
              <a:chOff x="482321" y="695454"/>
              <a:chExt cx="8027352" cy="4557283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39" y="2104666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8878" y="1644732"/>
                <a:ext cx="130795" cy="119896"/>
              </a:xfrm>
              <a:prstGeom prst="rect">
                <a:avLst/>
              </a:prstGeom>
            </p:spPr>
          </p:pic>
          <p:grpSp>
            <p:nvGrpSpPr>
              <p:cNvPr id="37" name="群組 36"/>
              <p:cNvGrpSpPr/>
              <p:nvPr/>
            </p:nvGrpSpPr>
            <p:grpSpPr>
              <a:xfrm>
                <a:off x="5688387" y="2148027"/>
                <a:ext cx="2461596" cy="843478"/>
                <a:chOff x="5688387" y="2148027"/>
                <a:chExt cx="2461596" cy="843478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7086" y="2148027"/>
                  <a:ext cx="144015" cy="148516"/>
                </a:xfrm>
                <a:prstGeom prst="rect">
                  <a:avLst/>
                </a:prstGeom>
              </p:spPr>
            </p:pic>
            <p:pic>
              <p:nvPicPr>
                <p:cNvPr id="85" name="圖片 8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6536" y="220581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86" name="圖片 8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8387" y="287160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90" name="圖片 8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5968" y="2231554"/>
                  <a:ext cx="144015" cy="148516"/>
                </a:xfrm>
                <a:prstGeom prst="rect">
                  <a:avLst/>
                </a:prstGeom>
              </p:spPr>
            </p:pic>
          </p:grpSp>
          <p:grpSp>
            <p:nvGrpSpPr>
              <p:cNvPr id="80" name="群組 79"/>
              <p:cNvGrpSpPr/>
              <p:nvPr/>
            </p:nvGrpSpPr>
            <p:grpSpPr>
              <a:xfrm>
                <a:off x="482321" y="695454"/>
                <a:ext cx="7951975" cy="4557283"/>
                <a:chOff x="482321" y="695454"/>
                <a:chExt cx="7951975" cy="4557283"/>
              </a:xfrm>
            </p:grpSpPr>
            <p:cxnSp>
              <p:nvCxnSpPr>
                <p:cNvPr id="20" name="直線接點 19"/>
                <p:cNvCxnSpPr/>
                <p:nvPr/>
              </p:nvCxnSpPr>
              <p:spPr>
                <a:xfrm>
                  <a:off x="3616903" y="3284411"/>
                  <a:ext cx="0" cy="339911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/>
                <p:cNvCxnSpPr/>
                <p:nvPr/>
              </p:nvCxnSpPr>
              <p:spPr>
                <a:xfrm flipH="1">
                  <a:off x="3616444" y="3861048"/>
                  <a:ext cx="1" cy="28803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群組 42"/>
                <p:cNvGrpSpPr/>
                <p:nvPr/>
              </p:nvGrpSpPr>
              <p:grpSpPr>
                <a:xfrm>
                  <a:off x="482321" y="695454"/>
                  <a:ext cx="7951975" cy="4557283"/>
                  <a:chOff x="482321" y="695454"/>
                  <a:chExt cx="7951975" cy="4557283"/>
                </a:xfrm>
              </p:grpSpPr>
              <p:cxnSp>
                <p:nvCxnSpPr>
                  <p:cNvPr id="19" name="直線接點 18"/>
                  <p:cNvCxnSpPr/>
                  <p:nvPr/>
                </p:nvCxnSpPr>
                <p:spPr>
                  <a:xfrm>
                    <a:off x="4102497" y="3833622"/>
                    <a:ext cx="11802" cy="1419115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" name="群組 40"/>
                  <p:cNvGrpSpPr/>
                  <p:nvPr/>
                </p:nvGrpSpPr>
                <p:grpSpPr>
                  <a:xfrm>
                    <a:off x="482321" y="695454"/>
                    <a:ext cx="7951975" cy="4515129"/>
                    <a:chOff x="482321" y="695454"/>
                    <a:chExt cx="7951975" cy="4515129"/>
                  </a:xfrm>
                </p:grpSpPr>
                <p:cxnSp>
                  <p:nvCxnSpPr>
                    <p:cNvPr id="52" name="直線接點 51"/>
                    <p:cNvCxnSpPr/>
                    <p:nvPr/>
                  </p:nvCxnSpPr>
                  <p:spPr>
                    <a:xfrm flipH="1">
                      <a:off x="5922151" y="4680958"/>
                      <a:ext cx="715269" cy="8182"/>
                    </a:xfrm>
                    <a:prstGeom prst="line">
                      <a:avLst/>
                    </a:prstGeom>
                    <a:ln w="76200">
                      <a:solidFill>
                        <a:srgbClr val="FF0000">
                          <a:alpha val="48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橢圓 64"/>
                    <p:cNvSpPr/>
                    <p:nvPr/>
                  </p:nvSpPr>
                  <p:spPr>
                    <a:xfrm>
                      <a:off x="575201" y="3862633"/>
                      <a:ext cx="503658" cy="502471"/>
                    </a:xfrm>
                    <a:prstGeom prst="ellipse">
                      <a:avLst/>
                    </a:prstGeom>
                    <a:solidFill>
                      <a:srgbClr val="C00000">
                        <a:alpha val="4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grpSp>
                  <p:nvGrpSpPr>
                    <p:cNvPr id="39" name="群組 38"/>
                    <p:cNvGrpSpPr/>
                    <p:nvPr/>
                  </p:nvGrpSpPr>
                  <p:grpSpPr>
                    <a:xfrm>
                      <a:off x="482321" y="695454"/>
                      <a:ext cx="7951975" cy="4515129"/>
                      <a:chOff x="482321" y="695454"/>
                      <a:chExt cx="7951975" cy="4515129"/>
                    </a:xfrm>
                  </p:grpSpPr>
                  <p:cxnSp>
                    <p:nvCxnSpPr>
                      <p:cNvPr id="34" name="直線接點 33"/>
                      <p:cNvCxnSpPr/>
                      <p:nvPr/>
                    </p:nvCxnSpPr>
                    <p:spPr>
                      <a:xfrm flipH="1" flipV="1">
                        <a:off x="5562110" y="1941457"/>
                        <a:ext cx="353830" cy="5721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>
                            <a:alpha val="4800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直線接點 49"/>
                      <p:cNvCxnSpPr/>
                      <p:nvPr/>
                    </p:nvCxnSpPr>
                    <p:spPr>
                      <a:xfrm flipH="1">
                        <a:off x="5906382" y="1944317"/>
                        <a:ext cx="727439" cy="2861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>
                            <a:alpha val="4800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8" name="群組 37"/>
                      <p:cNvGrpSpPr/>
                      <p:nvPr/>
                    </p:nvGrpSpPr>
                    <p:grpSpPr>
                      <a:xfrm>
                        <a:off x="482321" y="695454"/>
                        <a:ext cx="7951975" cy="4515129"/>
                        <a:chOff x="482321" y="695454"/>
                        <a:chExt cx="7951975" cy="4515129"/>
                      </a:xfrm>
                    </p:grpSpPr>
                    <p:cxnSp>
                      <p:nvCxnSpPr>
                        <p:cNvPr id="16" name="直線接點 15"/>
                        <p:cNvCxnSpPr/>
                        <p:nvPr/>
                      </p:nvCxnSpPr>
                      <p:spPr>
                        <a:xfrm flipH="1">
                          <a:off x="4114299" y="728700"/>
                          <a:ext cx="9875" cy="792414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48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直線接點 29"/>
                        <p:cNvCxnSpPr/>
                        <p:nvPr/>
                      </p:nvCxnSpPr>
                      <p:spPr>
                        <a:xfrm>
                          <a:off x="5562110" y="714073"/>
                          <a:ext cx="0" cy="2910249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48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" name="橢圓 41"/>
                        <p:cNvSpPr/>
                        <p:nvPr/>
                      </p:nvSpPr>
                      <p:spPr>
                        <a:xfrm>
                          <a:off x="5413593" y="3621656"/>
                          <a:ext cx="297033" cy="235456"/>
                        </a:xfrm>
                        <a:prstGeom prst="ellipse">
                          <a:avLst/>
                        </a:prstGeom>
                        <a:solidFill>
                          <a:srgbClr val="C00000">
                            <a:alpha val="45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TW" altLang="en-US"/>
                        </a:p>
                      </p:txBody>
                    </p:sp>
                    <p:grpSp>
                      <p:nvGrpSpPr>
                        <p:cNvPr id="14" name="群組 13"/>
                        <p:cNvGrpSpPr/>
                        <p:nvPr/>
                      </p:nvGrpSpPr>
                      <p:grpSpPr>
                        <a:xfrm>
                          <a:off x="482321" y="695454"/>
                          <a:ext cx="7951975" cy="4515129"/>
                          <a:chOff x="469925" y="714073"/>
                          <a:chExt cx="7951975" cy="4515129"/>
                        </a:xfrm>
                      </p:grpSpPr>
                      <p:cxnSp>
                        <p:nvCxnSpPr>
                          <p:cNvPr id="5" name="直線接點 4"/>
                          <p:cNvCxnSpPr/>
                          <p:nvPr/>
                        </p:nvCxnSpPr>
                        <p:spPr>
                          <a:xfrm>
                            <a:off x="2771800" y="728700"/>
                            <a:ext cx="1363650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" name="直線接點 5"/>
                          <p:cNvCxnSpPr/>
                          <p:nvPr/>
                        </p:nvCxnSpPr>
                        <p:spPr>
                          <a:xfrm flipV="1">
                            <a:off x="2771800" y="5229200"/>
                            <a:ext cx="1360202" cy="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直線接點 16"/>
                          <p:cNvCxnSpPr/>
                          <p:nvPr/>
                        </p:nvCxnSpPr>
                        <p:spPr>
                          <a:xfrm>
                            <a:off x="3636370" y="1559966"/>
                            <a:ext cx="0" cy="1071456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" name="直線接點 17"/>
                          <p:cNvCxnSpPr/>
                          <p:nvPr/>
                        </p:nvCxnSpPr>
                        <p:spPr>
                          <a:xfrm>
                            <a:off x="4108398" y="2520886"/>
                            <a:ext cx="11802" cy="1118374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直線接點 21"/>
                          <p:cNvCxnSpPr/>
                          <p:nvPr/>
                        </p:nvCxnSpPr>
                        <p:spPr>
                          <a:xfrm flipH="1">
                            <a:off x="3582615" y="3293985"/>
                            <a:ext cx="538609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" name="直線接點 22"/>
                          <p:cNvCxnSpPr/>
                          <p:nvPr/>
                        </p:nvCxnSpPr>
                        <p:spPr>
                          <a:xfrm flipH="1">
                            <a:off x="3636370" y="2592570"/>
                            <a:ext cx="487804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" name="直線接點 23"/>
                          <p:cNvCxnSpPr/>
                          <p:nvPr/>
                        </p:nvCxnSpPr>
                        <p:spPr>
                          <a:xfrm flipH="1">
                            <a:off x="3610543" y="4104075"/>
                            <a:ext cx="503756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直線接點 24"/>
                          <p:cNvCxnSpPr/>
                          <p:nvPr/>
                        </p:nvCxnSpPr>
                        <p:spPr>
                          <a:xfrm flipH="1">
                            <a:off x="3582615" y="1521114"/>
                            <a:ext cx="541559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8" name="橢圓 27"/>
                          <p:cNvSpPr/>
                          <p:nvPr/>
                        </p:nvSpPr>
                        <p:spPr>
                          <a:xfrm>
                            <a:off x="3492354" y="3624322"/>
                            <a:ext cx="288032" cy="236726"/>
                          </a:xfrm>
                          <a:prstGeom prst="ellipse">
                            <a:avLst/>
                          </a:prstGeom>
                          <a:solidFill>
                            <a:srgbClr val="C00000">
                              <a:alpha val="45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/>
                          </a:p>
                        </p:txBody>
                      </p:sp>
                      <p:sp>
                        <p:nvSpPr>
                          <p:cNvPr id="29" name="橢圓 28"/>
                          <p:cNvSpPr/>
                          <p:nvPr/>
                        </p:nvSpPr>
                        <p:spPr>
                          <a:xfrm>
                            <a:off x="3986934" y="3624322"/>
                            <a:ext cx="297033" cy="235456"/>
                          </a:xfrm>
                          <a:prstGeom prst="ellipse">
                            <a:avLst/>
                          </a:prstGeom>
                          <a:solidFill>
                            <a:srgbClr val="C00000">
                              <a:alpha val="45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/>
                          </a:p>
                        </p:txBody>
                      </p:sp>
                      <p:cxnSp>
                        <p:nvCxnSpPr>
                          <p:cNvPr id="26" name="直線接點 25"/>
                          <p:cNvCxnSpPr/>
                          <p:nvPr/>
                        </p:nvCxnSpPr>
                        <p:spPr>
                          <a:xfrm flipH="1">
                            <a:off x="4102498" y="728700"/>
                            <a:ext cx="1459612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" name="直線接點 26"/>
                          <p:cNvCxnSpPr/>
                          <p:nvPr/>
                        </p:nvCxnSpPr>
                        <p:spPr>
                          <a:xfrm flipH="1">
                            <a:off x="4124174" y="4689140"/>
                            <a:ext cx="1797976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" name="直線接點 30"/>
                          <p:cNvCxnSpPr/>
                          <p:nvPr/>
                        </p:nvCxnSpPr>
                        <p:spPr>
                          <a:xfrm>
                            <a:off x="5562110" y="3861048"/>
                            <a:ext cx="0" cy="82809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" name="直線接點 55"/>
                          <p:cNvCxnSpPr/>
                          <p:nvPr/>
                        </p:nvCxnSpPr>
                        <p:spPr>
                          <a:xfrm>
                            <a:off x="1151620" y="797246"/>
                            <a:ext cx="0" cy="279645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chemeClr val="tx1">
                                <a:alpha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" name="直線接點 56"/>
                          <p:cNvCxnSpPr/>
                          <p:nvPr/>
                        </p:nvCxnSpPr>
                        <p:spPr>
                          <a:xfrm>
                            <a:off x="469925" y="781137"/>
                            <a:ext cx="0" cy="2864031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75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" name="直線接點 57"/>
                          <p:cNvCxnSpPr/>
                          <p:nvPr/>
                        </p:nvCxnSpPr>
                        <p:spPr>
                          <a:xfrm>
                            <a:off x="784960" y="800259"/>
                            <a:ext cx="0" cy="2862591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00B0F0">
                                <a:alpha val="75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70" name="群組 69"/>
                          <p:cNvGrpSpPr/>
                          <p:nvPr/>
                        </p:nvGrpSpPr>
                        <p:grpSpPr>
                          <a:xfrm>
                            <a:off x="6085377" y="1941457"/>
                            <a:ext cx="297033" cy="2747683"/>
                            <a:chOff x="5767423" y="1941457"/>
                            <a:chExt cx="297033" cy="2747683"/>
                          </a:xfrm>
                        </p:grpSpPr>
                        <p:cxnSp>
                          <p:nvCxnSpPr>
                            <p:cNvPr id="71" name="直線接點 70"/>
                            <p:cNvCxnSpPr/>
                            <p:nvPr/>
                          </p:nvCxnSpPr>
                          <p:spPr>
                            <a:xfrm>
                              <a:off x="5922150" y="3861048"/>
                              <a:ext cx="0" cy="82809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2" name="直線接點 71"/>
                            <p:cNvCxnSpPr/>
                            <p:nvPr/>
                          </p:nvCxnSpPr>
                          <p:spPr>
                            <a:xfrm>
                              <a:off x="5915940" y="1941457"/>
                              <a:ext cx="0" cy="168286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3" name="橢圓 72"/>
                            <p:cNvSpPr/>
                            <p:nvPr/>
                          </p:nvSpPr>
                          <p:spPr>
                            <a:xfrm>
                              <a:off x="5767423" y="3624322"/>
                              <a:ext cx="297033" cy="23545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  <p:grpSp>
                        <p:nvGrpSpPr>
                          <p:cNvPr id="74" name="群組 73"/>
                          <p:cNvGrpSpPr/>
                          <p:nvPr/>
                        </p:nvGrpSpPr>
                        <p:grpSpPr>
                          <a:xfrm>
                            <a:off x="6479094" y="1933275"/>
                            <a:ext cx="297033" cy="2747683"/>
                            <a:chOff x="5767423" y="1941457"/>
                            <a:chExt cx="297033" cy="2747683"/>
                          </a:xfrm>
                        </p:grpSpPr>
                        <p:cxnSp>
                          <p:nvCxnSpPr>
                            <p:cNvPr id="75" name="直線接點 74"/>
                            <p:cNvCxnSpPr/>
                            <p:nvPr/>
                          </p:nvCxnSpPr>
                          <p:spPr>
                            <a:xfrm>
                              <a:off x="5922150" y="3861048"/>
                              <a:ext cx="0" cy="82809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6" name="直線接點 75"/>
                            <p:cNvCxnSpPr/>
                            <p:nvPr/>
                          </p:nvCxnSpPr>
                          <p:spPr>
                            <a:xfrm>
                              <a:off x="5915940" y="1941457"/>
                              <a:ext cx="0" cy="168286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7" name="橢圓 76"/>
                            <p:cNvSpPr/>
                            <p:nvPr/>
                          </p:nvSpPr>
                          <p:spPr>
                            <a:xfrm>
                              <a:off x="5767423" y="3624322"/>
                              <a:ext cx="297033" cy="23545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  <p:cxnSp>
                        <p:nvCxnSpPr>
                          <p:cNvPr id="84" name="直線接點 83"/>
                          <p:cNvCxnSpPr/>
                          <p:nvPr/>
                        </p:nvCxnSpPr>
                        <p:spPr>
                          <a:xfrm flipH="1">
                            <a:off x="6615271" y="4670836"/>
                            <a:ext cx="715269" cy="818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24" name="群組 123"/>
                          <p:cNvGrpSpPr/>
                          <p:nvPr/>
                        </p:nvGrpSpPr>
                        <p:grpSpPr>
                          <a:xfrm>
                            <a:off x="476545" y="2503410"/>
                            <a:ext cx="1867446" cy="2565493"/>
                            <a:chOff x="469925" y="2519691"/>
                            <a:chExt cx="1867446" cy="2565493"/>
                          </a:xfrm>
                        </p:grpSpPr>
                        <p:cxnSp>
                          <p:nvCxnSpPr>
                            <p:cNvPr id="105" name="直線接點 104"/>
                            <p:cNvCxnSpPr/>
                            <p:nvPr/>
                          </p:nvCxnSpPr>
                          <p:spPr>
                            <a:xfrm>
                              <a:off x="476545" y="4564778"/>
                              <a:ext cx="0" cy="39274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00B0F0">
                                  <a:alpha val="75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23" name="群組 122"/>
                            <p:cNvGrpSpPr/>
                            <p:nvPr/>
                          </p:nvGrpSpPr>
                          <p:grpSpPr>
                            <a:xfrm>
                              <a:off x="469925" y="2519691"/>
                              <a:ext cx="1867446" cy="2565493"/>
                              <a:chOff x="469925" y="2519691"/>
                              <a:chExt cx="1867446" cy="2565493"/>
                            </a:xfrm>
                          </p:grpSpPr>
                          <p:cxnSp>
                            <p:nvCxnSpPr>
                              <p:cNvPr id="87" name="直線接點 86"/>
                              <p:cNvCxnSpPr/>
                              <p:nvPr/>
                            </p:nvCxnSpPr>
                            <p:spPr>
                              <a:xfrm>
                                <a:off x="2303748" y="2519691"/>
                                <a:ext cx="0" cy="256549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88" name="直線接點 87"/>
                              <p:cNvCxnSpPr/>
                              <p:nvPr/>
                            </p:nvCxnSpPr>
                            <p:spPr>
                              <a:xfrm>
                                <a:off x="1622053" y="2893333"/>
                                <a:ext cx="0" cy="192753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89" name="直線接點 88"/>
                              <p:cNvCxnSpPr/>
                              <p:nvPr/>
                            </p:nvCxnSpPr>
                            <p:spPr>
                              <a:xfrm>
                                <a:off x="1949532" y="2717784"/>
                                <a:ext cx="0" cy="2223384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7" name="直線接點 96"/>
                              <p:cNvCxnSpPr/>
                              <p:nvPr/>
                            </p:nvCxnSpPr>
                            <p:spPr>
                              <a:xfrm>
                                <a:off x="828773" y="5069144"/>
                                <a:ext cx="1508598" cy="1426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8" name="直線接點 97"/>
                              <p:cNvCxnSpPr/>
                              <p:nvPr/>
                            </p:nvCxnSpPr>
                            <p:spPr>
                              <a:xfrm>
                                <a:off x="1115218" y="4775036"/>
                                <a:ext cx="506835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1" name="直線接點 100"/>
                              <p:cNvCxnSpPr/>
                              <p:nvPr/>
                            </p:nvCxnSpPr>
                            <p:spPr>
                              <a:xfrm>
                                <a:off x="476545" y="4914096"/>
                                <a:ext cx="1479607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3" name="直線接點 102"/>
                              <p:cNvCxnSpPr/>
                              <p:nvPr/>
                            </p:nvCxnSpPr>
                            <p:spPr>
                              <a:xfrm>
                                <a:off x="836585" y="4562358"/>
                                <a:ext cx="0" cy="517016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4" name="直線接點 103"/>
                              <p:cNvCxnSpPr/>
                              <p:nvPr/>
                            </p:nvCxnSpPr>
                            <p:spPr>
                              <a:xfrm>
                                <a:off x="1148139" y="4582780"/>
                                <a:ext cx="0" cy="21272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0" name="直線接點 119"/>
                              <p:cNvCxnSpPr/>
                              <p:nvPr/>
                            </p:nvCxnSpPr>
                            <p:spPr>
                              <a:xfrm>
                                <a:off x="1151620" y="2541217"/>
                                <a:ext cx="1152128" cy="1426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1" name="直線接點 120"/>
                              <p:cNvCxnSpPr/>
                              <p:nvPr/>
                            </p:nvCxnSpPr>
                            <p:spPr>
                              <a:xfrm>
                                <a:off x="469925" y="2929773"/>
                                <a:ext cx="1152128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2" name="直線接點 121"/>
                              <p:cNvCxnSpPr/>
                              <p:nvPr/>
                            </p:nvCxnSpPr>
                            <p:spPr>
                              <a:xfrm>
                                <a:off x="784960" y="2738115"/>
                                <a:ext cx="1164572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54" name="群組 53"/>
                          <p:cNvGrpSpPr/>
                          <p:nvPr/>
                        </p:nvGrpSpPr>
                        <p:grpSpPr>
                          <a:xfrm>
                            <a:off x="5560003" y="714073"/>
                            <a:ext cx="2861897" cy="4010150"/>
                            <a:chOff x="5560003" y="714073"/>
                            <a:chExt cx="2861897" cy="4010150"/>
                          </a:xfrm>
                        </p:grpSpPr>
                        <p:cxnSp>
                          <p:nvCxnSpPr>
                            <p:cNvPr id="91" name="直線接點 90"/>
                            <p:cNvCxnSpPr/>
                            <p:nvPr/>
                          </p:nvCxnSpPr>
                          <p:spPr>
                            <a:xfrm flipV="1">
                              <a:off x="5560003" y="728700"/>
                              <a:ext cx="2720409" cy="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2" name="直線接點 91"/>
                            <p:cNvCxnSpPr/>
                            <p:nvPr/>
                          </p:nvCxnSpPr>
                          <p:spPr>
                            <a:xfrm>
                              <a:off x="7293082" y="4689140"/>
                              <a:ext cx="987330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4" name="直線接點 93"/>
                            <p:cNvCxnSpPr/>
                            <p:nvPr/>
                          </p:nvCxnSpPr>
                          <p:spPr>
                            <a:xfrm>
                              <a:off x="8277884" y="714073"/>
                              <a:ext cx="0" cy="287962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9" name="直線接點 98"/>
                            <p:cNvCxnSpPr/>
                            <p:nvPr/>
                          </p:nvCxnSpPr>
                          <p:spPr>
                            <a:xfrm>
                              <a:off x="8277884" y="3857112"/>
                              <a:ext cx="0" cy="86711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00" name="橢圓 99"/>
                            <p:cNvSpPr/>
                            <p:nvPr/>
                          </p:nvSpPr>
                          <p:spPr>
                            <a:xfrm>
                              <a:off x="8133868" y="3600192"/>
                              <a:ext cx="288032" cy="23672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79" name="群組 78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sp>
        <p:nvSpPr>
          <p:cNvPr id="8" name="向上箭號 7"/>
          <p:cNvSpPr/>
          <p:nvPr/>
        </p:nvSpPr>
        <p:spPr>
          <a:xfrm>
            <a:off x="3648766" y="944724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6" y="548680"/>
            <a:ext cx="320236" cy="293548"/>
          </a:xfrm>
          <a:prstGeom prst="rect">
            <a:avLst/>
          </a:prstGeom>
        </p:spPr>
      </p:pic>
      <p:grpSp>
        <p:nvGrpSpPr>
          <p:cNvPr id="93" name="群組 92"/>
          <p:cNvGrpSpPr/>
          <p:nvPr/>
        </p:nvGrpSpPr>
        <p:grpSpPr>
          <a:xfrm>
            <a:off x="4135451" y="1521114"/>
            <a:ext cx="864290" cy="1772871"/>
            <a:chOff x="4135451" y="1521114"/>
            <a:chExt cx="864290" cy="1772871"/>
          </a:xfrm>
        </p:grpSpPr>
        <p:cxnSp>
          <p:nvCxnSpPr>
            <p:cNvPr id="95" name="直線接點 94"/>
            <p:cNvCxnSpPr/>
            <p:nvPr/>
          </p:nvCxnSpPr>
          <p:spPr>
            <a:xfrm flipH="1">
              <a:off x="4135451" y="1521114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H="1">
              <a:off x="4135451" y="3284411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H="1" flipV="1">
              <a:off x="4976319" y="1521114"/>
              <a:ext cx="23422" cy="177287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7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501805" y="5904275"/>
            <a:ext cx="6885312" cy="9537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3-2.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在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設定的時限內放開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MCF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會恢復動作，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繼續完成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Y-</a:t>
            </a:r>
            <a:r>
              <a:rPr lang="el-GR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啟動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sp>
        <p:nvSpPr>
          <p:cNvPr id="48" name="標題 1"/>
          <p:cNvSpPr txBox="1">
            <a:spLocks/>
          </p:cNvSpPr>
          <p:nvPr/>
        </p:nvSpPr>
        <p:spPr>
          <a:xfrm>
            <a:off x="7387117" y="590427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36" y="1681451"/>
            <a:ext cx="130795" cy="119896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04" y="1690370"/>
            <a:ext cx="144015" cy="148516"/>
          </a:xfrm>
          <a:prstGeom prst="rect">
            <a:avLst/>
          </a:prstGeom>
        </p:spPr>
      </p:pic>
      <p:sp>
        <p:nvSpPr>
          <p:cNvPr id="8" name="向上箭號 7"/>
          <p:cNvSpPr/>
          <p:nvPr/>
        </p:nvSpPr>
        <p:spPr>
          <a:xfrm>
            <a:off x="3648766" y="944724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6" y="548680"/>
            <a:ext cx="320236" cy="293548"/>
          </a:xfrm>
          <a:prstGeom prst="rect">
            <a:avLst/>
          </a:prstGeom>
        </p:spPr>
      </p:pic>
      <p:grpSp>
        <p:nvGrpSpPr>
          <p:cNvPr id="46" name="群組 45"/>
          <p:cNvGrpSpPr/>
          <p:nvPr/>
        </p:nvGrpSpPr>
        <p:grpSpPr>
          <a:xfrm>
            <a:off x="2699792" y="662363"/>
            <a:ext cx="2289702" cy="4576337"/>
            <a:chOff x="2699792" y="662363"/>
            <a:chExt cx="2289702" cy="4576337"/>
          </a:xfrm>
        </p:grpSpPr>
        <p:cxnSp>
          <p:nvCxnSpPr>
            <p:cNvPr id="93" name="直線接點 92"/>
            <p:cNvCxnSpPr/>
            <p:nvPr/>
          </p:nvCxnSpPr>
          <p:spPr>
            <a:xfrm>
              <a:off x="2699792" y="698922"/>
              <a:ext cx="143221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4132002" y="1484784"/>
              <a:ext cx="85749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>
              <a:off x="3636906" y="3284984"/>
              <a:ext cx="135258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>
              <a:off x="3608981" y="4113076"/>
              <a:ext cx="523021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2743894" y="5229200"/>
              <a:ext cx="138810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4116198" y="4113076"/>
              <a:ext cx="0" cy="112562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 flipV="1">
              <a:off x="3636906" y="3284985"/>
              <a:ext cx="1398" cy="32403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 flipV="1">
              <a:off x="4989494" y="1448780"/>
              <a:ext cx="0" cy="183620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 flipV="1">
              <a:off x="4132002" y="662363"/>
              <a:ext cx="0" cy="84645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 flipH="1" flipV="1">
              <a:off x="3636906" y="3861048"/>
              <a:ext cx="1399" cy="25987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橢圓 114"/>
            <p:cNvSpPr/>
            <p:nvPr/>
          </p:nvSpPr>
          <p:spPr>
            <a:xfrm>
              <a:off x="3483496" y="3589268"/>
              <a:ext cx="288032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96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2000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503548" y="6021288"/>
            <a:ext cx="7376356" cy="625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3-3.Y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啟動時，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MCF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動作，馬達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Y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結線啟動，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亮。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2771800" y="728700"/>
            <a:ext cx="1363650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2771800" y="5229200"/>
            <a:ext cx="1360202" cy="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9" y="2104666"/>
            <a:ext cx="144015" cy="14851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35" y="1273260"/>
            <a:ext cx="144015" cy="148516"/>
          </a:xfrm>
          <a:prstGeom prst="rect">
            <a:avLst/>
          </a:prstGeom>
        </p:spPr>
      </p:pic>
      <p:cxnSp>
        <p:nvCxnSpPr>
          <p:cNvPr id="34" name="直線接點 33"/>
          <p:cNvCxnSpPr/>
          <p:nvPr/>
        </p:nvCxnSpPr>
        <p:spPr>
          <a:xfrm flipH="1">
            <a:off x="4114299" y="728700"/>
            <a:ext cx="9875" cy="79241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3636370" y="1559966"/>
            <a:ext cx="0" cy="1071456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4108398" y="2520886"/>
            <a:ext cx="11802" cy="111837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102497" y="3833622"/>
            <a:ext cx="11802" cy="1419115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616903" y="3284411"/>
            <a:ext cx="0" cy="33991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3616444" y="3861048"/>
            <a:ext cx="1" cy="28803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H="1">
            <a:off x="3582615" y="3293985"/>
            <a:ext cx="53860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>
            <a:off x="3636370" y="2592570"/>
            <a:ext cx="487804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3610543" y="4104075"/>
            <a:ext cx="50375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H="1">
            <a:off x="3582615" y="1521114"/>
            <a:ext cx="54155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>
            <a:off x="3492354" y="3624322"/>
            <a:ext cx="288032" cy="23672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3986934" y="3624322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grpSp>
        <p:nvGrpSpPr>
          <p:cNvPr id="48" name="群組 47"/>
          <p:cNvGrpSpPr/>
          <p:nvPr/>
        </p:nvGrpSpPr>
        <p:grpSpPr>
          <a:xfrm>
            <a:off x="4102498" y="714073"/>
            <a:ext cx="1819652" cy="3975067"/>
            <a:chOff x="4102498" y="714073"/>
            <a:chExt cx="1819652" cy="3975067"/>
          </a:xfrm>
        </p:grpSpPr>
        <p:cxnSp>
          <p:nvCxnSpPr>
            <p:cNvPr id="49" name="直線接點 48"/>
            <p:cNvCxnSpPr/>
            <p:nvPr/>
          </p:nvCxnSpPr>
          <p:spPr>
            <a:xfrm flipH="1">
              <a:off x="4102498" y="728700"/>
              <a:ext cx="145961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H="1">
              <a:off x="4124174" y="4689140"/>
              <a:ext cx="179797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5562110" y="714073"/>
              <a:ext cx="0" cy="2910249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556211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H="1" flipV="1">
              <a:off x="5562110" y="1941457"/>
              <a:ext cx="353830" cy="572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橢圓 55"/>
          <p:cNvSpPr/>
          <p:nvPr/>
        </p:nvSpPr>
        <p:spPr>
          <a:xfrm>
            <a:off x="5767423" y="3624322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5413593" y="3621656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8" name="圖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52" y="2167898"/>
            <a:ext cx="130795" cy="119896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96" y="2139278"/>
            <a:ext cx="144015" cy="148516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01" y="2415253"/>
            <a:ext cx="130795" cy="119896"/>
          </a:xfrm>
          <a:prstGeom prst="rect">
            <a:avLst/>
          </a:prstGeom>
        </p:spPr>
      </p:pic>
      <p:grpSp>
        <p:nvGrpSpPr>
          <p:cNvPr id="61" name="群組 60"/>
          <p:cNvGrpSpPr/>
          <p:nvPr/>
        </p:nvGrpSpPr>
        <p:grpSpPr>
          <a:xfrm>
            <a:off x="5906381" y="1947178"/>
            <a:ext cx="1414272" cy="2741962"/>
            <a:chOff x="5906381" y="1947178"/>
            <a:chExt cx="1414272" cy="2741962"/>
          </a:xfrm>
        </p:grpSpPr>
        <p:cxnSp>
          <p:nvCxnSpPr>
            <p:cNvPr id="62" name="直線接點 61"/>
            <p:cNvCxnSpPr/>
            <p:nvPr/>
          </p:nvCxnSpPr>
          <p:spPr>
            <a:xfrm flipH="1">
              <a:off x="5906381" y="1947178"/>
              <a:ext cx="139850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H="1">
              <a:off x="5922150" y="4689140"/>
              <a:ext cx="139850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7293082" y="1947178"/>
              <a:ext cx="0" cy="165301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7304884" y="3862633"/>
              <a:ext cx="0" cy="82650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線接點 65"/>
          <p:cNvCxnSpPr/>
          <p:nvPr/>
        </p:nvCxnSpPr>
        <p:spPr>
          <a:xfrm>
            <a:off x="476545" y="755402"/>
            <a:ext cx="0" cy="2864031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791580" y="774524"/>
            <a:ext cx="0" cy="2862591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1151620" y="797246"/>
            <a:ext cx="0" cy="279645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469925" y="781137"/>
            <a:ext cx="0" cy="2864031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784960" y="800259"/>
            <a:ext cx="0" cy="2862591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503548" y="4581128"/>
            <a:ext cx="0" cy="86563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821973" y="4581128"/>
            <a:ext cx="0" cy="86563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1151620" y="4581128"/>
            <a:ext cx="0" cy="86563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469925" y="5427990"/>
            <a:ext cx="717699" cy="18770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671256" y="3974282"/>
            <a:ext cx="315035" cy="25958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6" name="圖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4423283"/>
            <a:ext cx="130795" cy="1198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819439" y="811595"/>
            <a:ext cx="196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少女文字W5(P)" pitchFamily="82" charset="-120"/>
                <a:ea typeface="華康少女文字W5(P)" pitchFamily="82" charset="-120"/>
              </a:rPr>
              <a:t>Y</a:t>
            </a:r>
            <a:r>
              <a:rPr lang="zh-TW" alt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少女文字W5(P)" pitchFamily="82" charset="-120"/>
                <a:ea typeface="華康少女文字W5(P)" pitchFamily="82" charset="-120"/>
              </a:rPr>
              <a:t>啟動</a:t>
            </a:r>
            <a:endParaRPr lang="zh-TW" alt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79" name="橢圓 78"/>
          <p:cNvSpPr/>
          <p:nvPr/>
        </p:nvSpPr>
        <p:spPr>
          <a:xfrm>
            <a:off x="7156367" y="3609443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標題 1"/>
          <p:cNvSpPr txBox="1">
            <a:spLocks/>
          </p:cNvSpPr>
          <p:nvPr/>
        </p:nvSpPr>
        <p:spPr>
          <a:xfrm>
            <a:off x="7453400" y="544676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5" grpId="0" animBg="1"/>
      <p:bldP spid="2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2771800" y="728700"/>
            <a:ext cx="1363650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 flipV="1">
            <a:off x="2771800" y="5229200"/>
            <a:ext cx="1360202" cy="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9" y="2104666"/>
            <a:ext cx="144015" cy="1485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78" y="1644732"/>
            <a:ext cx="130795" cy="1198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35" y="1273260"/>
            <a:ext cx="144015" cy="148516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 flipH="1">
            <a:off x="4114299" y="728700"/>
            <a:ext cx="9875" cy="79241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636370" y="1559966"/>
            <a:ext cx="0" cy="1071456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4108398" y="2520886"/>
            <a:ext cx="11802" cy="111837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102497" y="3833622"/>
            <a:ext cx="11802" cy="1419115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616903" y="3284411"/>
            <a:ext cx="0" cy="33991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3616444" y="3861048"/>
            <a:ext cx="1" cy="28803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3582615" y="3293985"/>
            <a:ext cx="53860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3636370" y="2592570"/>
            <a:ext cx="487804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3610543" y="4104075"/>
            <a:ext cx="50375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3582615" y="1521114"/>
            <a:ext cx="54155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/>
          <p:nvPr/>
        </p:nvSpPr>
        <p:spPr>
          <a:xfrm>
            <a:off x="3492354" y="3624322"/>
            <a:ext cx="288032" cy="23672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986934" y="3624322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cxnSp>
        <p:nvCxnSpPr>
          <p:cNvPr id="22" name="直線接點 21"/>
          <p:cNvCxnSpPr/>
          <p:nvPr/>
        </p:nvCxnSpPr>
        <p:spPr>
          <a:xfrm flipH="1">
            <a:off x="4102498" y="728700"/>
            <a:ext cx="1459612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4124174" y="4689140"/>
            <a:ext cx="179797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562110" y="714073"/>
            <a:ext cx="0" cy="2910249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5562110" y="3861048"/>
            <a:ext cx="0" cy="82809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 flipV="1">
            <a:off x="5562110" y="1941457"/>
            <a:ext cx="353830" cy="572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/>
          <p:cNvSpPr/>
          <p:nvPr/>
        </p:nvSpPr>
        <p:spPr>
          <a:xfrm>
            <a:off x="5413593" y="3621656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56" y="2153204"/>
            <a:ext cx="130795" cy="119896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15" y="2138894"/>
            <a:ext cx="144015" cy="148516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 flipH="1">
            <a:off x="5906382" y="1944317"/>
            <a:ext cx="727439" cy="286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5922151" y="4680958"/>
            <a:ext cx="715269" cy="818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76545" y="755402"/>
            <a:ext cx="0" cy="2864031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791580" y="774524"/>
            <a:ext cx="0" cy="2862591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1151620" y="797246"/>
            <a:ext cx="0" cy="279645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69925" y="781137"/>
            <a:ext cx="0" cy="2864031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784960" y="800259"/>
            <a:ext cx="0" cy="2862591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575201" y="3862633"/>
            <a:ext cx="503658" cy="502471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11" y="2141086"/>
            <a:ext cx="144015" cy="132014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5" y="2124584"/>
            <a:ext cx="144015" cy="148516"/>
          </a:xfrm>
          <a:prstGeom prst="rect">
            <a:avLst/>
          </a:prstGeom>
        </p:spPr>
      </p:pic>
      <p:grpSp>
        <p:nvGrpSpPr>
          <p:cNvPr id="42" name="群組 41"/>
          <p:cNvGrpSpPr/>
          <p:nvPr/>
        </p:nvGrpSpPr>
        <p:grpSpPr>
          <a:xfrm>
            <a:off x="6085377" y="1941457"/>
            <a:ext cx="297033" cy="2747683"/>
            <a:chOff x="5767423" y="1941457"/>
            <a:chExt cx="297033" cy="2747683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橢圓 44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6479094" y="1933275"/>
            <a:ext cx="297033" cy="2747683"/>
            <a:chOff x="5767423" y="1941457"/>
            <a:chExt cx="297033" cy="2747683"/>
          </a:xfrm>
        </p:grpSpPr>
        <p:cxnSp>
          <p:nvCxnSpPr>
            <p:cNvPr id="47" name="直線接點 46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橢圓 48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476545" y="2503410"/>
            <a:ext cx="1867446" cy="2565493"/>
            <a:chOff x="469925" y="2519691"/>
            <a:chExt cx="1867446" cy="2565493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476545" y="4564778"/>
              <a:ext cx="0" cy="39274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群組 51"/>
            <p:cNvGrpSpPr/>
            <p:nvPr/>
          </p:nvGrpSpPr>
          <p:grpSpPr>
            <a:xfrm>
              <a:off x="469925" y="2519691"/>
              <a:ext cx="1867446" cy="2565493"/>
              <a:chOff x="469925" y="2519691"/>
              <a:chExt cx="1867446" cy="2565493"/>
            </a:xfrm>
          </p:grpSpPr>
          <p:cxnSp>
            <p:nvCxnSpPr>
              <p:cNvPr id="53" name="直線接點 52"/>
              <p:cNvCxnSpPr/>
              <p:nvPr/>
            </p:nvCxnSpPr>
            <p:spPr>
              <a:xfrm>
                <a:off x="2303748" y="2519691"/>
                <a:ext cx="0" cy="256549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1622053" y="2893333"/>
                <a:ext cx="0" cy="192753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1949532" y="2717784"/>
                <a:ext cx="0" cy="2223384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>
                <a:off x="828773" y="5069144"/>
                <a:ext cx="1508598" cy="1426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>
                <a:off x="1115218" y="4775036"/>
                <a:ext cx="506835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>
                <a:off x="476545" y="4914096"/>
                <a:ext cx="1479607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>
                <a:off x="836585" y="4562358"/>
                <a:ext cx="0" cy="517016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>
                <a:off x="1148139" y="4582780"/>
                <a:ext cx="0" cy="21272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1151620" y="2541217"/>
                <a:ext cx="1152128" cy="1426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>
                <a:off x="469925" y="2929773"/>
                <a:ext cx="1152128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784960" y="2738115"/>
                <a:ext cx="1164572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群組 64"/>
          <p:cNvGrpSpPr/>
          <p:nvPr/>
        </p:nvGrpSpPr>
        <p:grpSpPr>
          <a:xfrm>
            <a:off x="5688387" y="2148027"/>
            <a:ext cx="2461596" cy="843478"/>
            <a:chOff x="5688387" y="2148027"/>
            <a:chExt cx="2461596" cy="843478"/>
          </a:xfrm>
        </p:grpSpPr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086" y="2148027"/>
              <a:ext cx="144015" cy="148516"/>
            </a:xfrm>
            <a:prstGeom prst="rect">
              <a:avLst/>
            </a:prstGeom>
          </p:spPr>
        </p:pic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36" y="2205819"/>
              <a:ext cx="130795" cy="119896"/>
            </a:xfrm>
            <a:prstGeom prst="rect">
              <a:avLst/>
            </a:prstGeom>
          </p:spPr>
        </p:pic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387" y="2871609"/>
              <a:ext cx="130795" cy="119896"/>
            </a:xfrm>
            <a:prstGeom prst="rect">
              <a:avLst/>
            </a:prstGeom>
          </p:spPr>
        </p:pic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968" y="2231554"/>
              <a:ext cx="144015" cy="148516"/>
            </a:xfrm>
            <a:prstGeom prst="rect">
              <a:avLst/>
            </a:prstGeom>
          </p:spPr>
        </p:pic>
      </p:grpSp>
      <p:grpSp>
        <p:nvGrpSpPr>
          <p:cNvPr id="70" name="群組 69"/>
          <p:cNvGrpSpPr/>
          <p:nvPr/>
        </p:nvGrpSpPr>
        <p:grpSpPr>
          <a:xfrm>
            <a:off x="5560003" y="714073"/>
            <a:ext cx="2861897" cy="4010150"/>
            <a:chOff x="5560003" y="714073"/>
            <a:chExt cx="2861897" cy="4010150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5560003" y="728701"/>
              <a:ext cx="272040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6637420" y="4685049"/>
              <a:ext cx="1642992" cy="409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277884" y="714073"/>
              <a:ext cx="0" cy="287962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>
              <a:off x="8277884" y="3857112"/>
              <a:ext cx="0" cy="86711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橢圓 74"/>
            <p:cNvSpPr/>
            <p:nvPr/>
          </p:nvSpPr>
          <p:spPr>
            <a:xfrm>
              <a:off x="8133868" y="3600192"/>
              <a:ext cx="288032" cy="23672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sp>
        <p:nvSpPr>
          <p:cNvPr id="79" name="標題 1"/>
          <p:cNvSpPr txBox="1">
            <a:spLocks/>
          </p:cNvSpPr>
          <p:nvPr/>
        </p:nvSpPr>
        <p:spPr>
          <a:xfrm>
            <a:off x="7415730" y="5481228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697611" y="811595"/>
            <a:ext cx="2207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zh-TW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Δ</a:t>
            </a:r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少女文字W5(P)" pitchFamily="82" charset="-120"/>
                <a:ea typeface="華康少女文字W5(P)" pitchFamily="82" charset="-120"/>
              </a:rPr>
              <a:t>運轉</a:t>
            </a:r>
            <a:endParaRPr lang="zh-TW" alt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少女文字W5(P)" pitchFamily="82" charset="-120"/>
              <a:ea typeface="華康少女文字W5(P)" pitchFamily="82" charset="-120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4135451" y="1521114"/>
            <a:ext cx="864290" cy="1772871"/>
            <a:chOff x="4135451" y="1521114"/>
            <a:chExt cx="864290" cy="1772871"/>
          </a:xfrm>
        </p:grpSpPr>
        <p:cxnSp>
          <p:nvCxnSpPr>
            <p:cNvPr id="82" name="直線接點 81"/>
            <p:cNvCxnSpPr/>
            <p:nvPr/>
          </p:nvCxnSpPr>
          <p:spPr>
            <a:xfrm flipH="1">
              <a:off x="4135451" y="1521114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flipH="1">
              <a:off x="4135451" y="3284411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H="1" flipV="1">
              <a:off x="4976319" y="1521114"/>
              <a:ext cx="23422" cy="177287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副標題 2"/>
          <p:cNvSpPr txBox="1">
            <a:spLocks/>
          </p:cNvSpPr>
          <p:nvPr/>
        </p:nvSpPr>
        <p:spPr>
          <a:xfrm>
            <a:off x="503548" y="6021288"/>
            <a:ext cx="7376356" cy="62562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3-4.TR1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時間到轉為</a:t>
            </a:r>
            <a:r>
              <a:rPr lang="el-GR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運轉，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MCF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MCD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動作，馬達</a:t>
            </a:r>
            <a:r>
              <a:rPr lang="el-GR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接線運轉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R1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亮。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68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9" grpId="0" animBg="1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096852"/>
            <a:ext cx="6480720" cy="241226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en-US" altLang="zh-TW" sz="4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.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轉</a:t>
            </a:r>
            <a:r>
              <a:rPr lang="el-GR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運轉時，按「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超過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</a:t>
            </a:r>
            <a:r>
              <a:rPr lang="en-US" altLang="zh-TW" sz="4400" baseline="-250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才放開</a:t>
            </a:r>
            <a:endParaRPr lang="en-US" altLang="zh-TW" sz="4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83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501805" y="5904275"/>
            <a:ext cx="7378100" cy="9537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4-1.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正轉啟動完成後按下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，所有動作停止。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但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KR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的接點尚未復歸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  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sp>
        <p:nvSpPr>
          <p:cNvPr id="48" name="標題 1"/>
          <p:cNvSpPr txBox="1">
            <a:spLocks/>
          </p:cNvSpPr>
          <p:nvPr/>
        </p:nvSpPr>
        <p:spPr>
          <a:xfrm>
            <a:off x="7387117" y="590427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grpSp>
        <p:nvGrpSpPr>
          <p:cNvPr id="83" name="群組 82"/>
          <p:cNvGrpSpPr/>
          <p:nvPr/>
        </p:nvGrpSpPr>
        <p:grpSpPr>
          <a:xfrm>
            <a:off x="482321" y="695454"/>
            <a:ext cx="8027352" cy="4557283"/>
            <a:chOff x="482321" y="695454"/>
            <a:chExt cx="8027352" cy="455728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735" y="1273260"/>
              <a:ext cx="144015" cy="148516"/>
            </a:xfrm>
            <a:prstGeom prst="rect">
              <a:avLst/>
            </a:prstGeom>
          </p:spPr>
        </p:pic>
        <p:grpSp>
          <p:nvGrpSpPr>
            <p:cNvPr id="82" name="群組 81"/>
            <p:cNvGrpSpPr/>
            <p:nvPr/>
          </p:nvGrpSpPr>
          <p:grpSpPr>
            <a:xfrm>
              <a:off x="482321" y="695454"/>
              <a:ext cx="8027352" cy="4557283"/>
              <a:chOff x="482321" y="695454"/>
              <a:chExt cx="8027352" cy="4557283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39" y="2104666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8878" y="1644732"/>
                <a:ext cx="130795" cy="119896"/>
              </a:xfrm>
              <a:prstGeom prst="rect">
                <a:avLst/>
              </a:prstGeom>
            </p:spPr>
          </p:pic>
          <p:grpSp>
            <p:nvGrpSpPr>
              <p:cNvPr id="37" name="群組 36"/>
              <p:cNvGrpSpPr/>
              <p:nvPr/>
            </p:nvGrpSpPr>
            <p:grpSpPr>
              <a:xfrm>
                <a:off x="5688387" y="2148027"/>
                <a:ext cx="2461596" cy="843478"/>
                <a:chOff x="5688387" y="2148027"/>
                <a:chExt cx="2461596" cy="843478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7086" y="2148027"/>
                  <a:ext cx="144015" cy="148516"/>
                </a:xfrm>
                <a:prstGeom prst="rect">
                  <a:avLst/>
                </a:prstGeom>
              </p:spPr>
            </p:pic>
            <p:pic>
              <p:nvPicPr>
                <p:cNvPr id="85" name="圖片 8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6536" y="220581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86" name="圖片 8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8387" y="287160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90" name="圖片 8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5968" y="2231554"/>
                  <a:ext cx="144015" cy="148516"/>
                </a:xfrm>
                <a:prstGeom prst="rect">
                  <a:avLst/>
                </a:prstGeom>
              </p:spPr>
            </p:pic>
          </p:grpSp>
          <p:grpSp>
            <p:nvGrpSpPr>
              <p:cNvPr id="80" name="群組 79"/>
              <p:cNvGrpSpPr/>
              <p:nvPr/>
            </p:nvGrpSpPr>
            <p:grpSpPr>
              <a:xfrm>
                <a:off x="482321" y="695454"/>
                <a:ext cx="7951975" cy="4557283"/>
                <a:chOff x="482321" y="695454"/>
                <a:chExt cx="7951975" cy="4557283"/>
              </a:xfrm>
            </p:grpSpPr>
            <p:cxnSp>
              <p:nvCxnSpPr>
                <p:cNvPr id="20" name="直線接點 19"/>
                <p:cNvCxnSpPr/>
                <p:nvPr/>
              </p:nvCxnSpPr>
              <p:spPr>
                <a:xfrm>
                  <a:off x="3616903" y="3284411"/>
                  <a:ext cx="0" cy="339911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/>
                <p:cNvCxnSpPr/>
                <p:nvPr/>
              </p:nvCxnSpPr>
              <p:spPr>
                <a:xfrm flipH="1">
                  <a:off x="3616444" y="3861048"/>
                  <a:ext cx="1" cy="28803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群組 42"/>
                <p:cNvGrpSpPr/>
                <p:nvPr/>
              </p:nvGrpSpPr>
              <p:grpSpPr>
                <a:xfrm>
                  <a:off x="482321" y="695454"/>
                  <a:ext cx="7951975" cy="4557283"/>
                  <a:chOff x="482321" y="695454"/>
                  <a:chExt cx="7951975" cy="4557283"/>
                </a:xfrm>
              </p:grpSpPr>
              <p:cxnSp>
                <p:nvCxnSpPr>
                  <p:cNvPr id="19" name="直線接點 18"/>
                  <p:cNvCxnSpPr/>
                  <p:nvPr/>
                </p:nvCxnSpPr>
                <p:spPr>
                  <a:xfrm>
                    <a:off x="4102497" y="3833622"/>
                    <a:ext cx="11802" cy="1419115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" name="群組 40"/>
                  <p:cNvGrpSpPr/>
                  <p:nvPr/>
                </p:nvGrpSpPr>
                <p:grpSpPr>
                  <a:xfrm>
                    <a:off x="482321" y="695454"/>
                    <a:ext cx="7951975" cy="4515129"/>
                    <a:chOff x="482321" y="695454"/>
                    <a:chExt cx="7951975" cy="4515129"/>
                  </a:xfrm>
                </p:grpSpPr>
                <p:cxnSp>
                  <p:nvCxnSpPr>
                    <p:cNvPr id="52" name="直線接點 51"/>
                    <p:cNvCxnSpPr/>
                    <p:nvPr/>
                  </p:nvCxnSpPr>
                  <p:spPr>
                    <a:xfrm flipH="1">
                      <a:off x="5922151" y="4680958"/>
                      <a:ext cx="715269" cy="8182"/>
                    </a:xfrm>
                    <a:prstGeom prst="line">
                      <a:avLst/>
                    </a:prstGeom>
                    <a:ln w="76200">
                      <a:solidFill>
                        <a:srgbClr val="FF0000">
                          <a:alpha val="48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橢圓 64"/>
                    <p:cNvSpPr/>
                    <p:nvPr/>
                  </p:nvSpPr>
                  <p:spPr>
                    <a:xfrm>
                      <a:off x="575201" y="3862633"/>
                      <a:ext cx="503658" cy="502471"/>
                    </a:xfrm>
                    <a:prstGeom prst="ellipse">
                      <a:avLst/>
                    </a:prstGeom>
                    <a:solidFill>
                      <a:srgbClr val="C00000">
                        <a:alpha val="4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grpSp>
                  <p:nvGrpSpPr>
                    <p:cNvPr id="39" name="群組 38"/>
                    <p:cNvGrpSpPr/>
                    <p:nvPr/>
                  </p:nvGrpSpPr>
                  <p:grpSpPr>
                    <a:xfrm>
                      <a:off x="482321" y="695454"/>
                      <a:ext cx="7951975" cy="4515129"/>
                      <a:chOff x="482321" y="695454"/>
                      <a:chExt cx="7951975" cy="4515129"/>
                    </a:xfrm>
                  </p:grpSpPr>
                  <p:cxnSp>
                    <p:nvCxnSpPr>
                      <p:cNvPr id="34" name="直線接點 33"/>
                      <p:cNvCxnSpPr/>
                      <p:nvPr/>
                    </p:nvCxnSpPr>
                    <p:spPr>
                      <a:xfrm flipH="1" flipV="1">
                        <a:off x="5562110" y="1941457"/>
                        <a:ext cx="353830" cy="5721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>
                            <a:alpha val="4800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直線接點 49"/>
                      <p:cNvCxnSpPr/>
                      <p:nvPr/>
                    </p:nvCxnSpPr>
                    <p:spPr>
                      <a:xfrm flipH="1">
                        <a:off x="5906382" y="1944317"/>
                        <a:ext cx="727439" cy="2861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>
                            <a:alpha val="4800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8" name="群組 37"/>
                      <p:cNvGrpSpPr/>
                      <p:nvPr/>
                    </p:nvGrpSpPr>
                    <p:grpSpPr>
                      <a:xfrm>
                        <a:off x="482321" y="695454"/>
                        <a:ext cx="7951975" cy="4515129"/>
                        <a:chOff x="482321" y="695454"/>
                        <a:chExt cx="7951975" cy="4515129"/>
                      </a:xfrm>
                    </p:grpSpPr>
                    <p:cxnSp>
                      <p:nvCxnSpPr>
                        <p:cNvPr id="16" name="直線接點 15"/>
                        <p:cNvCxnSpPr/>
                        <p:nvPr/>
                      </p:nvCxnSpPr>
                      <p:spPr>
                        <a:xfrm flipH="1">
                          <a:off x="4114299" y="728700"/>
                          <a:ext cx="9875" cy="792414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48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直線接點 29"/>
                        <p:cNvCxnSpPr/>
                        <p:nvPr/>
                      </p:nvCxnSpPr>
                      <p:spPr>
                        <a:xfrm>
                          <a:off x="5562110" y="714073"/>
                          <a:ext cx="0" cy="2910249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48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" name="橢圓 41"/>
                        <p:cNvSpPr/>
                        <p:nvPr/>
                      </p:nvSpPr>
                      <p:spPr>
                        <a:xfrm>
                          <a:off x="5413593" y="3621656"/>
                          <a:ext cx="297033" cy="235456"/>
                        </a:xfrm>
                        <a:prstGeom prst="ellipse">
                          <a:avLst/>
                        </a:prstGeom>
                        <a:solidFill>
                          <a:srgbClr val="C00000">
                            <a:alpha val="45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TW" altLang="en-US"/>
                        </a:p>
                      </p:txBody>
                    </p:sp>
                    <p:grpSp>
                      <p:nvGrpSpPr>
                        <p:cNvPr id="14" name="群組 13"/>
                        <p:cNvGrpSpPr/>
                        <p:nvPr/>
                      </p:nvGrpSpPr>
                      <p:grpSpPr>
                        <a:xfrm>
                          <a:off x="482321" y="695454"/>
                          <a:ext cx="7951975" cy="4515129"/>
                          <a:chOff x="469925" y="714073"/>
                          <a:chExt cx="7951975" cy="4515129"/>
                        </a:xfrm>
                      </p:grpSpPr>
                      <p:cxnSp>
                        <p:nvCxnSpPr>
                          <p:cNvPr id="5" name="直線接點 4"/>
                          <p:cNvCxnSpPr/>
                          <p:nvPr/>
                        </p:nvCxnSpPr>
                        <p:spPr>
                          <a:xfrm>
                            <a:off x="2771800" y="728700"/>
                            <a:ext cx="1363650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" name="直線接點 5"/>
                          <p:cNvCxnSpPr/>
                          <p:nvPr/>
                        </p:nvCxnSpPr>
                        <p:spPr>
                          <a:xfrm flipV="1">
                            <a:off x="2771800" y="5229200"/>
                            <a:ext cx="1360202" cy="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直線接點 16"/>
                          <p:cNvCxnSpPr/>
                          <p:nvPr/>
                        </p:nvCxnSpPr>
                        <p:spPr>
                          <a:xfrm>
                            <a:off x="3636370" y="1559966"/>
                            <a:ext cx="0" cy="1071456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" name="直線接點 17"/>
                          <p:cNvCxnSpPr/>
                          <p:nvPr/>
                        </p:nvCxnSpPr>
                        <p:spPr>
                          <a:xfrm>
                            <a:off x="4108398" y="2520886"/>
                            <a:ext cx="11802" cy="1118374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直線接點 21"/>
                          <p:cNvCxnSpPr/>
                          <p:nvPr/>
                        </p:nvCxnSpPr>
                        <p:spPr>
                          <a:xfrm flipH="1">
                            <a:off x="3582615" y="3293985"/>
                            <a:ext cx="538609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" name="直線接點 22"/>
                          <p:cNvCxnSpPr/>
                          <p:nvPr/>
                        </p:nvCxnSpPr>
                        <p:spPr>
                          <a:xfrm flipH="1">
                            <a:off x="3636370" y="2592570"/>
                            <a:ext cx="487804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" name="直線接點 23"/>
                          <p:cNvCxnSpPr/>
                          <p:nvPr/>
                        </p:nvCxnSpPr>
                        <p:spPr>
                          <a:xfrm flipH="1">
                            <a:off x="3610543" y="4104075"/>
                            <a:ext cx="503756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直線接點 24"/>
                          <p:cNvCxnSpPr/>
                          <p:nvPr/>
                        </p:nvCxnSpPr>
                        <p:spPr>
                          <a:xfrm flipH="1">
                            <a:off x="3582615" y="1521114"/>
                            <a:ext cx="541559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8" name="橢圓 27"/>
                          <p:cNvSpPr/>
                          <p:nvPr/>
                        </p:nvSpPr>
                        <p:spPr>
                          <a:xfrm>
                            <a:off x="3492354" y="3624322"/>
                            <a:ext cx="288032" cy="236726"/>
                          </a:xfrm>
                          <a:prstGeom prst="ellipse">
                            <a:avLst/>
                          </a:prstGeom>
                          <a:solidFill>
                            <a:srgbClr val="C00000">
                              <a:alpha val="45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/>
                          </a:p>
                        </p:txBody>
                      </p:sp>
                      <p:sp>
                        <p:nvSpPr>
                          <p:cNvPr id="29" name="橢圓 28"/>
                          <p:cNvSpPr/>
                          <p:nvPr/>
                        </p:nvSpPr>
                        <p:spPr>
                          <a:xfrm>
                            <a:off x="3986934" y="3624322"/>
                            <a:ext cx="297033" cy="235456"/>
                          </a:xfrm>
                          <a:prstGeom prst="ellipse">
                            <a:avLst/>
                          </a:prstGeom>
                          <a:solidFill>
                            <a:srgbClr val="C00000">
                              <a:alpha val="45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/>
                          </a:p>
                        </p:txBody>
                      </p:sp>
                      <p:cxnSp>
                        <p:nvCxnSpPr>
                          <p:cNvPr id="26" name="直線接點 25"/>
                          <p:cNvCxnSpPr/>
                          <p:nvPr/>
                        </p:nvCxnSpPr>
                        <p:spPr>
                          <a:xfrm flipH="1">
                            <a:off x="4102498" y="728700"/>
                            <a:ext cx="1459612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" name="直線接點 26"/>
                          <p:cNvCxnSpPr/>
                          <p:nvPr/>
                        </p:nvCxnSpPr>
                        <p:spPr>
                          <a:xfrm flipH="1">
                            <a:off x="4124174" y="4689140"/>
                            <a:ext cx="1797976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" name="直線接點 30"/>
                          <p:cNvCxnSpPr/>
                          <p:nvPr/>
                        </p:nvCxnSpPr>
                        <p:spPr>
                          <a:xfrm>
                            <a:off x="5562110" y="3861048"/>
                            <a:ext cx="0" cy="82809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" name="直線接點 55"/>
                          <p:cNvCxnSpPr/>
                          <p:nvPr/>
                        </p:nvCxnSpPr>
                        <p:spPr>
                          <a:xfrm>
                            <a:off x="1151620" y="797246"/>
                            <a:ext cx="0" cy="279645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chemeClr val="tx1">
                                <a:alpha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" name="直線接點 56"/>
                          <p:cNvCxnSpPr/>
                          <p:nvPr/>
                        </p:nvCxnSpPr>
                        <p:spPr>
                          <a:xfrm>
                            <a:off x="469925" y="781137"/>
                            <a:ext cx="0" cy="2864031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75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" name="直線接點 57"/>
                          <p:cNvCxnSpPr/>
                          <p:nvPr/>
                        </p:nvCxnSpPr>
                        <p:spPr>
                          <a:xfrm>
                            <a:off x="784960" y="800259"/>
                            <a:ext cx="0" cy="2862591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00B0F0">
                                <a:alpha val="75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70" name="群組 69"/>
                          <p:cNvGrpSpPr/>
                          <p:nvPr/>
                        </p:nvGrpSpPr>
                        <p:grpSpPr>
                          <a:xfrm>
                            <a:off x="6085377" y="1941457"/>
                            <a:ext cx="297033" cy="2747683"/>
                            <a:chOff x="5767423" y="1941457"/>
                            <a:chExt cx="297033" cy="2747683"/>
                          </a:xfrm>
                        </p:grpSpPr>
                        <p:cxnSp>
                          <p:nvCxnSpPr>
                            <p:cNvPr id="71" name="直線接點 70"/>
                            <p:cNvCxnSpPr/>
                            <p:nvPr/>
                          </p:nvCxnSpPr>
                          <p:spPr>
                            <a:xfrm>
                              <a:off x="5922150" y="3861048"/>
                              <a:ext cx="0" cy="82809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2" name="直線接點 71"/>
                            <p:cNvCxnSpPr/>
                            <p:nvPr/>
                          </p:nvCxnSpPr>
                          <p:spPr>
                            <a:xfrm>
                              <a:off x="5915940" y="1941457"/>
                              <a:ext cx="0" cy="168286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3" name="橢圓 72"/>
                            <p:cNvSpPr/>
                            <p:nvPr/>
                          </p:nvSpPr>
                          <p:spPr>
                            <a:xfrm>
                              <a:off x="5767423" y="3624322"/>
                              <a:ext cx="297033" cy="23545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  <p:grpSp>
                        <p:nvGrpSpPr>
                          <p:cNvPr id="74" name="群組 73"/>
                          <p:cNvGrpSpPr/>
                          <p:nvPr/>
                        </p:nvGrpSpPr>
                        <p:grpSpPr>
                          <a:xfrm>
                            <a:off x="6479094" y="1933275"/>
                            <a:ext cx="297033" cy="2747683"/>
                            <a:chOff x="5767423" y="1941457"/>
                            <a:chExt cx="297033" cy="2747683"/>
                          </a:xfrm>
                        </p:grpSpPr>
                        <p:cxnSp>
                          <p:nvCxnSpPr>
                            <p:cNvPr id="75" name="直線接點 74"/>
                            <p:cNvCxnSpPr/>
                            <p:nvPr/>
                          </p:nvCxnSpPr>
                          <p:spPr>
                            <a:xfrm>
                              <a:off x="5922150" y="3861048"/>
                              <a:ext cx="0" cy="82809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6" name="直線接點 75"/>
                            <p:cNvCxnSpPr/>
                            <p:nvPr/>
                          </p:nvCxnSpPr>
                          <p:spPr>
                            <a:xfrm>
                              <a:off x="5915940" y="1941457"/>
                              <a:ext cx="0" cy="168286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7" name="橢圓 76"/>
                            <p:cNvSpPr/>
                            <p:nvPr/>
                          </p:nvSpPr>
                          <p:spPr>
                            <a:xfrm>
                              <a:off x="5767423" y="3624322"/>
                              <a:ext cx="297033" cy="23545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  <p:cxnSp>
                        <p:nvCxnSpPr>
                          <p:cNvPr id="84" name="直線接點 83"/>
                          <p:cNvCxnSpPr/>
                          <p:nvPr/>
                        </p:nvCxnSpPr>
                        <p:spPr>
                          <a:xfrm flipH="1">
                            <a:off x="6615271" y="4670836"/>
                            <a:ext cx="715269" cy="818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24" name="群組 123"/>
                          <p:cNvGrpSpPr/>
                          <p:nvPr/>
                        </p:nvGrpSpPr>
                        <p:grpSpPr>
                          <a:xfrm>
                            <a:off x="476545" y="2503410"/>
                            <a:ext cx="1867446" cy="2565493"/>
                            <a:chOff x="469925" y="2519691"/>
                            <a:chExt cx="1867446" cy="2565493"/>
                          </a:xfrm>
                        </p:grpSpPr>
                        <p:cxnSp>
                          <p:nvCxnSpPr>
                            <p:cNvPr id="105" name="直線接點 104"/>
                            <p:cNvCxnSpPr/>
                            <p:nvPr/>
                          </p:nvCxnSpPr>
                          <p:spPr>
                            <a:xfrm>
                              <a:off x="476545" y="4564778"/>
                              <a:ext cx="0" cy="39274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00B0F0">
                                  <a:alpha val="75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23" name="群組 122"/>
                            <p:cNvGrpSpPr/>
                            <p:nvPr/>
                          </p:nvGrpSpPr>
                          <p:grpSpPr>
                            <a:xfrm>
                              <a:off x="469925" y="2519691"/>
                              <a:ext cx="1867446" cy="2565493"/>
                              <a:chOff x="469925" y="2519691"/>
                              <a:chExt cx="1867446" cy="2565493"/>
                            </a:xfrm>
                          </p:grpSpPr>
                          <p:cxnSp>
                            <p:nvCxnSpPr>
                              <p:cNvPr id="87" name="直線接點 86"/>
                              <p:cNvCxnSpPr/>
                              <p:nvPr/>
                            </p:nvCxnSpPr>
                            <p:spPr>
                              <a:xfrm>
                                <a:off x="2303748" y="2519691"/>
                                <a:ext cx="0" cy="256549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88" name="直線接點 87"/>
                              <p:cNvCxnSpPr/>
                              <p:nvPr/>
                            </p:nvCxnSpPr>
                            <p:spPr>
                              <a:xfrm>
                                <a:off x="1622053" y="2893333"/>
                                <a:ext cx="0" cy="192753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89" name="直線接點 88"/>
                              <p:cNvCxnSpPr/>
                              <p:nvPr/>
                            </p:nvCxnSpPr>
                            <p:spPr>
                              <a:xfrm>
                                <a:off x="1949532" y="2717784"/>
                                <a:ext cx="0" cy="2223384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7" name="直線接點 96"/>
                              <p:cNvCxnSpPr/>
                              <p:nvPr/>
                            </p:nvCxnSpPr>
                            <p:spPr>
                              <a:xfrm>
                                <a:off x="828773" y="5069144"/>
                                <a:ext cx="1508598" cy="1426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8" name="直線接點 97"/>
                              <p:cNvCxnSpPr/>
                              <p:nvPr/>
                            </p:nvCxnSpPr>
                            <p:spPr>
                              <a:xfrm>
                                <a:off x="1115218" y="4775036"/>
                                <a:ext cx="506835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1" name="直線接點 100"/>
                              <p:cNvCxnSpPr/>
                              <p:nvPr/>
                            </p:nvCxnSpPr>
                            <p:spPr>
                              <a:xfrm>
                                <a:off x="476545" y="4914096"/>
                                <a:ext cx="1479607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3" name="直線接點 102"/>
                              <p:cNvCxnSpPr/>
                              <p:nvPr/>
                            </p:nvCxnSpPr>
                            <p:spPr>
                              <a:xfrm>
                                <a:off x="836585" y="4562358"/>
                                <a:ext cx="0" cy="517016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4" name="直線接點 103"/>
                              <p:cNvCxnSpPr/>
                              <p:nvPr/>
                            </p:nvCxnSpPr>
                            <p:spPr>
                              <a:xfrm>
                                <a:off x="1148139" y="4582780"/>
                                <a:ext cx="0" cy="21272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0" name="直線接點 119"/>
                              <p:cNvCxnSpPr/>
                              <p:nvPr/>
                            </p:nvCxnSpPr>
                            <p:spPr>
                              <a:xfrm>
                                <a:off x="1151620" y="2541217"/>
                                <a:ext cx="1152128" cy="1426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1" name="直線接點 120"/>
                              <p:cNvCxnSpPr/>
                              <p:nvPr/>
                            </p:nvCxnSpPr>
                            <p:spPr>
                              <a:xfrm>
                                <a:off x="469925" y="2929773"/>
                                <a:ext cx="1152128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2" name="直線接點 121"/>
                              <p:cNvCxnSpPr/>
                              <p:nvPr/>
                            </p:nvCxnSpPr>
                            <p:spPr>
                              <a:xfrm>
                                <a:off x="784960" y="2738115"/>
                                <a:ext cx="1164572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54" name="群組 53"/>
                          <p:cNvGrpSpPr/>
                          <p:nvPr/>
                        </p:nvGrpSpPr>
                        <p:grpSpPr>
                          <a:xfrm>
                            <a:off x="5560003" y="714073"/>
                            <a:ext cx="2861897" cy="4010150"/>
                            <a:chOff x="5560003" y="714073"/>
                            <a:chExt cx="2861897" cy="4010150"/>
                          </a:xfrm>
                        </p:grpSpPr>
                        <p:cxnSp>
                          <p:nvCxnSpPr>
                            <p:cNvPr id="91" name="直線接點 90"/>
                            <p:cNvCxnSpPr/>
                            <p:nvPr/>
                          </p:nvCxnSpPr>
                          <p:spPr>
                            <a:xfrm flipV="1">
                              <a:off x="5560003" y="728700"/>
                              <a:ext cx="2720409" cy="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2" name="直線接點 91"/>
                            <p:cNvCxnSpPr/>
                            <p:nvPr/>
                          </p:nvCxnSpPr>
                          <p:spPr>
                            <a:xfrm>
                              <a:off x="7293082" y="4689140"/>
                              <a:ext cx="987330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4" name="直線接點 93"/>
                            <p:cNvCxnSpPr/>
                            <p:nvPr/>
                          </p:nvCxnSpPr>
                          <p:spPr>
                            <a:xfrm>
                              <a:off x="8277884" y="714073"/>
                              <a:ext cx="0" cy="287962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9" name="直線接點 98"/>
                            <p:cNvCxnSpPr/>
                            <p:nvPr/>
                          </p:nvCxnSpPr>
                          <p:spPr>
                            <a:xfrm>
                              <a:off x="8277884" y="3857112"/>
                              <a:ext cx="0" cy="86711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00" name="橢圓 99"/>
                            <p:cNvSpPr/>
                            <p:nvPr/>
                          </p:nvSpPr>
                          <p:spPr>
                            <a:xfrm>
                              <a:off x="8133868" y="3600192"/>
                              <a:ext cx="288032" cy="23672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79" name="群組 78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sp>
        <p:nvSpPr>
          <p:cNvPr id="8" name="向上箭號 7"/>
          <p:cNvSpPr/>
          <p:nvPr/>
        </p:nvSpPr>
        <p:spPr>
          <a:xfrm>
            <a:off x="3648766" y="944724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6" y="548680"/>
            <a:ext cx="320236" cy="293548"/>
          </a:xfrm>
          <a:prstGeom prst="rect">
            <a:avLst/>
          </a:prstGeom>
        </p:spPr>
      </p:pic>
      <p:grpSp>
        <p:nvGrpSpPr>
          <p:cNvPr id="93" name="群組 92"/>
          <p:cNvGrpSpPr/>
          <p:nvPr/>
        </p:nvGrpSpPr>
        <p:grpSpPr>
          <a:xfrm>
            <a:off x="4135451" y="1521114"/>
            <a:ext cx="864290" cy="1772871"/>
            <a:chOff x="4135451" y="1521114"/>
            <a:chExt cx="864290" cy="1772871"/>
          </a:xfrm>
        </p:grpSpPr>
        <p:cxnSp>
          <p:nvCxnSpPr>
            <p:cNvPr id="95" name="直線接點 94"/>
            <p:cNvCxnSpPr/>
            <p:nvPr/>
          </p:nvCxnSpPr>
          <p:spPr>
            <a:xfrm flipH="1">
              <a:off x="4135451" y="1521114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H="1">
              <a:off x="4135451" y="3284411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H="1" flipV="1">
              <a:off x="4976319" y="1521114"/>
              <a:ext cx="23422" cy="177287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3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481209" y="5791763"/>
            <a:ext cx="5330335" cy="585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4-2.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在超過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設定的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時限後才放開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EMS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sp>
        <p:nvSpPr>
          <p:cNvPr id="48" name="標題 1"/>
          <p:cNvSpPr txBox="1">
            <a:spLocks/>
          </p:cNvSpPr>
          <p:nvPr/>
        </p:nvSpPr>
        <p:spPr>
          <a:xfrm>
            <a:off x="7387117" y="590427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sp>
        <p:nvSpPr>
          <p:cNvPr id="8" name="向上箭號 7"/>
          <p:cNvSpPr/>
          <p:nvPr/>
        </p:nvSpPr>
        <p:spPr>
          <a:xfrm>
            <a:off x="3636357" y="932456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24" y="570550"/>
            <a:ext cx="320236" cy="293548"/>
          </a:xfrm>
          <a:prstGeom prst="rect">
            <a:avLst/>
          </a:prstGeom>
        </p:spPr>
      </p:pic>
      <p:grpSp>
        <p:nvGrpSpPr>
          <p:cNvPr id="46" name="群組 45"/>
          <p:cNvGrpSpPr/>
          <p:nvPr/>
        </p:nvGrpSpPr>
        <p:grpSpPr>
          <a:xfrm>
            <a:off x="2712465" y="680765"/>
            <a:ext cx="2289702" cy="4576337"/>
            <a:chOff x="2699792" y="662363"/>
            <a:chExt cx="2289702" cy="4576337"/>
          </a:xfrm>
        </p:grpSpPr>
        <p:cxnSp>
          <p:nvCxnSpPr>
            <p:cNvPr id="93" name="直線接點 92"/>
            <p:cNvCxnSpPr/>
            <p:nvPr/>
          </p:nvCxnSpPr>
          <p:spPr>
            <a:xfrm>
              <a:off x="2699792" y="698922"/>
              <a:ext cx="1432210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4132002" y="1484784"/>
              <a:ext cx="857492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>
              <a:off x="3636906" y="3284984"/>
              <a:ext cx="1352588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>
              <a:off x="3608981" y="4113076"/>
              <a:ext cx="523021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2743894" y="5229200"/>
              <a:ext cx="1388108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4116198" y="4113076"/>
              <a:ext cx="0" cy="1125624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 flipV="1">
              <a:off x="3636906" y="3284985"/>
              <a:ext cx="1398" cy="324035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 flipV="1">
              <a:off x="4989494" y="1448780"/>
              <a:ext cx="0" cy="1836204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 flipV="1">
              <a:off x="4132002" y="662363"/>
              <a:ext cx="0" cy="846455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 flipH="1" flipV="1">
              <a:off x="3636906" y="3861048"/>
              <a:ext cx="1399" cy="259872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橢圓 114"/>
            <p:cNvSpPr/>
            <p:nvPr/>
          </p:nvSpPr>
          <p:spPr>
            <a:xfrm>
              <a:off x="3483496" y="3589268"/>
              <a:ext cx="288032" cy="288032"/>
            </a:xfrm>
            <a:prstGeom prst="ellipse">
              <a:avLst/>
            </a:prstGeom>
            <a:solidFill>
              <a:schemeClr val="bg1">
                <a:lumMod val="50000"/>
                <a:alpha val="28000"/>
              </a:schemeClr>
            </a:solidFill>
            <a:ln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36341" y="1667141"/>
            <a:ext cx="1024932" cy="148516"/>
            <a:chOff x="3849528" y="1103174"/>
            <a:chExt cx="1024932" cy="148516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665" y="1131794"/>
              <a:ext cx="130795" cy="119896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8" y="1103174"/>
              <a:ext cx="144015" cy="148516"/>
            </a:xfrm>
            <a:prstGeom prst="rect">
              <a:avLst/>
            </a:prstGeom>
          </p:spPr>
        </p:pic>
      </p:grpSp>
      <p:sp>
        <p:nvSpPr>
          <p:cNvPr id="30" name="副標題 2"/>
          <p:cNvSpPr txBox="1">
            <a:spLocks/>
          </p:cNvSpPr>
          <p:nvPr/>
        </p:nvSpPr>
        <p:spPr>
          <a:xfrm>
            <a:off x="1132663" y="6236949"/>
            <a:ext cx="1630889" cy="58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MCF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不再動作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1" name="副標題 2"/>
          <p:cNvSpPr txBox="1">
            <a:spLocks/>
          </p:cNvSpPr>
          <p:nvPr/>
        </p:nvSpPr>
        <p:spPr>
          <a:xfrm>
            <a:off x="2613125" y="6264315"/>
            <a:ext cx="1630889" cy="58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，只有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GL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亮。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591958" y="734360"/>
            <a:ext cx="6273519" cy="4521842"/>
            <a:chOff x="2591958" y="734360"/>
            <a:chExt cx="6273519" cy="4521842"/>
          </a:xfrm>
        </p:grpSpPr>
        <p:sp>
          <p:nvSpPr>
            <p:cNvPr id="32" name="橢圓 31"/>
            <p:cNvSpPr/>
            <p:nvPr/>
          </p:nvSpPr>
          <p:spPr>
            <a:xfrm>
              <a:off x="8415427" y="3471823"/>
              <a:ext cx="450050" cy="484746"/>
            </a:xfrm>
            <a:prstGeom prst="ellipse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肘形接點 32"/>
            <p:cNvCxnSpPr/>
            <p:nvPr/>
          </p:nvCxnSpPr>
          <p:spPr>
            <a:xfrm>
              <a:off x="2591958" y="734360"/>
              <a:ext cx="5985665" cy="2845624"/>
            </a:xfrm>
            <a:prstGeom prst="bentConnector2">
              <a:avLst/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/>
            <p:nvPr/>
          </p:nvCxnSpPr>
          <p:spPr>
            <a:xfrm flipV="1">
              <a:off x="2914133" y="3862357"/>
              <a:ext cx="5751160" cy="1393845"/>
            </a:xfrm>
            <a:prstGeom prst="bentConnector3">
              <a:avLst>
                <a:gd name="adj1" fmla="val 99198"/>
              </a:avLst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動作按鈕: 下一項 35">
            <a:hlinkClick r:id="" action="ppaction://noaction" highlightClick="1"/>
          </p:cNvPr>
          <p:cNvSpPr/>
          <p:nvPr/>
        </p:nvSpPr>
        <p:spPr>
          <a:xfrm>
            <a:off x="7668344" y="5409220"/>
            <a:ext cx="373785" cy="432048"/>
          </a:xfrm>
          <a:prstGeom prst="actionButtonForwardNex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7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repeatCount="3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 animBg="1"/>
      <p:bldP spid="8" grpId="0" animBg="1"/>
      <p:bldP spid="30" grpId="0"/>
      <p:bldP spid="31" grpId="0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2096852"/>
            <a:ext cx="5544616" cy="1872208"/>
          </a:xfrm>
        </p:spPr>
        <p:txBody>
          <a:bodyPr>
            <a:normAutofit fontScale="92500"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3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sz="43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正轉啟動到完成運轉</a:t>
            </a:r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" name="向左箭號 1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52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1620" y="1592796"/>
            <a:ext cx="6480720" cy="24122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en-US" altLang="zh-TW" sz="4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正轉啟動完成後按「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OFF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」</a:t>
            </a:r>
            <a:endParaRPr lang="en-US" altLang="zh-TW" sz="4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41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501804" y="5904275"/>
            <a:ext cx="8089201" cy="441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5-1.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正轉啟動完成後若按下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OFF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動作，接點也立刻動作。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sp>
        <p:nvSpPr>
          <p:cNvPr id="48" name="標題 1"/>
          <p:cNvSpPr txBox="1">
            <a:spLocks/>
          </p:cNvSpPr>
          <p:nvPr/>
        </p:nvSpPr>
        <p:spPr>
          <a:xfrm>
            <a:off x="7322981" y="540922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grpSp>
        <p:nvGrpSpPr>
          <p:cNvPr id="83" name="群組 82"/>
          <p:cNvGrpSpPr/>
          <p:nvPr/>
        </p:nvGrpSpPr>
        <p:grpSpPr>
          <a:xfrm>
            <a:off x="499824" y="713869"/>
            <a:ext cx="8027352" cy="4557283"/>
            <a:chOff x="482321" y="695454"/>
            <a:chExt cx="8027352" cy="455728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735" y="1273260"/>
              <a:ext cx="144015" cy="148516"/>
            </a:xfrm>
            <a:prstGeom prst="rect">
              <a:avLst/>
            </a:prstGeom>
          </p:spPr>
        </p:pic>
        <p:grpSp>
          <p:nvGrpSpPr>
            <p:cNvPr id="82" name="群組 81"/>
            <p:cNvGrpSpPr/>
            <p:nvPr/>
          </p:nvGrpSpPr>
          <p:grpSpPr>
            <a:xfrm>
              <a:off x="482321" y="695454"/>
              <a:ext cx="8027352" cy="4557283"/>
              <a:chOff x="482321" y="695454"/>
              <a:chExt cx="8027352" cy="4557283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39" y="2104666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8878" y="1644732"/>
                <a:ext cx="130795" cy="119896"/>
              </a:xfrm>
              <a:prstGeom prst="rect">
                <a:avLst/>
              </a:prstGeom>
            </p:spPr>
          </p:pic>
          <p:grpSp>
            <p:nvGrpSpPr>
              <p:cNvPr id="37" name="群組 36"/>
              <p:cNvGrpSpPr/>
              <p:nvPr/>
            </p:nvGrpSpPr>
            <p:grpSpPr>
              <a:xfrm>
                <a:off x="5688387" y="2148027"/>
                <a:ext cx="2461596" cy="843478"/>
                <a:chOff x="5688387" y="2148027"/>
                <a:chExt cx="2461596" cy="843478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7086" y="2148027"/>
                  <a:ext cx="144015" cy="148516"/>
                </a:xfrm>
                <a:prstGeom prst="rect">
                  <a:avLst/>
                </a:prstGeom>
              </p:spPr>
            </p:pic>
            <p:pic>
              <p:nvPicPr>
                <p:cNvPr id="85" name="圖片 8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6536" y="220581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86" name="圖片 8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8387" y="287160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90" name="圖片 8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5968" y="2231554"/>
                  <a:ext cx="144015" cy="148516"/>
                </a:xfrm>
                <a:prstGeom prst="rect">
                  <a:avLst/>
                </a:prstGeom>
              </p:spPr>
            </p:pic>
          </p:grpSp>
          <p:grpSp>
            <p:nvGrpSpPr>
              <p:cNvPr id="80" name="群組 79"/>
              <p:cNvGrpSpPr/>
              <p:nvPr/>
            </p:nvGrpSpPr>
            <p:grpSpPr>
              <a:xfrm>
                <a:off x="482321" y="695454"/>
                <a:ext cx="7951975" cy="4557283"/>
                <a:chOff x="482321" y="695454"/>
                <a:chExt cx="7951975" cy="4557283"/>
              </a:xfrm>
            </p:grpSpPr>
            <p:cxnSp>
              <p:nvCxnSpPr>
                <p:cNvPr id="20" name="直線接點 19"/>
                <p:cNvCxnSpPr/>
                <p:nvPr/>
              </p:nvCxnSpPr>
              <p:spPr>
                <a:xfrm>
                  <a:off x="3616903" y="3284411"/>
                  <a:ext cx="0" cy="339911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/>
                <p:cNvCxnSpPr/>
                <p:nvPr/>
              </p:nvCxnSpPr>
              <p:spPr>
                <a:xfrm flipH="1">
                  <a:off x="3616444" y="3861048"/>
                  <a:ext cx="1" cy="28803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群組 42"/>
                <p:cNvGrpSpPr/>
                <p:nvPr/>
              </p:nvGrpSpPr>
              <p:grpSpPr>
                <a:xfrm>
                  <a:off x="482321" y="695454"/>
                  <a:ext cx="7951975" cy="4557283"/>
                  <a:chOff x="482321" y="695454"/>
                  <a:chExt cx="7951975" cy="4557283"/>
                </a:xfrm>
              </p:grpSpPr>
              <p:cxnSp>
                <p:nvCxnSpPr>
                  <p:cNvPr id="19" name="直線接點 18"/>
                  <p:cNvCxnSpPr/>
                  <p:nvPr/>
                </p:nvCxnSpPr>
                <p:spPr>
                  <a:xfrm>
                    <a:off x="4102497" y="3833622"/>
                    <a:ext cx="11802" cy="1419115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" name="群組 40"/>
                  <p:cNvGrpSpPr/>
                  <p:nvPr/>
                </p:nvGrpSpPr>
                <p:grpSpPr>
                  <a:xfrm>
                    <a:off x="482321" y="695454"/>
                    <a:ext cx="7951975" cy="4515129"/>
                    <a:chOff x="482321" y="695454"/>
                    <a:chExt cx="7951975" cy="4515129"/>
                  </a:xfrm>
                </p:grpSpPr>
                <p:cxnSp>
                  <p:nvCxnSpPr>
                    <p:cNvPr id="52" name="直線接點 51"/>
                    <p:cNvCxnSpPr/>
                    <p:nvPr/>
                  </p:nvCxnSpPr>
                  <p:spPr>
                    <a:xfrm flipH="1">
                      <a:off x="5922151" y="4680958"/>
                      <a:ext cx="715269" cy="8182"/>
                    </a:xfrm>
                    <a:prstGeom prst="line">
                      <a:avLst/>
                    </a:prstGeom>
                    <a:ln w="76200">
                      <a:solidFill>
                        <a:srgbClr val="FF0000">
                          <a:alpha val="48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橢圓 64"/>
                    <p:cNvSpPr/>
                    <p:nvPr/>
                  </p:nvSpPr>
                  <p:spPr>
                    <a:xfrm>
                      <a:off x="575201" y="3862633"/>
                      <a:ext cx="503658" cy="502471"/>
                    </a:xfrm>
                    <a:prstGeom prst="ellipse">
                      <a:avLst/>
                    </a:prstGeom>
                    <a:solidFill>
                      <a:srgbClr val="C00000">
                        <a:alpha val="4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grpSp>
                  <p:nvGrpSpPr>
                    <p:cNvPr id="39" name="群組 38"/>
                    <p:cNvGrpSpPr/>
                    <p:nvPr/>
                  </p:nvGrpSpPr>
                  <p:grpSpPr>
                    <a:xfrm>
                      <a:off x="482321" y="695454"/>
                      <a:ext cx="7951975" cy="4515129"/>
                      <a:chOff x="482321" y="695454"/>
                      <a:chExt cx="7951975" cy="4515129"/>
                    </a:xfrm>
                  </p:grpSpPr>
                  <p:cxnSp>
                    <p:nvCxnSpPr>
                      <p:cNvPr id="34" name="直線接點 33"/>
                      <p:cNvCxnSpPr/>
                      <p:nvPr/>
                    </p:nvCxnSpPr>
                    <p:spPr>
                      <a:xfrm flipH="1" flipV="1">
                        <a:off x="5562110" y="1941457"/>
                        <a:ext cx="353830" cy="5721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>
                            <a:alpha val="4800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直線接點 49"/>
                      <p:cNvCxnSpPr/>
                      <p:nvPr/>
                    </p:nvCxnSpPr>
                    <p:spPr>
                      <a:xfrm flipH="1">
                        <a:off x="5906382" y="1944317"/>
                        <a:ext cx="727439" cy="2861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>
                            <a:alpha val="4800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8" name="群組 37"/>
                      <p:cNvGrpSpPr/>
                      <p:nvPr/>
                    </p:nvGrpSpPr>
                    <p:grpSpPr>
                      <a:xfrm>
                        <a:off x="482321" y="695454"/>
                        <a:ext cx="7951975" cy="4515129"/>
                        <a:chOff x="482321" y="695454"/>
                        <a:chExt cx="7951975" cy="4515129"/>
                      </a:xfrm>
                    </p:grpSpPr>
                    <p:cxnSp>
                      <p:nvCxnSpPr>
                        <p:cNvPr id="16" name="直線接點 15"/>
                        <p:cNvCxnSpPr/>
                        <p:nvPr/>
                      </p:nvCxnSpPr>
                      <p:spPr>
                        <a:xfrm flipH="1">
                          <a:off x="4114299" y="728700"/>
                          <a:ext cx="9875" cy="792414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48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直線接點 29"/>
                        <p:cNvCxnSpPr/>
                        <p:nvPr/>
                      </p:nvCxnSpPr>
                      <p:spPr>
                        <a:xfrm>
                          <a:off x="5562110" y="714073"/>
                          <a:ext cx="0" cy="2910249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48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" name="橢圓 41"/>
                        <p:cNvSpPr/>
                        <p:nvPr/>
                      </p:nvSpPr>
                      <p:spPr>
                        <a:xfrm>
                          <a:off x="5413593" y="3621656"/>
                          <a:ext cx="297033" cy="235456"/>
                        </a:xfrm>
                        <a:prstGeom prst="ellipse">
                          <a:avLst/>
                        </a:prstGeom>
                        <a:solidFill>
                          <a:srgbClr val="C00000">
                            <a:alpha val="45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TW" altLang="en-US"/>
                        </a:p>
                      </p:txBody>
                    </p:sp>
                    <p:grpSp>
                      <p:nvGrpSpPr>
                        <p:cNvPr id="14" name="群組 13"/>
                        <p:cNvGrpSpPr/>
                        <p:nvPr/>
                      </p:nvGrpSpPr>
                      <p:grpSpPr>
                        <a:xfrm>
                          <a:off x="482321" y="695454"/>
                          <a:ext cx="7951975" cy="4515129"/>
                          <a:chOff x="469925" y="714073"/>
                          <a:chExt cx="7951975" cy="4515129"/>
                        </a:xfrm>
                      </p:grpSpPr>
                      <p:cxnSp>
                        <p:nvCxnSpPr>
                          <p:cNvPr id="5" name="直線接點 4"/>
                          <p:cNvCxnSpPr/>
                          <p:nvPr/>
                        </p:nvCxnSpPr>
                        <p:spPr>
                          <a:xfrm>
                            <a:off x="2771800" y="728700"/>
                            <a:ext cx="1363650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" name="直線接點 5"/>
                          <p:cNvCxnSpPr/>
                          <p:nvPr/>
                        </p:nvCxnSpPr>
                        <p:spPr>
                          <a:xfrm flipV="1">
                            <a:off x="2771800" y="5229200"/>
                            <a:ext cx="1360202" cy="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直線接點 16"/>
                          <p:cNvCxnSpPr/>
                          <p:nvPr/>
                        </p:nvCxnSpPr>
                        <p:spPr>
                          <a:xfrm>
                            <a:off x="3636370" y="1559966"/>
                            <a:ext cx="0" cy="1071456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" name="直線接點 17"/>
                          <p:cNvCxnSpPr/>
                          <p:nvPr/>
                        </p:nvCxnSpPr>
                        <p:spPr>
                          <a:xfrm>
                            <a:off x="4108398" y="2520886"/>
                            <a:ext cx="11802" cy="1118374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直線接點 21"/>
                          <p:cNvCxnSpPr/>
                          <p:nvPr/>
                        </p:nvCxnSpPr>
                        <p:spPr>
                          <a:xfrm flipH="1">
                            <a:off x="3582615" y="3293985"/>
                            <a:ext cx="538609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" name="直線接點 22"/>
                          <p:cNvCxnSpPr/>
                          <p:nvPr/>
                        </p:nvCxnSpPr>
                        <p:spPr>
                          <a:xfrm flipH="1">
                            <a:off x="3636370" y="2592570"/>
                            <a:ext cx="487804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" name="直線接點 23"/>
                          <p:cNvCxnSpPr/>
                          <p:nvPr/>
                        </p:nvCxnSpPr>
                        <p:spPr>
                          <a:xfrm flipH="1">
                            <a:off x="3610543" y="4104075"/>
                            <a:ext cx="503756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直線接點 24"/>
                          <p:cNvCxnSpPr/>
                          <p:nvPr/>
                        </p:nvCxnSpPr>
                        <p:spPr>
                          <a:xfrm flipH="1">
                            <a:off x="3582615" y="1521114"/>
                            <a:ext cx="541559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8" name="橢圓 27"/>
                          <p:cNvSpPr/>
                          <p:nvPr/>
                        </p:nvSpPr>
                        <p:spPr>
                          <a:xfrm>
                            <a:off x="3492354" y="3624322"/>
                            <a:ext cx="288032" cy="236726"/>
                          </a:xfrm>
                          <a:prstGeom prst="ellipse">
                            <a:avLst/>
                          </a:prstGeom>
                          <a:solidFill>
                            <a:srgbClr val="C00000">
                              <a:alpha val="45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/>
                          </a:p>
                        </p:txBody>
                      </p:sp>
                      <p:sp>
                        <p:nvSpPr>
                          <p:cNvPr id="29" name="橢圓 28"/>
                          <p:cNvSpPr/>
                          <p:nvPr/>
                        </p:nvSpPr>
                        <p:spPr>
                          <a:xfrm>
                            <a:off x="3986934" y="3624322"/>
                            <a:ext cx="297033" cy="235456"/>
                          </a:xfrm>
                          <a:prstGeom prst="ellipse">
                            <a:avLst/>
                          </a:prstGeom>
                          <a:solidFill>
                            <a:srgbClr val="C00000">
                              <a:alpha val="45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/>
                          </a:p>
                        </p:txBody>
                      </p:sp>
                      <p:cxnSp>
                        <p:nvCxnSpPr>
                          <p:cNvPr id="26" name="直線接點 25"/>
                          <p:cNvCxnSpPr/>
                          <p:nvPr/>
                        </p:nvCxnSpPr>
                        <p:spPr>
                          <a:xfrm flipH="1">
                            <a:off x="4102498" y="728700"/>
                            <a:ext cx="1459612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" name="直線接點 26"/>
                          <p:cNvCxnSpPr/>
                          <p:nvPr/>
                        </p:nvCxnSpPr>
                        <p:spPr>
                          <a:xfrm flipH="1">
                            <a:off x="4124174" y="4689140"/>
                            <a:ext cx="1797976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" name="直線接點 30"/>
                          <p:cNvCxnSpPr/>
                          <p:nvPr/>
                        </p:nvCxnSpPr>
                        <p:spPr>
                          <a:xfrm>
                            <a:off x="5562110" y="3861048"/>
                            <a:ext cx="0" cy="82809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" name="直線接點 55"/>
                          <p:cNvCxnSpPr/>
                          <p:nvPr/>
                        </p:nvCxnSpPr>
                        <p:spPr>
                          <a:xfrm>
                            <a:off x="1151620" y="797246"/>
                            <a:ext cx="0" cy="279645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chemeClr val="tx1">
                                <a:alpha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" name="直線接點 56"/>
                          <p:cNvCxnSpPr/>
                          <p:nvPr/>
                        </p:nvCxnSpPr>
                        <p:spPr>
                          <a:xfrm>
                            <a:off x="469925" y="781137"/>
                            <a:ext cx="0" cy="2864031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75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" name="直線接點 57"/>
                          <p:cNvCxnSpPr/>
                          <p:nvPr/>
                        </p:nvCxnSpPr>
                        <p:spPr>
                          <a:xfrm>
                            <a:off x="784960" y="800259"/>
                            <a:ext cx="0" cy="2862591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00B0F0">
                                <a:alpha val="75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70" name="群組 69"/>
                          <p:cNvGrpSpPr/>
                          <p:nvPr/>
                        </p:nvGrpSpPr>
                        <p:grpSpPr>
                          <a:xfrm>
                            <a:off x="6085377" y="1941457"/>
                            <a:ext cx="297033" cy="2747683"/>
                            <a:chOff x="5767423" y="1941457"/>
                            <a:chExt cx="297033" cy="2747683"/>
                          </a:xfrm>
                        </p:grpSpPr>
                        <p:cxnSp>
                          <p:nvCxnSpPr>
                            <p:cNvPr id="71" name="直線接點 70"/>
                            <p:cNvCxnSpPr/>
                            <p:nvPr/>
                          </p:nvCxnSpPr>
                          <p:spPr>
                            <a:xfrm>
                              <a:off x="5922150" y="3861048"/>
                              <a:ext cx="0" cy="82809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2" name="直線接點 71"/>
                            <p:cNvCxnSpPr/>
                            <p:nvPr/>
                          </p:nvCxnSpPr>
                          <p:spPr>
                            <a:xfrm>
                              <a:off x="5915940" y="1941457"/>
                              <a:ext cx="0" cy="168286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3" name="橢圓 72"/>
                            <p:cNvSpPr/>
                            <p:nvPr/>
                          </p:nvSpPr>
                          <p:spPr>
                            <a:xfrm>
                              <a:off x="5767423" y="3624322"/>
                              <a:ext cx="297033" cy="23545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  <p:grpSp>
                        <p:nvGrpSpPr>
                          <p:cNvPr id="74" name="群組 73"/>
                          <p:cNvGrpSpPr/>
                          <p:nvPr/>
                        </p:nvGrpSpPr>
                        <p:grpSpPr>
                          <a:xfrm>
                            <a:off x="6479094" y="1933275"/>
                            <a:ext cx="297033" cy="2747683"/>
                            <a:chOff x="5767423" y="1941457"/>
                            <a:chExt cx="297033" cy="2747683"/>
                          </a:xfrm>
                        </p:grpSpPr>
                        <p:cxnSp>
                          <p:nvCxnSpPr>
                            <p:cNvPr id="75" name="直線接點 74"/>
                            <p:cNvCxnSpPr/>
                            <p:nvPr/>
                          </p:nvCxnSpPr>
                          <p:spPr>
                            <a:xfrm>
                              <a:off x="5922150" y="3861048"/>
                              <a:ext cx="0" cy="82809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6" name="直線接點 75"/>
                            <p:cNvCxnSpPr/>
                            <p:nvPr/>
                          </p:nvCxnSpPr>
                          <p:spPr>
                            <a:xfrm>
                              <a:off x="5915940" y="1941457"/>
                              <a:ext cx="0" cy="168286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7" name="橢圓 76"/>
                            <p:cNvSpPr/>
                            <p:nvPr/>
                          </p:nvSpPr>
                          <p:spPr>
                            <a:xfrm>
                              <a:off x="5767423" y="3624322"/>
                              <a:ext cx="297033" cy="23545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  <p:cxnSp>
                        <p:nvCxnSpPr>
                          <p:cNvPr id="84" name="直線接點 83"/>
                          <p:cNvCxnSpPr/>
                          <p:nvPr/>
                        </p:nvCxnSpPr>
                        <p:spPr>
                          <a:xfrm flipH="1">
                            <a:off x="6615271" y="4670836"/>
                            <a:ext cx="715269" cy="8182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24" name="群組 123"/>
                          <p:cNvGrpSpPr/>
                          <p:nvPr/>
                        </p:nvGrpSpPr>
                        <p:grpSpPr>
                          <a:xfrm>
                            <a:off x="476545" y="2503410"/>
                            <a:ext cx="1867446" cy="2565493"/>
                            <a:chOff x="469925" y="2519691"/>
                            <a:chExt cx="1867446" cy="2565493"/>
                          </a:xfrm>
                        </p:grpSpPr>
                        <p:cxnSp>
                          <p:nvCxnSpPr>
                            <p:cNvPr id="105" name="直線接點 104"/>
                            <p:cNvCxnSpPr/>
                            <p:nvPr/>
                          </p:nvCxnSpPr>
                          <p:spPr>
                            <a:xfrm>
                              <a:off x="476545" y="4564778"/>
                              <a:ext cx="0" cy="39274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00B0F0">
                                  <a:alpha val="75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23" name="群組 122"/>
                            <p:cNvGrpSpPr/>
                            <p:nvPr/>
                          </p:nvGrpSpPr>
                          <p:grpSpPr>
                            <a:xfrm>
                              <a:off x="469925" y="2519691"/>
                              <a:ext cx="1867446" cy="2565493"/>
                              <a:chOff x="469925" y="2519691"/>
                              <a:chExt cx="1867446" cy="2565493"/>
                            </a:xfrm>
                          </p:grpSpPr>
                          <p:cxnSp>
                            <p:nvCxnSpPr>
                              <p:cNvPr id="87" name="直線接點 86"/>
                              <p:cNvCxnSpPr/>
                              <p:nvPr/>
                            </p:nvCxnSpPr>
                            <p:spPr>
                              <a:xfrm>
                                <a:off x="2303748" y="2519691"/>
                                <a:ext cx="0" cy="256549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88" name="直線接點 87"/>
                              <p:cNvCxnSpPr/>
                              <p:nvPr/>
                            </p:nvCxnSpPr>
                            <p:spPr>
                              <a:xfrm>
                                <a:off x="1622053" y="2893333"/>
                                <a:ext cx="0" cy="192753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89" name="直線接點 88"/>
                              <p:cNvCxnSpPr/>
                              <p:nvPr/>
                            </p:nvCxnSpPr>
                            <p:spPr>
                              <a:xfrm>
                                <a:off x="1949532" y="2717784"/>
                                <a:ext cx="0" cy="2223384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7" name="直線接點 96"/>
                              <p:cNvCxnSpPr/>
                              <p:nvPr/>
                            </p:nvCxnSpPr>
                            <p:spPr>
                              <a:xfrm>
                                <a:off x="828773" y="5069144"/>
                                <a:ext cx="1508598" cy="1426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8" name="直線接點 97"/>
                              <p:cNvCxnSpPr/>
                              <p:nvPr/>
                            </p:nvCxnSpPr>
                            <p:spPr>
                              <a:xfrm>
                                <a:off x="1115218" y="4775036"/>
                                <a:ext cx="506835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1" name="直線接點 100"/>
                              <p:cNvCxnSpPr/>
                              <p:nvPr/>
                            </p:nvCxnSpPr>
                            <p:spPr>
                              <a:xfrm>
                                <a:off x="476545" y="4914096"/>
                                <a:ext cx="1479607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3" name="直線接點 102"/>
                              <p:cNvCxnSpPr/>
                              <p:nvPr/>
                            </p:nvCxnSpPr>
                            <p:spPr>
                              <a:xfrm>
                                <a:off x="836585" y="4562358"/>
                                <a:ext cx="0" cy="517016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4" name="直線接點 103"/>
                              <p:cNvCxnSpPr/>
                              <p:nvPr/>
                            </p:nvCxnSpPr>
                            <p:spPr>
                              <a:xfrm>
                                <a:off x="1148139" y="4582780"/>
                                <a:ext cx="0" cy="21272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0" name="直線接點 119"/>
                              <p:cNvCxnSpPr/>
                              <p:nvPr/>
                            </p:nvCxnSpPr>
                            <p:spPr>
                              <a:xfrm>
                                <a:off x="1151620" y="2541217"/>
                                <a:ext cx="1152128" cy="14263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>
                                    <a:alpha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1" name="直線接點 120"/>
                              <p:cNvCxnSpPr/>
                              <p:nvPr/>
                            </p:nvCxnSpPr>
                            <p:spPr>
                              <a:xfrm>
                                <a:off x="469925" y="2929773"/>
                                <a:ext cx="1152128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2" name="直線接點 121"/>
                              <p:cNvCxnSpPr/>
                              <p:nvPr/>
                            </p:nvCxnSpPr>
                            <p:spPr>
                              <a:xfrm>
                                <a:off x="784960" y="2738115"/>
                                <a:ext cx="1164572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54" name="群組 53"/>
                          <p:cNvGrpSpPr/>
                          <p:nvPr/>
                        </p:nvGrpSpPr>
                        <p:grpSpPr>
                          <a:xfrm>
                            <a:off x="5560003" y="714073"/>
                            <a:ext cx="2861897" cy="4010150"/>
                            <a:chOff x="5560003" y="714073"/>
                            <a:chExt cx="2861897" cy="4010150"/>
                          </a:xfrm>
                        </p:grpSpPr>
                        <p:cxnSp>
                          <p:nvCxnSpPr>
                            <p:cNvPr id="91" name="直線接點 90"/>
                            <p:cNvCxnSpPr/>
                            <p:nvPr/>
                          </p:nvCxnSpPr>
                          <p:spPr>
                            <a:xfrm flipV="1">
                              <a:off x="5560003" y="728700"/>
                              <a:ext cx="2720409" cy="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2" name="直線接點 91"/>
                            <p:cNvCxnSpPr/>
                            <p:nvPr/>
                          </p:nvCxnSpPr>
                          <p:spPr>
                            <a:xfrm>
                              <a:off x="7293082" y="4689140"/>
                              <a:ext cx="987330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4" name="直線接點 93"/>
                            <p:cNvCxnSpPr/>
                            <p:nvPr/>
                          </p:nvCxnSpPr>
                          <p:spPr>
                            <a:xfrm>
                              <a:off x="8277884" y="714073"/>
                              <a:ext cx="0" cy="2879625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9" name="直線接點 98"/>
                            <p:cNvCxnSpPr/>
                            <p:nvPr/>
                          </p:nvCxnSpPr>
                          <p:spPr>
                            <a:xfrm>
                              <a:off x="8277884" y="3857112"/>
                              <a:ext cx="0" cy="86711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00" name="橢圓 99"/>
                            <p:cNvSpPr/>
                            <p:nvPr/>
                          </p:nvSpPr>
                          <p:spPr>
                            <a:xfrm>
                              <a:off x="8133868" y="3600192"/>
                              <a:ext cx="288032" cy="23672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79" name="群組 78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60" y="1374340"/>
            <a:ext cx="320236" cy="293548"/>
          </a:xfrm>
          <a:prstGeom prst="rect">
            <a:avLst/>
          </a:prstGeom>
        </p:spPr>
      </p:pic>
      <p:grpSp>
        <p:nvGrpSpPr>
          <p:cNvPr id="93" name="群組 92"/>
          <p:cNvGrpSpPr/>
          <p:nvPr/>
        </p:nvGrpSpPr>
        <p:grpSpPr>
          <a:xfrm>
            <a:off x="4135451" y="1521114"/>
            <a:ext cx="864290" cy="1772871"/>
            <a:chOff x="4135451" y="1521114"/>
            <a:chExt cx="864290" cy="1772871"/>
          </a:xfrm>
        </p:grpSpPr>
        <p:cxnSp>
          <p:nvCxnSpPr>
            <p:cNvPr id="95" name="直線接點 94"/>
            <p:cNvCxnSpPr/>
            <p:nvPr/>
          </p:nvCxnSpPr>
          <p:spPr>
            <a:xfrm flipH="1">
              <a:off x="4135451" y="1521114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H="1">
              <a:off x="4135451" y="3284411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H="1" flipV="1">
              <a:off x="4976319" y="1521114"/>
              <a:ext cx="23422" cy="177287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右彎箭號 1"/>
          <p:cNvSpPr/>
          <p:nvPr/>
        </p:nvSpPr>
        <p:spPr>
          <a:xfrm rot="10800000">
            <a:off x="8378878" y="1217680"/>
            <a:ext cx="363001" cy="408191"/>
          </a:xfrm>
          <a:prstGeom prst="bentArrow">
            <a:avLst>
              <a:gd name="adj1" fmla="val 25000"/>
              <a:gd name="adj2" fmla="val 27800"/>
              <a:gd name="adj3" fmla="val 25000"/>
              <a:gd name="adj4" fmla="val 4375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8" name="圖片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1382831"/>
            <a:ext cx="288031" cy="297033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53" y="1059553"/>
            <a:ext cx="320236" cy="293548"/>
          </a:xfrm>
          <a:prstGeom prst="rect">
            <a:avLst/>
          </a:prstGeom>
        </p:spPr>
      </p:pic>
      <p:grpSp>
        <p:nvGrpSpPr>
          <p:cNvPr id="136" name="群組 135"/>
          <p:cNvGrpSpPr/>
          <p:nvPr/>
        </p:nvGrpSpPr>
        <p:grpSpPr>
          <a:xfrm>
            <a:off x="7664937" y="743552"/>
            <a:ext cx="358534" cy="3950619"/>
            <a:chOff x="1372567" y="704302"/>
            <a:chExt cx="358534" cy="3950619"/>
          </a:xfrm>
        </p:grpSpPr>
        <p:cxnSp>
          <p:nvCxnSpPr>
            <p:cNvPr id="137" name="直線接點 136"/>
            <p:cNvCxnSpPr/>
            <p:nvPr/>
          </p:nvCxnSpPr>
          <p:spPr>
            <a:xfrm flipH="1">
              <a:off x="1551834" y="704302"/>
              <a:ext cx="4180" cy="283582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橢圓 137"/>
            <p:cNvSpPr/>
            <p:nvPr/>
          </p:nvSpPr>
          <p:spPr>
            <a:xfrm>
              <a:off x="1372567" y="3504666"/>
              <a:ext cx="358534" cy="362404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9" name="直線接點 138"/>
            <p:cNvCxnSpPr/>
            <p:nvPr/>
          </p:nvCxnSpPr>
          <p:spPr>
            <a:xfrm>
              <a:off x="1556014" y="3826826"/>
              <a:ext cx="0" cy="82809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9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群組 90"/>
          <p:cNvGrpSpPr/>
          <p:nvPr/>
        </p:nvGrpSpPr>
        <p:grpSpPr>
          <a:xfrm>
            <a:off x="3871487" y="1664804"/>
            <a:ext cx="1054783" cy="157435"/>
            <a:chOff x="3921536" y="1681451"/>
            <a:chExt cx="1054783" cy="157435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sp>
        <p:nvSpPr>
          <p:cNvPr id="95" name="橢圓 94"/>
          <p:cNvSpPr/>
          <p:nvPr/>
        </p:nvSpPr>
        <p:spPr>
          <a:xfrm>
            <a:off x="8476422" y="3471823"/>
            <a:ext cx="450050" cy="484746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6" name="肘形接點 95"/>
          <p:cNvCxnSpPr/>
          <p:nvPr/>
        </p:nvCxnSpPr>
        <p:spPr>
          <a:xfrm>
            <a:off x="2652953" y="734360"/>
            <a:ext cx="5985665" cy="2845624"/>
          </a:xfrm>
          <a:prstGeom prst="bentConnector2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接點 96"/>
          <p:cNvCxnSpPr/>
          <p:nvPr/>
        </p:nvCxnSpPr>
        <p:spPr>
          <a:xfrm flipV="1">
            <a:off x="2975128" y="3862357"/>
            <a:ext cx="5751160" cy="1393845"/>
          </a:xfrm>
          <a:prstGeom prst="bentConnector3">
            <a:avLst>
              <a:gd name="adj1" fmla="val 99198"/>
            </a:avLst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圖片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87" y="1112042"/>
            <a:ext cx="151692" cy="139052"/>
          </a:xfrm>
          <a:prstGeom prst="rect">
            <a:avLst/>
          </a:prstGeom>
        </p:spPr>
      </p:pic>
      <p:cxnSp>
        <p:nvCxnSpPr>
          <p:cNvPr id="120" name="直線接點 119"/>
          <p:cNvCxnSpPr/>
          <p:nvPr/>
        </p:nvCxnSpPr>
        <p:spPr>
          <a:xfrm flipH="1">
            <a:off x="7851028" y="739833"/>
            <a:ext cx="4180" cy="283582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>
            <a:off x="4111015" y="4690452"/>
            <a:ext cx="0" cy="56575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橢圓 121"/>
          <p:cNvSpPr/>
          <p:nvPr/>
        </p:nvSpPr>
        <p:spPr>
          <a:xfrm>
            <a:off x="7704348" y="3570180"/>
            <a:ext cx="265216" cy="288032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3" name="直線接點 122"/>
          <p:cNvCxnSpPr/>
          <p:nvPr/>
        </p:nvCxnSpPr>
        <p:spPr>
          <a:xfrm>
            <a:off x="4111015" y="4690452"/>
            <a:ext cx="3744193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/>
          <p:cNvCxnSpPr/>
          <p:nvPr/>
        </p:nvCxnSpPr>
        <p:spPr>
          <a:xfrm>
            <a:off x="7855208" y="3862357"/>
            <a:ext cx="0" cy="828095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圖片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60" y="1374340"/>
            <a:ext cx="320236" cy="293548"/>
          </a:xfrm>
          <a:prstGeom prst="rect">
            <a:avLst/>
          </a:prstGeom>
        </p:spPr>
      </p:pic>
      <p:sp>
        <p:nvSpPr>
          <p:cNvPr id="147" name="右彎箭號 146"/>
          <p:cNvSpPr/>
          <p:nvPr/>
        </p:nvSpPr>
        <p:spPr>
          <a:xfrm rot="10800000">
            <a:off x="8378878" y="1217680"/>
            <a:ext cx="363001" cy="408191"/>
          </a:xfrm>
          <a:prstGeom prst="bentArrow">
            <a:avLst>
              <a:gd name="adj1" fmla="val 25000"/>
              <a:gd name="adj2" fmla="val 27800"/>
              <a:gd name="adj3" fmla="val 25000"/>
              <a:gd name="adj4" fmla="val 4375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1382831"/>
            <a:ext cx="288031" cy="297033"/>
          </a:xfrm>
          <a:prstGeom prst="rect">
            <a:avLst/>
          </a:prstGeom>
        </p:spPr>
      </p:pic>
      <p:sp>
        <p:nvSpPr>
          <p:cNvPr id="149" name="副標題 2"/>
          <p:cNvSpPr txBox="1">
            <a:spLocks/>
          </p:cNvSpPr>
          <p:nvPr/>
        </p:nvSpPr>
        <p:spPr>
          <a:xfrm>
            <a:off x="501806" y="5841268"/>
            <a:ext cx="6624706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5-2.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除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GL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亮外，其餘皆復歸，馬達停止。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0" name="副標題 2"/>
          <p:cNvSpPr txBox="1">
            <a:spLocks/>
          </p:cNvSpPr>
          <p:nvPr/>
        </p:nvSpPr>
        <p:spPr>
          <a:xfrm>
            <a:off x="1141973" y="6256624"/>
            <a:ext cx="6624706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此時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(Off Delay)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開始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計時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1" name="標題 1"/>
          <p:cNvSpPr txBox="1">
            <a:spLocks/>
          </p:cNvSpPr>
          <p:nvPr/>
        </p:nvSpPr>
        <p:spPr>
          <a:xfrm>
            <a:off x="7560332" y="5553236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152" name="群組 151"/>
          <p:cNvGrpSpPr/>
          <p:nvPr/>
        </p:nvGrpSpPr>
        <p:grpSpPr>
          <a:xfrm>
            <a:off x="487345" y="734360"/>
            <a:ext cx="8350749" cy="4517541"/>
            <a:chOff x="176427" y="713869"/>
            <a:chExt cx="8350749" cy="4517541"/>
          </a:xfrm>
        </p:grpSpPr>
        <p:pic>
          <p:nvPicPr>
            <p:cNvPr id="153" name="圖片 1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083" y="2969390"/>
              <a:ext cx="144015" cy="148516"/>
            </a:xfrm>
            <a:prstGeom prst="rect">
              <a:avLst/>
            </a:prstGeom>
          </p:spPr>
        </p:pic>
        <p:pic>
          <p:nvPicPr>
            <p:cNvPr id="154" name="圖片 1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503" y="2969390"/>
              <a:ext cx="130795" cy="119896"/>
            </a:xfrm>
            <a:prstGeom prst="rect">
              <a:avLst/>
            </a:prstGeom>
          </p:spPr>
        </p:pic>
        <p:pic>
          <p:nvPicPr>
            <p:cNvPr id="155" name="圖片 1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337" y="2835184"/>
              <a:ext cx="144015" cy="148516"/>
            </a:xfrm>
            <a:prstGeom prst="rect">
              <a:avLst/>
            </a:prstGeom>
          </p:spPr>
        </p:pic>
        <p:pic>
          <p:nvPicPr>
            <p:cNvPr id="156" name="圖片 1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737" y="2171402"/>
              <a:ext cx="130795" cy="119896"/>
            </a:xfrm>
            <a:prstGeom prst="rect">
              <a:avLst/>
            </a:prstGeom>
          </p:spPr>
        </p:pic>
        <p:grpSp>
          <p:nvGrpSpPr>
            <p:cNvPr id="157" name="群組 156"/>
            <p:cNvGrpSpPr/>
            <p:nvPr/>
          </p:nvGrpSpPr>
          <p:grpSpPr>
            <a:xfrm>
              <a:off x="176427" y="713869"/>
              <a:ext cx="8350749" cy="4517541"/>
              <a:chOff x="158924" y="695454"/>
              <a:chExt cx="8350749" cy="4517541"/>
            </a:xfrm>
          </p:grpSpPr>
          <p:pic>
            <p:nvPicPr>
              <p:cNvPr id="165" name="圖片 16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387" y="1261176"/>
                <a:ext cx="144015" cy="148516"/>
              </a:xfrm>
              <a:prstGeom prst="rect">
                <a:avLst/>
              </a:prstGeom>
            </p:spPr>
          </p:pic>
          <p:grpSp>
            <p:nvGrpSpPr>
              <p:cNvPr id="166" name="群組 165"/>
              <p:cNvGrpSpPr/>
              <p:nvPr/>
            </p:nvGrpSpPr>
            <p:grpSpPr>
              <a:xfrm>
                <a:off x="158924" y="695454"/>
                <a:ext cx="8350749" cy="4517541"/>
                <a:chOff x="158924" y="695454"/>
                <a:chExt cx="8350749" cy="4517541"/>
              </a:xfrm>
            </p:grpSpPr>
            <p:pic>
              <p:nvPicPr>
                <p:cNvPr id="167" name="圖片 16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8339" y="2104666"/>
                  <a:ext cx="144015" cy="148516"/>
                </a:xfrm>
                <a:prstGeom prst="rect">
                  <a:avLst/>
                </a:prstGeom>
              </p:spPr>
            </p:pic>
            <p:pic>
              <p:nvPicPr>
                <p:cNvPr id="168" name="圖片 16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78878" y="1644732"/>
                  <a:ext cx="130795" cy="119896"/>
                </a:xfrm>
                <a:prstGeom prst="rect">
                  <a:avLst/>
                </a:prstGeom>
              </p:spPr>
            </p:pic>
            <p:grpSp>
              <p:nvGrpSpPr>
                <p:cNvPr id="169" name="群組 168"/>
                <p:cNvGrpSpPr/>
                <p:nvPr/>
              </p:nvGrpSpPr>
              <p:grpSpPr>
                <a:xfrm>
                  <a:off x="5353070" y="2105168"/>
                  <a:ext cx="2796913" cy="845807"/>
                  <a:chOff x="5353070" y="2105168"/>
                  <a:chExt cx="2796913" cy="845807"/>
                </a:xfrm>
              </p:grpSpPr>
              <p:pic>
                <p:nvPicPr>
                  <p:cNvPr id="231" name="圖片 230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7086" y="2148027"/>
                    <a:ext cx="144015" cy="148516"/>
                  </a:xfrm>
                  <a:prstGeom prst="rect">
                    <a:avLst/>
                  </a:prstGeom>
                </p:spPr>
              </p:pic>
              <p:pic>
                <p:nvPicPr>
                  <p:cNvPr id="232" name="圖片 23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66536" y="2205819"/>
                    <a:ext cx="130795" cy="119896"/>
                  </a:xfrm>
                  <a:prstGeom prst="rect">
                    <a:avLst/>
                  </a:prstGeom>
                </p:spPr>
              </p:pic>
              <p:pic>
                <p:nvPicPr>
                  <p:cNvPr id="233" name="圖片 23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53070" y="2831079"/>
                    <a:ext cx="130795" cy="119896"/>
                  </a:xfrm>
                  <a:prstGeom prst="rect">
                    <a:avLst/>
                  </a:prstGeom>
                </p:spPr>
              </p:pic>
              <p:pic>
                <p:nvPicPr>
                  <p:cNvPr id="234" name="圖片 233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05968" y="2231554"/>
                    <a:ext cx="144015" cy="148516"/>
                  </a:xfrm>
                  <a:prstGeom prst="rect">
                    <a:avLst/>
                  </a:prstGeom>
                </p:spPr>
              </p:pic>
              <p:pic>
                <p:nvPicPr>
                  <p:cNvPr id="125" name="圖片 124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2368" y="2105168"/>
                    <a:ext cx="144015" cy="14851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0" name="群組 169"/>
                <p:cNvGrpSpPr/>
                <p:nvPr/>
              </p:nvGrpSpPr>
              <p:grpSpPr>
                <a:xfrm>
                  <a:off x="158924" y="695454"/>
                  <a:ext cx="8275372" cy="4517541"/>
                  <a:chOff x="158924" y="695454"/>
                  <a:chExt cx="8275372" cy="4517541"/>
                </a:xfrm>
              </p:grpSpPr>
              <p:cxnSp>
                <p:nvCxnSpPr>
                  <p:cNvPr id="171" name="直線接點 170"/>
                  <p:cNvCxnSpPr/>
                  <p:nvPr/>
                </p:nvCxnSpPr>
                <p:spPr>
                  <a:xfrm>
                    <a:off x="3348339" y="3241662"/>
                    <a:ext cx="0" cy="339911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線接點 171"/>
                  <p:cNvCxnSpPr/>
                  <p:nvPr/>
                </p:nvCxnSpPr>
                <p:spPr>
                  <a:xfrm flipH="1">
                    <a:off x="3320280" y="3836598"/>
                    <a:ext cx="1" cy="288032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3" name="群組 172"/>
                  <p:cNvGrpSpPr/>
                  <p:nvPr/>
                </p:nvGrpSpPr>
                <p:grpSpPr>
                  <a:xfrm>
                    <a:off x="158924" y="695454"/>
                    <a:ext cx="8275372" cy="4517541"/>
                    <a:chOff x="158924" y="695454"/>
                    <a:chExt cx="8275372" cy="4517541"/>
                  </a:xfrm>
                </p:grpSpPr>
                <p:cxnSp>
                  <p:nvCxnSpPr>
                    <p:cNvPr id="174" name="直線接點 173"/>
                    <p:cNvCxnSpPr/>
                    <p:nvPr/>
                  </p:nvCxnSpPr>
                  <p:spPr>
                    <a:xfrm>
                      <a:off x="3787447" y="3793880"/>
                      <a:ext cx="11802" cy="1419115"/>
                    </a:xfrm>
                    <a:prstGeom prst="line">
                      <a:avLst/>
                    </a:prstGeom>
                    <a:ln w="76200">
                      <a:solidFill>
                        <a:srgbClr val="FF0000">
                          <a:alpha val="48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5" name="群組 174"/>
                    <p:cNvGrpSpPr/>
                    <p:nvPr/>
                  </p:nvGrpSpPr>
                  <p:grpSpPr>
                    <a:xfrm>
                      <a:off x="158924" y="695454"/>
                      <a:ext cx="8275372" cy="4515129"/>
                      <a:chOff x="158924" y="695454"/>
                      <a:chExt cx="8275372" cy="4515129"/>
                    </a:xfrm>
                  </p:grpSpPr>
                  <p:cxnSp>
                    <p:nvCxnSpPr>
                      <p:cNvPr id="176" name="直線接點 175"/>
                      <p:cNvCxnSpPr/>
                      <p:nvPr/>
                    </p:nvCxnSpPr>
                    <p:spPr>
                      <a:xfrm flipH="1">
                        <a:off x="5922151" y="4680958"/>
                        <a:ext cx="715269" cy="8182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>
                            <a:alpha val="4800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7" name="橢圓 176"/>
                      <p:cNvSpPr/>
                      <p:nvPr/>
                    </p:nvSpPr>
                    <p:spPr>
                      <a:xfrm>
                        <a:off x="575201" y="3862633"/>
                        <a:ext cx="503658" cy="502471"/>
                      </a:xfrm>
                      <a:prstGeom prst="ellipse">
                        <a:avLst/>
                      </a:prstGeom>
                      <a:solidFill>
                        <a:srgbClr val="C00000">
                          <a:alpha val="45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  <p:grpSp>
                    <p:nvGrpSpPr>
                      <p:cNvPr id="178" name="群組 177"/>
                      <p:cNvGrpSpPr/>
                      <p:nvPr/>
                    </p:nvGrpSpPr>
                    <p:grpSpPr>
                      <a:xfrm>
                        <a:off x="158924" y="695454"/>
                        <a:ext cx="8275372" cy="4515129"/>
                        <a:chOff x="158924" y="695454"/>
                        <a:chExt cx="8275372" cy="4515129"/>
                      </a:xfrm>
                    </p:grpSpPr>
                    <p:cxnSp>
                      <p:nvCxnSpPr>
                        <p:cNvPr id="179" name="直線接點 178"/>
                        <p:cNvCxnSpPr/>
                        <p:nvPr/>
                      </p:nvCxnSpPr>
                      <p:spPr>
                        <a:xfrm flipH="1" flipV="1">
                          <a:off x="5215687" y="1914656"/>
                          <a:ext cx="700253" cy="32523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48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0" name="直線接點 179"/>
                        <p:cNvCxnSpPr/>
                        <p:nvPr/>
                      </p:nvCxnSpPr>
                      <p:spPr>
                        <a:xfrm flipH="1">
                          <a:off x="5906383" y="1930917"/>
                          <a:ext cx="425428" cy="16261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48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81" name="群組 180"/>
                        <p:cNvGrpSpPr/>
                        <p:nvPr/>
                      </p:nvGrpSpPr>
                      <p:grpSpPr>
                        <a:xfrm>
                          <a:off x="158924" y="695454"/>
                          <a:ext cx="8275372" cy="4515129"/>
                          <a:chOff x="158924" y="695454"/>
                          <a:chExt cx="8275372" cy="4515129"/>
                        </a:xfrm>
                      </p:grpSpPr>
                      <p:cxnSp>
                        <p:nvCxnSpPr>
                          <p:cNvPr id="182" name="直線接點 181"/>
                          <p:cNvCxnSpPr/>
                          <p:nvPr/>
                        </p:nvCxnSpPr>
                        <p:spPr>
                          <a:xfrm flipH="1">
                            <a:off x="3793348" y="713595"/>
                            <a:ext cx="9875" cy="792414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3" name="直線接點 182"/>
                          <p:cNvCxnSpPr/>
                          <p:nvPr/>
                        </p:nvCxnSpPr>
                        <p:spPr>
                          <a:xfrm flipH="1">
                            <a:off x="5562109" y="714073"/>
                            <a:ext cx="1" cy="1270779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84" name="橢圓 183"/>
                          <p:cNvSpPr/>
                          <p:nvPr/>
                        </p:nvSpPr>
                        <p:spPr>
                          <a:xfrm>
                            <a:off x="5116560" y="3573854"/>
                            <a:ext cx="297033" cy="235456"/>
                          </a:xfrm>
                          <a:prstGeom prst="ellipse">
                            <a:avLst/>
                          </a:prstGeom>
                          <a:solidFill>
                            <a:srgbClr val="C00000">
                              <a:alpha val="45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/>
                          </a:p>
                        </p:txBody>
                      </p:sp>
                      <p:grpSp>
                        <p:nvGrpSpPr>
                          <p:cNvPr id="185" name="群組 184"/>
                          <p:cNvGrpSpPr/>
                          <p:nvPr/>
                        </p:nvGrpSpPr>
                        <p:grpSpPr>
                          <a:xfrm>
                            <a:off x="158924" y="695454"/>
                            <a:ext cx="8275372" cy="4515129"/>
                            <a:chOff x="146528" y="714073"/>
                            <a:chExt cx="8275372" cy="4515129"/>
                          </a:xfrm>
                        </p:grpSpPr>
                        <p:cxnSp>
                          <p:nvCxnSpPr>
                            <p:cNvPr id="186" name="直線接點 185"/>
                            <p:cNvCxnSpPr/>
                            <p:nvPr/>
                          </p:nvCxnSpPr>
                          <p:spPr>
                            <a:xfrm>
                              <a:off x="2771800" y="728700"/>
                              <a:ext cx="1363650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7" name="直線接點 186"/>
                            <p:cNvCxnSpPr/>
                            <p:nvPr/>
                          </p:nvCxnSpPr>
                          <p:spPr>
                            <a:xfrm flipV="1">
                              <a:off x="2771800" y="5229200"/>
                              <a:ext cx="1360202" cy="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8" name="直線接點 187"/>
                            <p:cNvCxnSpPr/>
                            <p:nvPr/>
                          </p:nvCxnSpPr>
                          <p:spPr>
                            <a:xfrm>
                              <a:off x="3307884" y="1467743"/>
                              <a:ext cx="0" cy="1071456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9" name="直線接點 188"/>
                            <p:cNvCxnSpPr/>
                            <p:nvPr/>
                          </p:nvCxnSpPr>
                          <p:spPr>
                            <a:xfrm>
                              <a:off x="3799491" y="2539199"/>
                              <a:ext cx="11802" cy="1040317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0" name="直線接點 189"/>
                            <p:cNvCxnSpPr/>
                            <p:nvPr/>
                          </p:nvCxnSpPr>
                          <p:spPr>
                            <a:xfrm flipH="1">
                              <a:off x="3272684" y="3284615"/>
                              <a:ext cx="538609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1" name="直線接點 190"/>
                            <p:cNvCxnSpPr/>
                            <p:nvPr/>
                          </p:nvCxnSpPr>
                          <p:spPr>
                            <a:xfrm flipH="1">
                              <a:off x="3272684" y="2580621"/>
                              <a:ext cx="513206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2" name="直線接點 191"/>
                            <p:cNvCxnSpPr/>
                            <p:nvPr/>
                          </p:nvCxnSpPr>
                          <p:spPr>
                            <a:xfrm flipH="1">
                              <a:off x="3287071" y="4104075"/>
                              <a:ext cx="503756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3" name="直線接點 192"/>
                            <p:cNvCxnSpPr/>
                            <p:nvPr/>
                          </p:nvCxnSpPr>
                          <p:spPr>
                            <a:xfrm flipH="1" flipV="1">
                              <a:off x="3307884" y="1467743"/>
                              <a:ext cx="797669" cy="12509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94" name="橢圓 193"/>
                            <p:cNvSpPr/>
                            <p:nvPr/>
                          </p:nvSpPr>
                          <p:spPr>
                            <a:xfrm>
                              <a:off x="3163869" y="3608592"/>
                              <a:ext cx="288032" cy="23672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  <p:sp>
                          <p:nvSpPr>
                            <p:cNvPr id="195" name="橢圓 194"/>
                            <p:cNvSpPr/>
                            <p:nvPr/>
                          </p:nvSpPr>
                          <p:spPr>
                            <a:xfrm>
                              <a:off x="3662777" y="3600192"/>
                              <a:ext cx="297033" cy="235456"/>
                            </a:xfrm>
                            <a:prstGeom prst="ellipse">
                              <a:avLst/>
                            </a:prstGeom>
                            <a:solidFill>
                              <a:srgbClr val="C00000">
                                <a:alpha val="45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TW" altLang="en-US"/>
                            </a:p>
                          </p:txBody>
                        </p:sp>
                        <p:cxnSp>
                          <p:nvCxnSpPr>
                            <p:cNvPr id="196" name="直線接點 195"/>
                            <p:cNvCxnSpPr/>
                            <p:nvPr/>
                          </p:nvCxnSpPr>
                          <p:spPr>
                            <a:xfrm flipH="1">
                              <a:off x="4102498" y="728700"/>
                              <a:ext cx="1459612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7" name="直線接點 196"/>
                            <p:cNvCxnSpPr/>
                            <p:nvPr/>
                          </p:nvCxnSpPr>
                          <p:spPr>
                            <a:xfrm flipH="1">
                              <a:off x="4124174" y="4689140"/>
                              <a:ext cx="1797976" cy="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8" name="直線接點 197"/>
                            <p:cNvCxnSpPr/>
                            <p:nvPr/>
                          </p:nvCxnSpPr>
                          <p:spPr>
                            <a:xfrm>
                              <a:off x="5229865" y="3836918"/>
                              <a:ext cx="0" cy="82809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9" name="直線接點 198"/>
                            <p:cNvCxnSpPr/>
                            <p:nvPr/>
                          </p:nvCxnSpPr>
                          <p:spPr>
                            <a:xfrm>
                              <a:off x="806562" y="781137"/>
                              <a:ext cx="0" cy="279645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chemeClr val="tx1">
                                  <a:alpha val="7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0" name="直線接點 199"/>
                            <p:cNvCxnSpPr/>
                            <p:nvPr/>
                          </p:nvCxnSpPr>
                          <p:spPr>
                            <a:xfrm>
                              <a:off x="146528" y="781137"/>
                              <a:ext cx="0" cy="286403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75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1" name="直線接點 200"/>
                            <p:cNvCxnSpPr/>
                            <p:nvPr/>
                          </p:nvCxnSpPr>
                          <p:spPr>
                            <a:xfrm>
                              <a:off x="469772" y="800259"/>
                              <a:ext cx="0" cy="286259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00B0F0">
                                  <a:alpha val="75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02" name="群組 201"/>
                            <p:cNvGrpSpPr/>
                            <p:nvPr/>
                          </p:nvGrpSpPr>
                          <p:grpSpPr>
                            <a:xfrm>
                              <a:off x="5773633" y="1933275"/>
                              <a:ext cx="297033" cy="2771438"/>
                              <a:chOff x="5455679" y="1933275"/>
                              <a:chExt cx="297033" cy="2771438"/>
                            </a:xfrm>
                          </p:grpSpPr>
                          <p:cxnSp>
                            <p:nvCxnSpPr>
                              <p:cNvPr id="228" name="直線接點 227"/>
                              <p:cNvCxnSpPr/>
                              <p:nvPr/>
                            </p:nvCxnSpPr>
                            <p:spPr>
                              <a:xfrm>
                                <a:off x="5604196" y="3876621"/>
                                <a:ext cx="0" cy="828092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48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29" name="直線接點 228"/>
                              <p:cNvCxnSpPr/>
                              <p:nvPr/>
                            </p:nvCxnSpPr>
                            <p:spPr>
                              <a:xfrm>
                                <a:off x="5576032" y="1933275"/>
                                <a:ext cx="0" cy="1682865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48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30" name="橢圓 229"/>
                              <p:cNvSpPr/>
                              <p:nvPr/>
                            </p:nvSpPr>
                            <p:spPr>
                              <a:xfrm>
                                <a:off x="5455679" y="3592473"/>
                                <a:ext cx="297033" cy="23545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0000">
                                  <a:alpha val="45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203" name="群組 202"/>
                            <p:cNvGrpSpPr/>
                            <p:nvPr/>
                          </p:nvGrpSpPr>
                          <p:grpSpPr>
                            <a:xfrm>
                              <a:off x="6182061" y="1906493"/>
                              <a:ext cx="297033" cy="2758517"/>
                              <a:chOff x="5470390" y="1914675"/>
                              <a:chExt cx="297033" cy="2758517"/>
                            </a:xfrm>
                          </p:grpSpPr>
                          <p:cxnSp>
                            <p:nvCxnSpPr>
                              <p:cNvPr id="225" name="直線接點 224"/>
                              <p:cNvCxnSpPr/>
                              <p:nvPr/>
                            </p:nvCxnSpPr>
                            <p:spPr>
                              <a:xfrm>
                                <a:off x="5584124" y="3845100"/>
                                <a:ext cx="0" cy="828092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48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26" name="直線接點 225"/>
                              <p:cNvCxnSpPr/>
                              <p:nvPr/>
                            </p:nvCxnSpPr>
                            <p:spPr>
                              <a:xfrm flipH="1">
                                <a:off x="5604639" y="1914675"/>
                                <a:ext cx="6210" cy="1653204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48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27" name="橢圓 226"/>
                              <p:cNvSpPr/>
                              <p:nvPr/>
                            </p:nvSpPr>
                            <p:spPr>
                              <a:xfrm>
                                <a:off x="5470390" y="3584363"/>
                                <a:ext cx="297033" cy="23545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0000">
                                  <a:alpha val="45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/>
                              </a:p>
                            </p:txBody>
                          </p:sp>
                        </p:grpSp>
                        <p:cxnSp>
                          <p:nvCxnSpPr>
                            <p:cNvPr id="204" name="直線接點 203"/>
                            <p:cNvCxnSpPr/>
                            <p:nvPr/>
                          </p:nvCxnSpPr>
                          <p:spPr>
                            <a:xfrm flipH="1">
                              <a:off x="6615271" y="4670836"/>
                              <a:ext cx="715269" cy="8182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FF0000">
                                  <a:alpha val="48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05" name="群組 204"/>
                            <p:cNvGrpSpPr/>
                            <p:nvPr/>
                          </p:nvGrpSpPr>
                          <p:grpSpPr>
                            <a:xfrm>
                              <a:off x="146528" y="2524936"/>
                              <a:ext cx="1810994" cy="2565493"/>
                              <a:chOff x="139908" y="2541217"/>
                              <a:chExt cx="1810994" cy="2565493"/>
                            </a:xfrm>
                          </p:grpSpPr>
                          <p:cxnSp>
                            <p:nvCxnSpPr>
                              <p:cNvPr id="212" name="直線接點 211"/>
                              <p:cNvCxnSpPr/>
                              <p:nvPr/>
                            </p:nvCxnSpPr>
                            <p:spPr>
                              <a:xfrm>
                                <a:off x="139908" y="4557665"/>
                                <a:ext cx="0" cy="39274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00B0F0">
                                    <a:alpha val="75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213" name="群組 212"/>
                              <p:cNvGrpSpPr/>
                              <p:nvPr/>
                            </p:nvGrpSpPr>
                            <p:grpSpPr>
                              <a:xfrm>
                                <a:off x="139908" y="2541217"/>
                                <a:ext cx="1810994" cy="2565493"/>
                                <a:chOff x="139908" y="2541217"/>
                                <a:chExt cx="1810994" cy="2565493"/>
                              </a:xfrm>
                            </p:grpSpPr>
                            <p:cxnSp>
                              <p:nvCxnSpPr>
                                <p:cNvPr id="214" name="直線接點 213"/>
                                <p:cNvCxnSpPr/>
                                <p:nvPr/>
                              </p:nvCxnSpPr>
                              <p:spPr>
                                <a:xfrm>
                                  <a:off x="1950902" y="2541217"/>
                                  <a:ext cx="0" cy="2565493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chemeClr val="tx1">
                                      <a:alpha val="7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15" name="直線接點 214"/>
                                <p:cNvCxnSpPr/>
                                <p:nvPr/>
                              </p:nvCxnSpPr>
                              <p:spPr>
                                <a:xfrm>
                                  <a:off x="1292036" y="2913562"/>
                                  <a:ext cx="0" cy="1927533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rgbClr val="FF0000">
                                      <a:alpha val="75000"/>
                                    </a:srgb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16" name="直線接點 215"/>
                                <p:cNvCxnSpPr/>
                                <p:nvPr/>
                              </p:nvCxnSpPr>
                              <p:spPr>
                                <a:xfrm>
                                  <a:off x="1600481" y="2690712"/>
                                  <a:ext cx="0" cy="2223384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rgbClr val="00B0F0">
                                      <a:alpha val="75000"/>
                                    </a:srgb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17" name="直線接點 216"/>
                                <p:cNvCxnSpPr/>
                                <p:nvPr/>
                              </p:nvCxnSpPr>
                              <p:spPr>
                                <a:xfrm>
                                  <a:off x="423605" y="5054881"/>
                                  <a:ext cx="1508598" cy="14263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chemeClr val="tx1">
                                      <a:alpha val="7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18" name="直線接點 217"/>
                                <p:cNvCxnSpPr/>
                                <p:nvPr/>
                              </p:nvCxnSpPr>
                              <p:spPr>
                                <a:xfrm>
                                  <a:off x="731450" y="4770385"/>
                                  <a:ext cx="506835" cy="0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rgbClr val="FF0000">
                                      <a:alpha val="75000"/>
                                    </a:srgb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19" name="直線接點 218"/>
                                <p:cNvCxnSpPr/>
                                <p:nvPr/>
                              </p:nvCxnSpPr>
                              <p:spPr>
                                <a:xfrm>
                                  <a:off x="139908" y="4914096"/>
                                  <a:ext cx="1479607" cy="0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rgbClr val="00B0F0">
                                      <a:alpha val="75000"/>
                                    </a:srgb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20" name="直線接點 219"/>
                                <p:cNvCxnSpPr/>
                                <p:nvPr/>
                              </p:nvCxnSpPr>
                              <p:spPr>
                                <a:xfrm>
                                  <a:off x="466498" y="4578079"/>
                                  <a:ext cx="0" cy="517016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chemeClr val="tx1">
                                      <a:alpha val="7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21" name="直線接點 220"/>
                                <p:cNvCxnSpPr/>
                                <p:nvPr/>
                              </p:nvCxnSpPr>
                              <p:spPr>
                                <a:xfrm>
                                  <a:off x="780075" y="4557665"/>
                                  <a:ext cx="0" cy="212720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rgbClr val="FF0000">
                                      <a:alpha val="75000"/>
                                    </a:srgb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22" name="直線接點 221"/>
                                <p:cNvCxnSpPr/>
                                <p:nvPr/>
                              </p:nvCxnSpPr>
                              <p:spPr>
                                <a:xfrm>
                                  <a:off x="780075" y="2541217"/>
                                  <a:ext cx="1152128" cy="14263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chemeClr val="tx1">
                                      <a:alpha val="7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23" name="直線接點 222"/>
                                <p:cNvCxnSpPr/>
                                <p:nvPr/>
                              </p:nvCxnSpPr>
                              <p:spPr>
                                <a:xfrm>
                                  <a:off x="139908" y="2906509"/>
                                  <a:ext cx="1152128" cy="0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rgbClr val="FF0000">
                                      <a:alpha val="75000"/>
                                    </a:srgb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24" name="直線接點 223"/>
                                <p:cNvCxnSpPr/>
                                <p:nvPr/>
                              </p:nvCxnSpPr>
                              <p:spPr>
                                <a:xfrm>
                                  <a:off x="441652" y="2700663"/>
                                  <a:ext cx="1164572" cy="0"/>
                                </a:xfrm>
                                <a:prstGeom prst="line">
                                  <a:avLst/>
                                </a:prstGeom>
                                <a:ln w="76200">
                                  <a:solidFill>
                                    <a:srgbClr val="00B0F0">
                                      <a:alpha val="75000"/>
                                    </a:srgb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grpSp>
                          <p:nvGrpSpPr>
                            <p:cNvPr id="206" name="群組 205"/>
                            <p:cNvGrpSpPr/>
                            <p:nvPr/>
                          </p:nvGrpSpPr>
                          <p:grpSpPr>
                            <a:xfrm>
                              <a:off x="5560003" y="714073"/>
                              <a:ext cx="2861897" cy="4010150"/>
                              <a:chOff x="5560003" y="714073"/>
                              <a:chExt cx="2861897" cy="4010150"/>
                            </a:xfrm>
                          </p:grpSpPr>
                          <p:cxnSp>
                            <p:nvCxnSpPr>
                              <p:cNvPr id="207" name="直線接點 206"/>
                              <p:cNvCxnSpPr/>
                              <p:nvPr/>
                            </p:nvCxnSpPr>
                            <p:spPr>
                              <a:xfrm flipV="1">
                                <a:off x="5560003" y="728700"/>
                                <a:ext cx="2720409" cy="1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48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08" name="直線接點 207"/>
                              <p:cNvCxnSpPr/>
                              <p:nvPr/>
                            </p:nvCxnSpPr>
                            <p:spPr>
                              <a:xfrm>
                                <a:off x="7293082" y="4689140"/>
                                <a:ext cx="987330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48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09" name="直線接點 208"/>
                              <p:cNvCxnSpPr/>
                              <p:nvPr/>
                            </p:nvCxnSpPr>
                            <p:spPr>
                              <a:xfrm>
                                <a:off x="8277884" y="714073"/>
                                <a:ext cx="0" cy="2879625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48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10" name="直線接點 209"/>
                              <p:cNvCxnSpPr/>
                              <p:nvPr/>
                            </p:nvCxnSpPr>
                            <p:spPr>
                              <a:xfrm>
                                <a:off x="8277884" y="3857112"/>
                                <a:ext cx="0" cy="867111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>
                                    <a:alpha val="48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11" name="橢圓 210"/>
                              <p:cNvSpPr/>
                              <p:nvPr/>
                            </p:nvSpPr>
                            <p:spPr>
                              <a:xfrm>
                                <a:off x="8133868" y="3600192"/>
                                <a:ext cx="288032" cy="23672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0000">
                                  <a:alpha val="45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/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124" name="直線接點 123"/>
                          <p:cNvCxnSpPr/>
                          <p:nvPr/>
                        </p:nvCxnSpPr>
                        <p:spPr>
                          <a:xfrm flipH="1">
                            <a:off x="5234807" y="1885190"/>
                            <a:ext cx="1" cy="167378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>
                                <a:alpha val="48000"/>
                              </a:srgb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</p:grpSp>
          </p:grpSp>
        </p:grpSp>
        <p:grpSp>
          <p:nvGrpSpPr>
            <p:cNvPr id="158" name="群組 157"/>
            <p:cNvGrpSpPr/>
            <p:nvPr/>
          </p:nvGrpSpPr>
          <p:grpSpPr>
            <a:xfrm>
              <a:off x="3921536" y="1681451"/>
              <a:ext cx="1054783" cy="157435"/>
              <a:chOff x="3921536" y="1681451"/>
              <a:chExt cx="1054783" cy="157435"/>
            </a:xfrm>
          </p:grpSpPr>
          <p:pic>
            <p:nvPicPr>
              <p:cNvPr id="163" name="圖片 1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1536" y="1681451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164" name="圖片 16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2304" y="1690370"/>
                <a:ext cx="144015" cy="148516"/>
              </a:xfrm>
              <a:prstGeom prst="rect">
                <a:avLst/>
              </a:prstGeom>
            </p:spPr>
          </p:pic>
        </p:grpSp>
        <p:grpSp>
          <p:nvGrpSpPr>
            <p:cNvPr id="159" name="群組 158"/>
            <p:cNvGrpSpPr/>
            <p:nvPr/>
          </p:nvGrpSpPr>
          <p:grpSpPr>
            <a:xfrm>
              <a:off x="3863973" y="1467540"/>
              <a:ext cx="840868" cy="1816871"/>
              <a:chOff x="3863973" y="1467540"/>
              <a:chExt cx="840868" cy="1816871"/>
            </a:xfrm>
          </p:grpSpPr>
          <p:cxnSp>
            <p:nvCxnSpPr>
              <p:cNvPr id="160" name="直線接點 159"/>
              <p:cNvCxnSpPr/>
              <p:nvPr/>
            </p:nvCxnSpPr>
            <p:spPr>
              <a:xfrm flipH="1">
                <a:off x="4135452" y="1480048"/>
                <a:ext cx="557678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接點 160"/>
              <p:cNvCxnSpPr/>
              <p:nvPr/>
            </p:nvCxnSpPr>
            <p:spPr>
              <a:xfrm flipH="1">
                <a:off x="3863973" y="3284411"/>
                <a:ext cx="840868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接點 161"/>
              <p:cNvCxnSpPr/>
              <p:nvPr/>
            </p:nvCxnSpPr>
            <p:spPr>
              <a:xfrm flipH="1" flipV="1">
                <a:off x="4681419" y="1467540"/>
                <a:ext cx="23422" cy="181687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061" y="2865633"/>
              <a:ext cx="130795" cy="119896"/>
            </a:xfrm>
            <a:prstGeom prst="rect">
              <a:avLst/>
            </a:prstGeom>
          </p:spPr>
        </p:pic>
      </p:grpSp>
      <p:sp>
        <p:nvSpPr>
          <p:cNvPr id="108" name="動作按鈕: 下一項 107">
            <a:hlinkClick r:id="" action="ppaction://noaction" highlightClick="1"/>
          </p:cNvPr>
          <p:cNvSpPr/>
          <p:nvPr/>
        </p:nvSpPr>
        <p:spPr>
          <a:xfrm>
            <a:off x="8146924" y="6082027"/>
            <a:ext cx="373785" cy="432048"/>
          </a:xfrm>
          <a:prstGeom prst="actionButtonForwardNex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/>
          <p:cNvSpPr/>
          <p:nvPr/>
        </p:nvSpPr>
        <p:spPr>
          <a:xfrm>
            <a:off x="1227253" y="5896535"/>
            <a:ext cx="431066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矩形 126"/>
          <p:cNvSpPr/>
          <p:nvPr/>
        </p:nvSpPr>
        <p:spPr>
          <a:xfrm>
            <a:off x="1233446" y="6353318"/>
            <a:ext cx="431066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22" grpId="0" animBg="1"/>
      <p:bldP spid="151" grpId="0" animBg="1"/>
      <p:bldP spid="108" grpId="0" animBg="1"/>
      <p:bldP spid="108" grpId="1" animBg="1"/>
      <p:bldP spid="109" grpId="0" animBg="1"/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群組 92"/>
          <p:cNvGrpSpPr/>
          <p:nvPr/>
        </p:nvGrpSpPr>
        <p:grpSpPr>
          <a:xfrm>
            <a:off x="4754873" y="2816932"/>
            <a:ext cx="2371638" cy="282722"/>
            <a:chOff x="4760296" y="2871609"/>
            <a:chExt cx="2371638" cy="28272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96" y="3005815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9" y="3020125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296" y="2871609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195" y="2909442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grpSp>
        <p:nvGrpSpPr>
          <p:cNvPr id="91" name="群組 90"/>
          <p:cNvGrpSpPr/>
          <p:nvPr/>
        </p:nvGrpSpPr>
        <p:grpSpPr>
          <a:xfrm>
            <a:off x="3871487" y="1664804"/>
            <a:ext cx="1054783" cy="157435"/>
            <a:chOff x="3921536" y="1681451"/>
            <a:chExt cx="1054783" cy="157435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sp>
        <p:nvSpPr>
          <p:cNvPr id="95" name="橢圓 94"/>
          <p:cNvSpPr/>
          <p:nvPr/>
        </p:nvSpPr>
        <p:spPr>
          <a:xfrm>
            <a:off x="8476422" y="3471823"/>
            <a:ext cx="450050" cy="484746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6" name="肘形接點 95"/>
          <p:cNvCxnSpPr/>
          <p:nvPr/>
        </p:nvCxnSpPr>
        <p:spPr>
          <a:xfrm>
            <a:off x="2652953" y="734360"/>
            <a:ext cx="5985665" cy="2845624"/>
          </a:xfrm>
          <a:prstGeom prst="bentConnector2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接點 96"/>
          <p:cNvCxnSpPr/>
          <p:nvPr/>
        </p:nvCxnSpPr>
        <p:spPr>
          <a:xfrm flipV="1">
            <a:off x="2975128" y="3862357"/>
            <a:ext cx="5751160" cy="1393845"/>
          </a:xfrm>
          <a:prstGeom prst="bentConnector3">
            <a:avLst>
              <a:gd name="adj1" fmla="val 99198"/>
            </a:avLst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圖片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82" y="1107895"/>
            <a:ext cx="239528" cy="219569"/>
          </a:xfrm>
          <a:prstGeom prst="rect">
            <a:avLst/>
          </a:prstGeom>
        </p:spPr>
      </p:pic>
      <p:cxnSp>
        <p:nvCxnSpPr>
          <p:cNvPr id="121" name="直線接點 120"/>
          <p:cNvCxnSpPr/>
          <p:nvPr/>
        </p:nvCxnSpPr>
        <p:spPr>
          <a:xfrm>
            <a:off x="4111015" y="4690452"/>
            <a:ext cx="0" cy="56575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4111015" y="739833"/>
            <a:ext cx="3858549" cy="3950619"/>
            <a:chOff x="4111015" y="739833"/>
            <a:chExt cx="3858549" cy="3950619"/>
          </a:xfrm>
        </p:grpSpPr>
        <p:cxnSp>
          <p:nvCxnSpPr>
            <p:cNvPr id="120" name="直線接點 119"/>
            <p:cNvCxnSpPr/>
            <p:nvPr/>
          </p:nvCxnSpPr>
          <p:spPr>
            <a:xfrm flipH="1">
              <a:off x="7851028" y="739833"/>
              <a:ext cx="4180" cy="283582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橢圓 121"/>
            <p:cNvSpPr/>
            <p:nvPr/>
          </p:nvSpPr>
          <p:spPr>
            <a:xfrm>
              <a:off x="7704348" y="3570180"/>
              <a:ext cx="265216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3" name="直線接點 122"/>
            <p:cNvCxnSpPr/>
            <p:nvPr/>
          </p:nvCxnSpPr>
          <p:spPr>
            <a:xfrm>
              <a:off x="4111015" y="4690452"/>
              <a:ext cx="374419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/>
            <p:nvPr/>
          </p:nvCxnSpPr>
          <p:spPr>
            <a:xfrm>
              <a:off x="7855208" y="3862357"/>
              <a:ext cx="0" cy="82809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6" name="圖片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60" y="1374340"/>
            <a:ext cx="320236" cy="293548"/>
          </a:xfrm>
          <a:prstGeom prst="rect">
            <a:avLst/>
          </a:prstGeom>
        </p:spPr>
      </p:pic>
      <p:sp>
        <p:nvSpPr>
          <p:cNvPr id="147" name="右彎箭號 146"/>
          <p:cNvSpPr/>
          <p:nvPr/>
        </p:nvSpPr>
        <p:spPr>
          <a:xfrm rot="10800000">
            <a:off x="8378878" y="1217680"/>
            <a:ext cx="363001" cy="408191"/>
          </a:xfrm>
          <a:prstGeom prst="bentArrow">
            <a:avLst>
              <a:gd name="adj1" fmla="val 25000"/>
              <a:gd name="adj2" fmla="val 27800"/>
              <a:gd name="adj3" fmla="val 25000"/>
              <a:gd name="adj4" fmla="val 4375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1382831"/>
            <a:ext cx="288031" cy="297033"/>
          </a:xfrm>
          <a:prstGeom prst="rect">
            <a:avLst/>
          </a:prstGeom>
        </p:spPr>
      </p:pic>
      <p:sp>
        <p:nvSpPr>
          <p:cNvPr id="149" name="副標題 2"/>
          <p:cNvSpPr txBox="1">
            <a:spLocks/>
          </p:cNvSpPr>
          <p:nvPr/>
        </p:nvSpPr>
        <p:spPr>
          <a:xfrm>
            <a:off x="501806" y="5841268"/>
            <a:ext cx="5078306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5-3.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放開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OFF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TR3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復歸，接點開始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計時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0" name="副標題 2"/>
          <p:cNvSpPr txBox="1">
            <a:spLocks/>
          </p:cNvSpPr>
          <p:nvPr/>
        </p:nvSpPr>
        <p:spPr>
          <a:xfrm>
            <a:off x="1141972" y="6256624"/>
            <a:ext cx="7418405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時間到接點復歸，</a:t>
            </a:r>
            <a:r>
              <a:rPr lang="zh-TW" altLang="en-US" sz="2400" dirty="0" smtClean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在</a:t>
            </a:r>
            <a:r>
              <a:rPr lang="en-US" altLang="zh-TW" sz="2400" dirty="0" smtClean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t3</a:t>
            </a:r>
            <a:r>
              <a:rPr lang="zh-TW" altLang="en-US" sz="2400" dirty="0" smtClean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未到之前按任何按鍵皆無效。</a:t>
            </a:r>
            <a:endParaRPr lang="zh-TW" altLang="en-US" sz="2400" dirty="0">
              <a:solidFill>
                <a:srgbClr val="C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1" name="標題 1"/>
          <p:cNvSpPr txBox="1">
            <a:spLocks/>
          </p:cNvSpPr>
          <p:nvPr/>
        </p:nvSpPr>
        <p:spPr>
          <a:xfrm>
            <a:off x="7491938" y="5553236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869359" y="1659172"/>
            <a:ext cx="1048172" cy="173138"/>
            <a:chOff x="2123728" y="1094999"/>
            <a:chExt cx="1048172" cy="17313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883" y="1108537"/>
              <a:ext cx="162017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094999"/>
              <a:ext cx="167891" cy="173138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grpSp>
        <p:nvGrpSpPr>
          <p:cNvPr id="18" name="群組 17"/>
          <p:cNvGrpSpPr/>
          <p:nvPr/>
        </p:nvGrpSpPr>
        <p:grpSpPr>
          <a:xfrm>
            <a:off x="3631800" y="800708"/>
            <a:ext cx="1382591" cy="3842114"/>
            <a:chOff x="3631800" y="800708"/>
            <a:chExt cx="1382591" cy="3842114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4122046" y="4077072"/>
              <a:ext cx="1" cy="56575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3635897" y="3308271"/>
              <a:ext cx="0" cy="301593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3635896" y="3862357"/>
              <a:ext cx="1" cy="282875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5004048" y="1952836"/>
              <a:ext cx="1" cy="1355435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3631800" y="4100600"/>
              <a:ext cx="475119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4997634" y="1475075"/>
              <a:ext cx="0" cy="150797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3659281" y="3306263"/>
              <a:ext cx="1344768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4122047" y="1521114"/>
              <a:ext cx="892344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4122047" y="1326914"/>
              <a:ext cx="0" cy="19420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4129294" y="800708"/>
              <a:ext cx="0" cy="307187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橢圓形圖說文字 19" title="t2到"/>
          <p:cNvSpPr/>
          <p:nvPr/>
        </p:nvSpPr>
        <p:spPr>
          <a:xfrm>
            <a:off x="4926270" y="1153067"/>
            <a:ext cx="936104" cy="442546"/>
          </a:xfrm>
          <a:prstGeom prst="wedgeEllipseCallout">
            <a:avLst>
              <a:gd name="adj1" fmla="val -54250"/>
              <a:gd name="adj2" fmla="val 55239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t2</a:t>
            </a:r>
            <a:r>
              <a:rPr lang="zh-TW" altLang="en-US" dirty="0" smtClean="0">
                <a:solidFill>
                  <a:schemeClr val="tx1"/>
                </a:solidFill>
              </a:rPr>
              <a:t>到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41972" y="5935111"/>
            <a:ext cx="420080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動作按鈕: 下一項 41">
            <a:hlinkClick r:id="" action="ppaction://noaction" highlightClick="1"/>
          </p:cNvPr>
          <p:cNvSpPr/>
          <p:nvPr/>
        </p:nvSpPr>
        <p:spPr>
          <a:xfrm>
            <a:off x="8186592" y="6095867"/>
            <a:ext cx="373785" cy="432048"/>
          </a:xfrm>
          <a:prstGeom prst="actionButtonForwardNex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1207369" y="6352514"/>
            <a:ext cx="2320515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3766012" y="6352513"/>
            <a:ext cx="4070944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xit" presetSubtype="2" accel="46000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51" grpId="0" animBg="1"/>
      <p:bldP spid="20" grpId="0" animBg="1"/>
      <p:bldP spid="41" grpId="0" animBg="1"/>
      <p:bldP spid="42" grpId="0" animBg="1"/>
      <p:bldP spid="42" grpId="1" animBg="1"/>
      <p:bldP spid="43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群組 92"/>
          <p:cNvGrpSpPr/>
          <p:nvPr/>
        </p:nvGrpSpPr>
        <p:grpSpPr>
          <a:xfrm>
            <a:off x="4754873" y="2816932"/>
            <a:ext cx="2371638" cy="282722"/>
            <a:chOff x="4760296" y="2871609"/>
            <a:chExt cx="2371638" cy="28272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96" y="3005815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9" y="3020125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296" y="2871609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195" y="2909442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sp>
        <p:nvSpPr>
          <p:cNvPr id="95" name="橢圓 94"/>
          <p:cNvSpPr/>
          <p:nvPr/>
        </p:nvSpPr>
        <p:spPr>
          <a:xfrm>
            <a:off x="8476422" y="3471823"/>
            <a:ext cx="450050" cy="484746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6" name="肘形接點 95"/>
          <p:cNvCxnSpPr/>
          <p:nvPr/>
        </p:nvCxnSpPr>
        <p:spPr>
          <a:xfrm>
            <a:off x="2652953" y="734360"/>
            <a:ext cx="5985665" cy="2845624"/>
          </a:xfrm>
          <a:prstGeom prst="bentConnector2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接點 96"/>
          <p:cNvCxnSpPr/>
          <p:nvPr/>
        </p:nvCxnSpPr>
        <p:spPr>
          <a:xfrm flipV="1">
            <a:off x="2975128" y="3862357"/>
            <a:ext cx="5751160" cy="1393845"/>
          </a:xfrm>
          <a:prstGeom prst="bentConnector3">
            <a:avLst>
              <a:gd name="adj1" fmla="val 99198"/>
            </a:avLst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圖片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82" y="1107895"/>
            <a:ext cx="239528" cy="219569"/>
          </a:xfrm>
          <a:prstGeom prst="rect">
            <a:avLst/>
          </a:prstGeom>
        </p:spPr>
      </p:pic>
      <p:sp>
        <p:nvSpPr>
          <p:cNvPr id="149" name="副標題 2"/>
          <p:cNvSpPr txBox="1">
            <a:spLocks/>
          </p:cNvSpPr>
          <p:nvPr/>
        </p:nvSpPr>
        <p:spPr>
          <a:xfrm>
            <a:off x="501806" y="5841268"/>
            <a:ext cx="4106198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5-4.t3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時間到，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接點復歸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0" name="副標題 2"/>
          <p:cNvSpPr txBox="1">
            <a:spLocks/>
          </p:cNvSpPr>
          <p:nvPr/>
        </p:nvSpPr>
        <p:spPr>
          <a:xfrm>
            <a:off x="4463988" y="5841268"/>
            <a:ext cx="3394023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電路才又回到初始狀態。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1" name="標題 1"/>
          <p:cNvSpPr txBox="1">
            <a:spLocks/>
          </p:cNvSpPr>
          <p:nvPr/>
        </p:nvSpPr>
        <p:spPr>
          <a:xfrm>
            <a:off x="7491938" y="5553236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1" name="橢圓形圖說文字 40" title="t2到"/>
          <p:cNvSpPr/>
          <p:nvPr/>
        </p:nvSpPr>
        <p:spPr>
          <a:xfrm>
            <a:off x="4472065" y="996406"/>
            <a:ext cx="936104" cy="442546"/>
          </a:xfrm>
          <a:prstGeom prst="wedgeEllipseCallout">
            <a:avLst>
              <a:gd name="adj1" fmla="val -70530"/>
              <a:gd name="adj2" fmla="val 865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t3</a:t>
            </a:r>
            <a:r>
              <a:rPr lang="zh-TW" altLang="en-US" dirty="0" smtClean="0">
                <a:solidFill>
                  <a:schemeClr val="tx1"/>
                </a:solidFill>
              </a:rPr>
              <a:t>到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repeatCount="2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2096852"/>
            <a:ext cx="5544616" cy="1872208"/>
          </a:xfrm>
        </p:spPr>
        <p:txBody>
          <a:bodyPr>
            <a:normAutofit fontScale="92500"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3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sz="43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反轉啟動到完成運轉</a:t>
            </a:r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2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右彎箭號 17"/>
          <p:cNvSpPr/>
          <p:nvPr/>
        </p:nvSpPr>
        <p:spPr>
          <a:xfrm rot="10800000">
            <a:off x="4608004" y="1992216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4301803" y="3593698"/>
            <a:ext cx="288032" cy="288032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4073519" y="722883"/>
            <a:ext cx="933477" cy="4507054"/>
            <a:chOff x="3765402" y="712266"/>
            <a:chExt cx="933477" cy="4507054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3814643" y="712266"/>
              <a:ext cx="0" cy="78182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4115106" y="2515411"/>
              <a:ext cx="11802" cy="111837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4147446" y="3823561"/>
              <a:ext cx="5056" cy="88638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4658691" y="3444002"/>
              <a:ext cx="0" cy="189783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4658691" y="3828147"/>
              <a:ext cx="0" cy="26574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H="1">
              <a:off x="4138594" y="3444002"/>
              <a:ext cx="53860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4160270" y="4093889"/>
              <a:ext cx="53860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>
              <a:off x="3807246" y="4671494"/>
              <a:ext cx="5056" cy="547826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flipH="1">
              <a:off x="3765402" y="4687561"/>
              <a:ext cx="426047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2771800" y="728700"/>
            <a:ext cx="1367818" cy="4518562"/>
            <a:chOff x="2771800" y="728700"/>
            <a:chExt cx="1367818" cy="4518562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2771800" y="728700"/>
              <a:ext cx="136365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2898637" y="5247262"/>
              <a:ext cx="1240981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4121007" y="722883"/>
            <a:ext cx="4670395" cy="4565195"/>
            <a:chOff x="4121007" y="722883"/>
            <a:chExt cx="4670395" cy="4565195"/>
          </a:xfrm>
        </p:grpSpPr>
        <p:sp>
          <p:nvSpPr>
            <p:cNvPr id="20" name="橢圓 19"/>
            <p:cNvSpPr/>
            <p:nvPr/>
          </p:nvSpPr>
          <p:spPr>
            <a:xfrm>
              <a:off x="8487435" y="3574325"/>
              <a:ext cx="303967" cy="288032"/>
            </a:xfrm>
            <a:prstGeom prst="ellipse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9" name="直線接點 48"/>
            <p:cNvCxnSpPr/>
            <p:nvPr/>
          </p:nvCxnSpPr>
          <p:spPr>
            <a:xfrm>
              <a:off x="4121007" y="733500"/>
              <a:ext cx="451841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4121007" y="5247262"/>
              <a:ext cx="4518411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8614896" y="722883"/>
              <a:ext cx="1" cy="285144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8639418" y="3862357"/>
              <a:ext cx="1" cy="142572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橢圓 44"/>
          <p:cNvSpPr/>
          <p:nvPr/>
        </p:nvSpPr>
        <p:spPr>
          <a:xfrm>
            <a:off x="4810142" y="3593698"/>
            <a:ext cx="325488" cy="288032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副標題 2"/>
          <p:cNvSpPr>
            <a:spLocks noGrp="1"/>
          </p:cNvSpPr>
          <p:nvPr>
            <p:ph type="subTitle" idx="1"/>
          </p:nvPr>
        </p:nvSpPr>
        <p:spPr>
          <a:xfrm>
            <a:off x="2583866" y="6218022"/>
            <a:ext cx="2520280" cy="531059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KR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處於復歸狀態。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1" name="副標題 2"/>
          <p:cNvSpPr txBox="1">
            <a:spLocks/>
          </p:cNvSpPr>
          <p:nvPr/>
        </p:nvSpPr>
        <p:spPr>
          <a:xfrm>
            <a:off x="1467343" y="6218022"/>
            <a:ext cx="1332148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綠燈滅， 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3267942" y="5778261"/>
            <a:ext cx="2808313" cy="45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MCR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動作且自保持，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4" name="副標題 2" title="按下..按紐"/>
          <p:cNvSpPr txBox="1">
            <a:spLocks/>
          </p:cNvSpPr>
          <p:nvPr/>
        </p:nvSpPr>
        <p:spPr>
          <a:xfrm>
            <a:off x="711659" y="5733256"/>
            <a:ext cx="266429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6-1.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按下</a:t>
            </a:r>
            <a:r>
              <a:rPr lang="en-US" altLang="zh-TW" sz="24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REV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按紐，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9" name="標題 1"/>
          <p:cNvSpPr txBox="1">
            <a:spLocks/>
          </p:cNvSpPr>
          <p:nvPr/>
        </p:nvSpPr>
        <p:spPr>
          <a:xfrm>
            <a:off x="7253946" y="6048291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4120016" y="1504707"/>
            <a:ext cx="343972" cy="1096029"/>
            <a:chOff x="4120016" y="1504707"/>
            <a:chExt cx="343972" cy="1096029"/>
          </a:xfrm>
        </p:grpSpPr>
        <p:cxnSp>
          <p:nvCxnSpPr>
            <p:cNvPr id="72" name="直線接點 71"/>
            <p:cNvCxnSpPr/>
            <p:nvPr/>
          </p:nvCxnSpPr>
          <p:spPr>
            <a:xfrm>
              <a:off x="4427984" y="1916832"/>
              <a:ext cx="0" cy="68390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4139618" y="1916832"/>
              <a:ext cx="32437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>
              <a:off x="4120016" y="1504707"/>
              <a:ext cx="0" cy="41212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群組 74"/>
          <p:cNvGrpSpPr/>
          <p:nvPr/>
        </p:nvGrpSpPr>
        <p:grpSpPr>
          <a:xfrm>
            <a:off x="4103948" y="1504707"/>
            <a:ext cx="648072" cy="1108728"/>
            <a:chOff x="4549268" y="1700408"/>
            <a:chExt cx="648072" cy="110872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5161336" y="1700408"/>
              <a:ext cx="0" cy="110872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H="1">
              <a:off x="4834402" y="2783739"/>
              <a:ext cx="357634" cy="6349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H="1">
              <a:off x="4549268" y="1700408"/>
              <a:ext cx="64807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群組 78"/>
          <p:cNvGrpSpPr/>
          <p:nvPr/>
        </p:nvGrpSpPr>
        <p:grpSpPr>
          <a:xfrm>
            <a:off x="3399939" y="1281104"/>
            <a:ext cx="5134461" cy="3185151"/>
            <a:chOff x="3424980" y="1283245"/>
            <a:chExt cx="5134461" cy="3185151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200" y="4335558"/>
              <a:ext cx="144913" cy="132838"/>
            </a:xfrm>
            <a:prstGeom prst="rect">
              <a:avLst/>
            </a:prstGeom>
          </p:spPr>
        </p:pic>
        <p:grpSp>
          <p:nvGrpSpPr>
            <p:cNvPr id="81" name="群組 80"/>
            <p:cNvGrpSpPr/>
            <p:nvPr/>
          </p:nvGrpSpPr>
          <p:grpSpPr>
            <a:xfrm>
              <a:off x="3424980" y="1283245"/>
              <a:ext cx="5134461" cy="3107647"/>
              <a:chOff x="3424980" y="1283245"/>
              <a:chExt cx="5134461" cy="3107647"/>
            </a:xfrm>
          </p:grpSpPr>
          <p:pic>
            <p:nvPicPr>
              <p:cNvPr id="82" name="圖片 8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5013" y="2105989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83" name="圖片 8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4528" y="1974123"/>
                <a:ext cx="144913" cy="132838"/>
              </a:xfrm>
              <a:prstGeom prst="rect">
                <a:avLst/>
              </a:prstGeom>
            </p:spPr>
          </p:pic>
          <p:pic>
            <p:nvPicPr>
              <p:cNvPr id="84" name="圖片 8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7201" y="1283245"/>
                <a:ext cx="144015" cy="148516"/>
              </a:xfrm>
              <a:prstGeom prst="rect">
                <a:avLst/>
              </a:prstGeom>
            </p:spPr>
          </p:pic>
          <p:sp>
            <p:nvSpPr>
              <p:cNvPr id="85" name="矩形 84"/>
              <p:cNvSpPr/>
              <p:nvPr/>
            </p:nvSpPr>
            <p:spPr>
              <a:xfrm>
                <a:off x="3424980" y="4052338"/>
                <a:ext cx="748923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altLang="zh-TW" sz="16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(</a:t>
                </a:r>
                <a:r>
                  <a:rPr lang="zh-TW" altLang="en-US" sz="16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互鎖</a:t>
                </a:r>
                <a:r>
                  <a:rPr lang="en-US" altLang="zh-TW" sz="16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)</a:t>
                </a:r>
                <a:endParaRPr lang="zh-TW" altLang="en-US" sz="1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grpSp>
        <p:nvGrpSpPr>
          <p:cNvPr id="86" name="群組 85"/>
          <p:cNvGrpSpPr/>
          <p:nvPr/>
        </p:nvGrpSpPr>
        <p:grpSpPr>
          <a:xfrm>
            <a:off x="4752020" y="2843668"/>
            <a:ext cx="2167867" cy="162826"/>
            <a:chOff x="4752020" y="2843668"/>
            <a:chExt cx="2167867" cy="162826"/>
          </a:xfrm>
        </p:grpSpPr>
        <p:grpSp>
          <p:nvGrpSpPr>
            <p:cNvPr id="87" name="群組 86"/>
            <p:cNvGrpSpPr/>
            <p:nvPr/>
          </p:nvGrpSpPr>
          <p:grpSpPr>
            <a:xfrm>
              <a:off x="5364088" y="2857978"/>
              <a:ext cx="1210915" cy="148516"/>
              <a:chOff x="5364088" y="2857978"/>
              <a:chExt cx="1210915" cy="148516"/>
            </a:xfrm>
          </p:grpSpPr>
          <p:pic>
            <p:nvPicPr>
              <p:cNvPr id="90" name="圖片 8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8" y="2857978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91" name="圖片 9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08" y="2872288"/>
                <a:ext cx="130795" cy="119896"/>
              </a:xfrm>
              <a:prstGeom prst="rect">
                <a:avLst/>
              </a:prstGeom>
            </p:spPr>
          </p:pic>
        </p:grpSp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872" y="2843668"/>
              <a:ext cx="144015" cy="148516"/>
            </a:xfrm>
            <a:prstGeom prst="rect">
              <a:avLst/>
            </a:prstGeom>
          </p:spPr>
        </p:pic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20" y="2872288"/>
              <a:ext cx="130795" cy="119896"/>
            </a:xfrm>
            <a:prstGeom prst="rect">
              <a:avLst/>
            </a:prstGeom>
          </p:spPr>
        </p:pic>
      </p:grpSp>
      <p:sp>
        <p:nvSpPr>
          <p:cNvPr id="54" name="動作按鈕: 下一項 53">
            <a:hlinkClick r:id="" action="ppaction://noaction" highlightClick="1"/>
          </p:cNvPr>
          <p:cNvSpPr/>
          <p:nvPr/>
        </p:nvSpPr>
        <p:spPr>
          <a:xfrm>
            <a:off x="7701065" y="5517232"/>
            <a:ext cx="373785" cy="432048"/>
          </a:xfrm>
          <a:prstGeom prst="actionButtonForwardNex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accel="800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xit" presetSubtype="2" accel="48000" decel="3800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44" grpId="0" animBg="1"/>
      <p:bldP spid="45" grpId="0" animBg="1"/>
      <p:bldP spid="58" grpId="0"/>
      <p:bldP spid="61" grpId="0"/>
      <p:bldP spid="62" grpId="0"/>
      <p:bldP spid="64" grpId="0"/>
      <p:bldP spid="69" grpId="0" animBg="1"/>
      <p:bldP spid="54" grpId="0" animBg="1"/>
      <p:bldP spid="5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42" y="2109110"/>
            <a:ext cx="144015" cy="1485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66" y="1980363"/>
            <a:ext cx="130795" cy="1198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84" y="1266510"/>
            <a:ext cx="144015" cy="148516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904148" y="1913751"/>
            <a:ext cx="1543358" cy="2785849"/>
            <a:chOff x="5904148" y="1913751"/>
            <a:chExt cx="1543358" cy="2785849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7308304" y="1913751"/>
              <a:ext cx="0" cy="167994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7308304" y="3833622"/>
              <a:ext cx="0" cy="86597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橢圓 50"/>
            <p:cNvSpPr/>
            <p:nvPr/>
          </p:nvSpPr>
          <p:spPr>
            <a:xfrm>
              <a:off x="7182290" y="3584178"/>
              <a:ext cx="265216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2" name="直線接點 61"/>
            <p:cNvCxnSpPr/>
            <p:nvPr/>
          </p:nvCxnSpPr>
          <p:spPr>
            <a:xfrm>
              <a:off x="5904148" y="4699600"/>
              <a:ext cx="140415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5910742" y="1943276"/>
              <a:ext cx="140415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群組 78"/>
          <p:cNvGrpSpPr/>
          <p:nvPr/>
        </p:nvGrpSpPr>
        <p:grpSpPr>
          <a:xfrm>
            <a:off x="5447852" y="2174517"/>
            <a:ext cx="822442" cy="1697693"/>
            <a:chOff x="5447852" y="2174517"/>
            <a:chExt cx="822442" cy="1697693"/>
          </a:xfrm>
        </p:grpSpPr>
        <p:sp>
          <p:nvSpPr>
            <p:cNvPr id="49" name="橢圓 48"/>
            <p:cNvSpPr/>
            <p:nvPr/>
          </p:nvSpPr>
          <p:spPr>
            <a:xfrm>
              <a:off x="5447852" y="3606207"/>
              <a:ext cx="280579" cy="266003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431" y="2174517"/>
              <a:ext cx="144015" cy="148516"/>
            </a:xfrm>
            <a:prstGeom prst="rect">
              <a:avLst/>
            </a:prstGeom>
          </p:spPr>
        </p:pic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499" y="2174517"/>
              <a:ext cx="130795" cy="119896"/>
            </a:xfrm>
            <a:prstGeom prst="rect">
              <a:avLst/>
            </a:prstGeom>
          </p:spPr>
        </p:pic>
      </p:grpSp>
      <p:sp>
        <p:nvSpPr>
          <p:cNvPr id="70" name="矩形 69"/>
          <p:cNvSpPr/>
          <p:nvPr/>
        </p:nvSpPr>
        <p:spPr>
          <a:xfrm>
            <a:off x="451352" y="5697602"/>
            <a:ext cx="6161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6-2.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同時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MCS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TR1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也開始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計時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367640" y="6220822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R2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313638" y="6216853"/>
            <a:ext cx="3054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馬達以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Y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接線啟動，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4" name="標題 1"/>
          <p:cNvSpPr txBox="1">
            <a:spLocks/>
          </p:cNvSpPr>
          <p:nvPr/>
        </p:nvSpPr>
        <p:spPr>
          <a:xfrm>
            <a:off x="7443430" y="6036833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63" name="群組 62"/>
          <p:cNvGrpSpPr/>
          <p:nvPr/>
        </p:nvGrpSpPr>
        <p:grpSpPr>
          <a:xfrm>
            <a:off x="2771800" y="722883"/>
            <a:ext cx="2363830" cy="4524379"/>
            <a:chOff x="2771800" y="722883"/>
            <a:chExt cx="2363830" cy="4524379"/>
          </a:xfrm>
        </p:grpSpPr>
        <p:sp>
          <p:nvSpPr>
            <p:cNvPr id="66" name="橢圓 65"/>
            <p:cNvSpPr/>
            <p:nvPr/>
          </p:nvSpPr>
          <p:spPr>
            <a:xfrm>
              <a:off x="4301803" y="3593698"/>
              <a:ext cx="288032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4073519" y="722883"/>
              <a:ext cx="933477" cy="4507054"/>
              <a:chOff x="3765402" y="712266"/>
              <a:chExt cx="933477" cy="4507054"/>
            </a:xfrm>
          </p:grpSpPr>
          <p:cxnSp>
            <p:nvCxnSpPr>
              <p:cNvPr id="84" name="直線接點 83"/>
              <p:cNvCxnSpPr/>
              <p:nvPr/>
            </p:nvCxnSpPr>
            <p:spPr>
              <a:xfrm>
                <a:off x="3814643" y="712266"/>
                <a:ext cx="0" cy="78182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接點 84"/>
              <p:cNvCxnSpPr/>
              <p:nvPr/>
            </p:nvCxnSpPr>
            <p:spPr>
              <a:xfrm>
                <a:off x="4115106" y="2515411"/>
                <a:ext cx="11802" cy="111837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>
                <a:off x="4147446" y="3823561"/>
                <a:ext cx="5056" cy="88638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/>
              <p:nvPr/>
            </p:nvCxnSpPr>
            <p:spPr>
              <a:xfrm>
                <a:off x="4658691" y="3444002"/>
                <a:ext cx="0" cy="189783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/>
              <p:nvPr/>
            </p:nvCxnSpPr>
            <p:spPr>
              <a:xfrm>
                <a:off x="4658691" y="3828147"/>
                <a:ext cx="0" cy="26574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/>
              <p:nvPr/>
            </p:nvCxnSpPr>
            <p:spPr>
              <a:xfrm flipH="1">
                <a:off x="4138594" y="3444002"/>
                <a:ext cx="5386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/>
              <p:nvPr/>
            </p:nvCxnSpPr>
            <p:spPr>
              <a:xfrm flipH="1">
                <a:off x="4160270" y="4093889"/>
                <a:ext cx="5386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/>
              <p:nvPr/>
            </p:nvCxnSpPr>
            <p:spPr>
              <a:xfrm>
                <a:off x="3807246" y="4671494"/>
                <a:ext cx="5056" cy="547826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/>
              <p:cNvCxnSpPr/>
              <p:nvPr/>
            </p:nvCxnSpPr>
            <p:spPr>
              <a:xfrm flipH="1">
                <a:off x="3765402" y="4687561"/>
                <a:ext cx="426047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群組 68"/>
            <p:cNvGrpSpPr/>
            <p:nvPr/>
          </p:nvGrpSpPr>
          <p:grpSpPr>
            <a:xfrm>
              <a:off x="2771800" y="728700"/>
              <a:ext cx="1367818" cy="4518562"/>
              <a:chOff x="2771800" y="728700"/>
              <a:chExt cx="1367818" cy="4518562"/>
            </a:xfrm>
          </p:grpSpPr>
          <p:cxnSp>
            <p:nvCxnSpPr>
              <p:cNvPr id="82" name="直線接點 81"/>
              <p:cNvCxnSpPr/>
              <p:nvPr/>
            </p:nvCxnSpPr>
            <p:spPr>
              <a:xfrm>
                <a:off x="2771800" y="728700"/>
                <a:ext cx="1363650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/>
              <p:nvPr/>
            </p:nvCxnSpPr>
            <p:spPr>
              <a:xfrm>
                <a:off x="2898637" y="5247262"/>
                <a:ext cx="1240981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橢圓 72"/>
            <p:cNvSpPr/>
            <p:nvPr/>
          </p:nvSpPr>
          <p:spPr>
            <a:xfrm>
              <a:off x="4810142" y="3593698"/>
              <a:ext cx="325488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6" name="群組 75"/>
            <p:cNvGrpSpPr/>
            <p:nvPr/>
          </p:nvGrpSpPr>
          <p:grpSpPr>
            <a:xfrm>
              <a:off x="4103948" y="1504707"/>
              <a:ext cx="648072" cy="1108728"/>
              <a:chOff x="4549268" y="1700408"/>
              <a:chExt cx="648072" cy="1108728"/>
            </a:xfrm>
          </p:grpSpPr>
          <p:cxnSp>
            <p:nvCxnSpPr>
              <p:cNvPr id="77" name="直線接點 76"/>
              <p:cNvCxnSpPr/>
              <p:nvPr/>
            </p:nvCxnSpPr>
            <p:spPr>
              <a:xfrm>
                <a:off x="5161336" y="1700408"/>
                <a:ext cx="0" cy="110872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/>
              <p:nvPr/>
            </p:nvCxnSpPr>
            <p:spPr>
              <a:xfrm flipH="1">
                <a:off x="4834402" y="2783739"/>
                <a:ext cx="357634" cy="6349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/>
              <p:nvPr/>
            </p:nvCxnSpPr>
            <p:spPr>
              <a:xfrm flipH="1">
                <a:off x="4549268" y="1700408"/>
                <a:ext cx="648072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群組 103"/>
          <p:cNvGrpSpPr/>
          <p:nvPr/>
        </p:nvGrpSpPr>
        <p:grpSpPr>
          <a:xfrm>
            <a:off x="4133385" y="728700"/>
            <a:ext cx="1933507" cy="4009488"/>
            <a:chOff x="4133385" y="728700"/>
            <a:chExt cx="1933507" cy="4009488"/>
          </a:xfrm>
        </p:grpSpPr>
        <p:cxnSp>
          <p:nvCxnSpPr>
            <p:cNvPr id="105" name="直線接點 104"/>
            <p:cNvCxnSpPr/>
            <p:nvPr/>
          </p:nvCxnSpPr>
          <p:spPr>
            <a:xfrm>
              <a:off x="4133385" y="728700"/>
              <a:ext cx="177076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>
              <a:off x="4146095" y="4699600"/>
              <a:ext cx="175805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>
              <a:off x="5555072" y="1952836"/>
              <a:ext cx="34907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5904148" y="728700"/>
              <a:ext cx="0" cy="1224136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>
              <a:off x="5904148" y="1952836"/>
              <a:ext cx="0" cy="167994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>
              <a:off x="5904148" y="3872210"/>
              <a:ext cx="0" cy="86597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橢圓 110"/>
            <p:cNvSpPr/>
            <p:nvPr/>
          </p:nvSpPr>
          <p:spPr>
            <a:xfrm>
              <a:off x="5741404" y="3593698"/>
              <a:ext cx="325488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2" name="群組 111"/>
            <p:cNvGrpSpPr/>
            <p:nvPr/>
          </p:nvGrpSpPr>
          <p:grpSpPr>
            <a:xfrm>
              <a:off x="5565595" y="1952836"/>
              <a:ext cx="10809" cy="2748956"/>
              <a:chOff x="5565595" y="1952836"/>
              <a:chExt cx="10809" cy="2748956"/>
            </a:xfrm>
          </p:grpSpPr>
          <p:cxnSp>
            <p:nvCxnSpPr>
              <p:cNvPr id="113" name="直線接點 112"/>
              <p:cNvCxnSpPr/>
              <p:nvPr/>
            </p:nvCxnSpPr>
            <p:spPr>
              <a:xfrm>
                <a:off x="5565595" y="3835814"/>
                <a:ext cx="0" cy="86597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接點 113"/>
              <p:cNvCxnSpPr/>
              <p:nvPr/>
            </p:nvCxnSpPr>
            <p:spPr>
              <a:xfrm>
                <a:off x="5570767" y="1952836"/>
                <a:ext cx="5637" cy="1662163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5" name="圖片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68" y="4230828"/>
            <a:ext cx="130795" cy="119896"/>
          </a:xfrm>
          <a:prstGeom prst="rect">
            <a:avLst/>
          </a:prstGeom>
        </p:spPr>
      </p:pic>
      <p:grpSp>
        <p:nvGrpSpPr>
          <p:cNvPr id="61" name="群組 60"/>
          <p:cNvGrpSpPr/>
          <p:nvPr/>
        </p:nvGrpSpPr>
        <p:grpSpPr>
          <a:xfrm>
            <a:off x="467542" y="807209"/>
            <a:ext cx="2515488" cy="4665623"/>
            <a:chOff x="467542" y="807209"/>
            <a:chExt cx="2515488" cy="4665623"/>
          </a:xfrm>
        </p:grpSpPr>
        <p:grpSp>
          <p:nvGrpSpPr>
            <p:cNvPr id="67" name="群組 66"/>
            <p:cNvGrpSpPr/>
            <p:nvPr/>
          </p:nvGrpSpPr>
          <p:grpSpPr>
            <a:xfrm>
              <a:off x="469923" y="807209"/>
              <a:ext cx="717699" cy="4665623"/>
              <a:chOff x="469923" y="807209"/>
              <a:chExt cx="717699" cy="4665623"/>
            </a:xfrm>
          </p:grpSpPr>
          <p:cxnSp>
            <p:nvCxnSpPr>
              <p:cNvPr id="117" name="直線接點 116"/>
              <p:cNvCxnSpPr/>
              <p:nvPr/>
            </p:nvCxnSpPr>
            <p:spPr>
              <a:xfrm>
                <a:off x="1151618" y="823318"/>
                <a:ext cx="0" cy="841486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>
                <a:off x="469923" y="807209"/>
                <a:ext cx="0" cy="1253639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/>
              <p:cNvCxnSpPr/>
              <p:nvPr/>
            </p:nvCxnSpPr>
            <p:spPr>
              <a:xfrm>
                <a:off x="784958" y="826331"/>
                <a:ext cx="0" cy="1054497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119"/>
              <p:cNvCxnSpPr/>
              <p:nvPr/>
            </p:nvCxnSpPr>
            <p:spPr>
              <a:xfrm>
                <a:off x="503546" y="4607200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接點 120"/>
              <p:cNvCxnSpPr/>
              <p:nvPr/>
            </p:nvCxnSpPr>
            <p:spPr>
              <a:xfrm>
                <a:off x="821971" y="4607200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 121"/>
              <p:cNvCxnSpPr/>
              <p:nvPr/>
            </p:nvCxnSpPr>
            <p:spPr>
              <a:xfrm>
                <a:off x="1151618" y="4607200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接點 122"/>
              <p:cNvCxnSpPr/>
              <p:nvPr/>
            </p:nvCxnSpPr>
            <p:spPr>
              <a:xfrm>
                <a:off x="469923" y="5454062"/>
                <a:ext cx="717699" cy="18770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橢圓 77"/>
            <p:cNvSpPr/>
            <p:nvPr/>
          </p:nvSpPr>
          <p:spPr>
            <a:xfrm>
              <a:off x="581199" y="3894054"/>
              <a:ext cx="502866" cy="420903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3" name="直線接點 92"/>
            <p:cNvCxnSpPr/>
            <p:nvPr/>
          </p:nvCxnSpPr>
          <p:spPr>
            <a:xfrm>
              <a:off x="2951820" y="1664804"/>
              <a:ext cx="0" cy="1260140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2301367" y="1988840"/>
              <a:ext cx="2381" cy="576064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469923" y="2852936"/>
              <a:ext cx="0" cy="774769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>
              <a:off x="1151618" y="2516706"/>
              <a:ext cx="0" cy="1110999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>
              <a:off x="2624128" y="1836382"/>
              <a:ext cx="0" cy="908542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>
              <a:off x="800858" y="2744924"/>
              <a:ext cx="0" cy="954493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 flipH="1" flipV="1">
              <a:off x="1115616" y="1646802"/>
              <a:ext cx="1836204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H="1">
              <a:off x="467542" y="2016056"/>
              <a:ext cx="1833825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 flipH="1">
              <a:off x="755576" y="1826435"/>
              <a:ext cx="1908212" cy="9947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 flipH="1" flipV="1">
              <a:off x="467542" y="2888940"/>
              <a:ext cx="2515488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 flipH="1">
              <a:off x="1115616" y="2539740"/>
              <a:ext cx="1221756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 flipH="1">
              <a:off x="784958" y="2726535"/>
              <a:ext cx="1878830" cy="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3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93" y="1941457"/>
            <a:ext cx="130795" cy="11989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69" y="1258079"/>
            <a:ext cx="144015" cy="148516"/>
          </a:xfrm>
          <a:prstGeom prst="rect">
            <a:avLst/>
          </a:prstGeom>
        </p:spPr>
      </p:pic>
      <p:cxnSp>
        <p:nvCxnSpPr>
          <p:cNvPr id="26" name="直線接點 25"/>
          <p:cNvCxnSpPr/>
          <p:nvPr/>
        </p:nvCxnSpPr>
        <p:spPr>
          <a:xfrm flipH="1">
            <a:off x="4102498" y="722883"/>
            <a:ext cx="1813442" cy="5817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4124174" y="4689140"/>
            <a:ext cx="179797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62109" y="1910569"/>
            <a:ext cx="1" cy="1713753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562110" y="3861048"/>
            <a:ext cx="0" cy="82809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 flipV="1">
            <a:off x="5562110" y="1941457"/>
            <a:ext cx="353830" cy="572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5774873" y="1910569"/>
            <a:ext cx="297033" cy="2747683"/>
            <a:chOff x="5767423" y="1941457"/>
            <a:chExt cx="297033" cy="2747683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0" name="直線接點 49"/>
          <p:cNvCxnSpPr/>
          <p:nvPr/>
        </p:nvCxnSpPr>
        <p:spPr>
          <a:xfrm flipH="1">
            <a:off x="5906382" y="1944317"/>
            <a:ext cx="727439" cy="286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 flipV="1">
            <a:off x="5922152" y="4689140"/>
            <a:ext cx="317952" cy="9038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5413593" y="2157296"/>
            <a:ext cx="789746" cy="1699816"/>
            <a:chOff x="5413593" y="2157296"/>
            <a:chExt cx="789746" cy="1699816"/>
          </a:xfrm>
        </p:grpSpPr>
        <p:sp>
          <p:nvSpPr>
            <p:cNvPr id="42" name="橢圓 41"/>
            <p:cNvSpPr/>
            <p:nvPr/>
          </p:nvSpPr>
          <p:spPr>
            <a:xfrm>
              <a:off x="5413593" y="3621656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5721350" y="2157296"/>
              <a:ext cx="481989" cy="148516"/>
              <a:chOff x="5721350" y="2157296"/>
              <a:chExt cx="481989" cy="148516"/>
            </a:xfrm>
          </p:grpSpPr>
          <p:pic>
            <p:nvPicPr>
              <p:cNvPr id="68" name="圖片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350" y="2158420"/>
                <a:ext cx="144015" cy="132014"/>
              </a:xfrm>
              <a:prstGeom prst="rect">
                <a:avLst/>
              </a:prstGeom>
            </p:spPr>
          </p:pic>
          <p:pic>
            <p:nvPicPr>
              <p:cNvPr id="69" name="圖片 6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9324" y="2157296"/>
                <a:ext cx="144015" cy="148516"/>
              </a:xfrm>
              <a:prstGeom prst="rect">
                <a:avLst/>
              </a:prstGeom>
            </p:spPr>
          </p:pic>
        </p:grpSp>
      </p:grpSp>
      <p:grpSp>
        <p:nvGrpSpPr>
          <p:cNvPr id="70" name="群組 69"/>
          <p:cNvGrpSpPr/>
          <p:nvPr/>
        </p:nvGrpSpPr>
        <p:grpSpPr>
          <a:xfrm>
            <a:off x="6085377" y="1941457"/>
            <a:ext cx="297033" cy="2747683"/>
            <a:chOff x="5767423" y="1941457"/>
            <a:chExt cx="297033" cy="2747683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240104" y="1947178"/>
            <a:ext cx="1222298" cy="2741962"/>
            <a:chOff x="6240104" y="1947178"/>
            <a:chExt cx="1222298" cy="2741962"/>
          </a:xfrm>
        </p:grpSpPr>
        <p:sp>
          <p:nvSpPr>
            <p:cNvPr id="49" name="橢圓 48"/>
            <p:cNvSpPr/>
            <p:nvPr/>
          </p:nvSpPr>
          <p:spPr>
            <a:xfrm>
              <a:off x="7147367" y="3600192"/>
              <a:ext cx="315035" cy="25958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3" name="直線接點 52"/>
            <p:cNvCxnSpPr/>
            <p:nvPr/>
          </p:nvCxnSpPr>
          <p:spPr>
            <a:xfrm>
              <a:off x="7293082" y="1947178"/>
              <a:ext cx="0" cy="165301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7304884" y="3862633"/>
              <a:ext cx="0" cy="82650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H="1">
              <a:off x="6637420" y="1955454"/>
              <a:ext cx="667464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H="1">
              <a:off x="6240104" y="4670836"/>
              <a:ext cx="1090437" cy="1830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群組 36"/>
          <p:cNvGrpSpPr/>
          <p:nvPr/>
        </p:nvGrpSpPr>
        <p:grpSpPr>
          <a:xfrm>
            <a:off x="5688387" y="2148027"/>
            <a:ext cx="2461596" cy="843478"/>
            <a:chOff x="5688387" y="2148027"/>
            <a:chExt cx="2461596" cy="84347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086" y="2148027"/>
              <a:ext cx="144015" cy="148516"/>
            </a:xfrm>
            <a:prstGeom prst="rect">
              <a:avLst/>
            </a:prstGeom>
          </p:spPr>
        </p:pic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36" y="2205819"/>
              <a:ext cx="130795" cy="119896"/>
            </a:xfrm>
            <a:prstGeom prst="rect">
              <a:avLst/>
            </a:prstGeom>
          </p:spPr>
        </p:pic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387" y="2871609"/>
              <a:ext cx="130795" cy="119896"/>
            </a:xfrm>
            <a:prstGeom prst="rect">
              <a:avLst/>
            </a:prstGeom>
          </p:spPr>
        </p:pic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968" y="2231554"/>
              <a:ext cx="144015" cy="148516"/>
            </a:xfrm>
            <a:prstGeom prst="rect">
              <a:avLst/>
            </a:prstGeom>
          </p:spPr>
        </p:pic>
      </p:grpSp>
      <p:pic>
        <p:nvPicPr>
          <p:cNvPr id="92" name="圖片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79" y="4175660"/>
            <a:ext cx="130795" cy="119896"/>
          </a:xfrm>
          <a:prstGeom prst="rect">
            <a:avLst/>
          </a:prstGeom>
        </p:spPr>
      </p:pic>
      <p:sp>
        <p:nvSpPr>
          <p:cNvPr id="93" name="副標題 2"/>
          <p:cNvSpPr txBox="1">
            <a:spLocks/>
          </p:cNvSpPr>
          <p:nvPr/>
        </p:nvSpPr>
        <p:spPr>
          <a:xfrm>
            <a:off x="5997074" y="5822558"/>
            <a:ext cx="1966497" cy="5085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MCD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4" name="副標題 2"/>
          <p:cNvSpPr txBox="1">
            <a:spLocks/>
          </p:cNvSpPr>
          <p:nvPr/>
        </p:nvSpPr>
        <p:spPr>
          <a:xfrm>
            <a:off x="511295" y="5823478"/>
            <a:ext cx="5857509" cy="5085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6-3.TR1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計時時間到，接點動作使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跳脫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5" name="副標題 2"/>
          <p:cNvSpPr txBox="1">
            <a:spLocks/>
          </p:cNvSpPr>
          <p:nvPr/>
        </p:nvSpPr>
        <p:spPr>
          <a:xfrm>
            <a:off x="1242335" y="6295897"/>
            <a:ext cx="3114299" cy="5085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馬達以</a:t>
            </a:r>
            <a:r>
              <a:rPr lang="el-GR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接線運轉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6" name="副標題 2"/>
          <p:cNvSpPr txBox="1">
            <a:spLocks/>
          </p:cNvSpPr>
          <p:nvPr/>
        </p:nvSpPr>
        <p:spPr>
          <a:xfrm>
            <a:off x="3671174" y="6297674"/>
            <a:ext cx="2628292" cy="4911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滅、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9" name="標題 1"/>
          <p:cNvSpPr txBox="1">
            <a:spLocks/>
          </p:cNvSpPr>
          <p:nvPr/>
        </p:nvSpPr>
        <p:spPr>
          <a:xfrm>
            <a:off x="7443962" y="540922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91" name="群組 90"/>
          <p:cNvGrpSpPr/>
          <p:nvPr/>
        </p:nvGrpSpPr>
        <p:grpSpPr>
          <a:xfrm>
            <a:off x="2771800" y="722883"/>
            <a:ext cx="2363830" cy="4524379"/>
            <a:chOff x="2771800" y="722883"/>
            <a:chExt cx="2363830" cy="4524379"/>
          </a:xfrm>
        </p:grpSpPr>
        <p:sp>
          <p:nvSpPr>
            <p:cNvPr id="100" name="橢圓 99"/>
            <p:cNvSpPr/>
            <p:nvPr/>
          </p:nvSpPr>
          <p:spPr>
            <a:xfrm>
              <a:off x="4301803" y="3593698"/>
              <a:ext cx="288032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2" name="群組 101"/>
            <p:cNvGrpSpPr/>
            <p:nvPr/>
          </p:nvGrpSpPr>
          <p:grpSpPr>
            <a:xfrm>
              <a:off x="4073519" y="722883"/>
              <a:ext cx="933477" cy="4507054"/>
              <a:chOff x="3765402" y="712266"/>
              <a:chExt cx="933477" cy="4507054"/>
            </a:xfrm>
          </p:grpSpPr>
          <p:cxnSp>
            <p:nvCxnSpPr>
              <p:cNvPr id="114" name="直線接點 113"/>
              <p:cNvCxnSpPr/>
              <p:nvPr/>
            </p:nvCxnSpPr>
            <p:spPr>
              <a:xfrm>
                <a:off x="3814643" y="712266"/>
                <a:ext cx="0" cy="78182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接點 114"/>
              <p:cNvCxnSpPr/>
              <p:nvPr/>
            </p:nvCxnSpPr>
            <p:spPr>
              <a:xfrm>
                <a:off x="4115106" y="2515411"/>
                <a:ext cx="11802" cy="111837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/>
              <p:cNvCxnSpPr/>
              <p:nvPr/>
            </p:nvCxnSpPr>
            <p:spPr>
              <a:xfrm>
                <a:off x="4147446" y="3823561"/>
                <a:ext cx="5056" cy="88638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116"/>
              <p:cNvCxnSpPr/>
              <p:nvPr/>
            </p:nvCxnSpPr>
            <p:spPr>
              <a:xfrm>
                <a:off x="4658691" y="3444002"/>
                <a:ext cx="0" cy="189783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>
                <a:off x="4658691" y="3828147"/>
                <a:ext cx="0" cy="26574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/>
              <p:cNvCxnSpPr/>
              <p:nvPr/>
            </p:nvCxnSpPr>
            <p:spPr>
              <a:xfrm flipH="1">
                <a:off x="4138594" y="3444002"/>
                <a:ext cx="5386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接點 124"/>
              <p:cNvCxnSpPr/>
              <p:nvPr/>
            </p:nvCxnSpPr>
            <p:spPr>
              <a:xfrm flipH="1">
                <a:off x="4160270" y="4093889"/>
                <a:ext cx="5386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接點 125"/>
              <p:cNvCxnSpPr/>
              <p:nvPr/>
            </p:nvCxnSpPr>
            <p:spPr>
              <a:xfrm>
                <a:off x="3807246" y="4671494"/>
                <a:ext cx="5056" cy="547826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接點 126"/>
              <p:cNvCxnSpPr/>
              <p:nvPr/>
            </p:nvCxnSpPr>
            <p:spPr>
              <a:xfrm flipH="1">
                <a:off x="3765402" y="4687561"/>
                <a:ext cx="426047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群組 105"/>
            <p:cNvGrpSpPr/>
            <p:nvPr/>
          </p:nvGrpSpPr>
          <p:grpSpPr>
            <a:xfrm>
              <a:off x="2771800" y="728700"/>
              <a:ext cx="1367818" cy="4518562"/>
              <a:chOff x="2771800" y="728700"/>
              <a:chExt cx="1367818" cy="4518562"/>
            </a:xfrm>
          </p:grpSpPr>
          <p:cxnSp>
            <p:nvCxnSpPr>
              <p:cNvPr id="112" name="直線接點 111"/>
              <p:cNvCxnSpPr/>
              <p:nvPr/>
            </p:nvCxnSpPr>
            <p:spPr>
              <a:xfrm>
                <a:off x="2771800" y="728700"/>
                <a:ext cx="1363650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接點 112"/>
              <p:cNvCxnSpPr/>
              <p:nvPr/>
            </p:nvCxnSpPr>
            <p:spPr>
              <a:xfrm>
                <a:off x="2898637" y="5247262"/>
                <a:ext cx="1240981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橢圓 106"/>
            <p:cNvSpPr/>
            <p:nvPr/>
          </p:nvSpPr>
          <p:spPr>
            <a:xfrm>
              <a:off x="4810142" y="3593698"/>
              <a:ext cx="325488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8" name="群組 107"/>
            <p:cNvGrpSpPr/>
            <p:nvPr/>
          </p:nvGrpSpPr>
          <p:grpSpPr>
            <a:xfrm>
              <a:off x="4103948" y="1504707"/>
              <a:ext cx="648072" cy="1108728"/>
              <a:chOff x="4549268" y="1700408"/>
              <a:chExt cx="648072" cy="1108728"/>
            </a:xfrm>
          </p:grpSpPr>
          <p:cxnSp>
            <p:nvCxnSpPr>
              <p:cNvPr id="109" name="直線接點 108"/>
              <p:cNvCxnSpPr/>
              <p:nvPr/>
            </p:nvCxnSpPr>
            <p:spPr>
              <a:xfrm>
                <a:off x="5161336" y="1700408"/>
                <a:ext cx="0" cy="110872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/>
              <p:nvPr/>
            </p:nvCxnSpPr>
            <p:spPr>
              <a:xfrm flipH="1">
                <a:off x="4834402" y="2783739"/>
                <a:ext cx="357634" cy="6349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 flipH="1">
                <a:off x="4549268" y="1700408"/>
                <a:ext cx="648072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群組 140"/>
          <p:cNvGrpSpPr/>
          <p:nvPr/>
        </p:nvGrpSpPr>
        <p:grpSpPr>
          <a:xfrm>
            <a:off x="6241347" y="1952836"/>
            <a:ext cx="886529" cy="2776069"/>
            <a:chOff x="5177927" y="1990391"/>
            <a:chExt cx="886529" cy="2698749"/>
          </a:xfrm>
        </p:grpSpPr>
        <p:cxnSp>
          <p:nvCxnSpPr>
            <p:cNvPr id="142" name="直線接點 141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/>
            <p:nvPr/>
          </p:nvCxnSpPr>
          <p:spPr>
            <a:xfrm>
              <a:off x="5904280" y="2620413"/>
              <a:ext cx="2251" cy="91284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橢圓 143"/>
            <p:cNvSpPr/>
            <p:nvPr/>
          </p:nvSpPr>
          <p:spPr>
            <a:xfrm>
              <a:off x="5767423" y="3533252"/>
              <a:ext cx="297033" cy="32652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5" name="直線接點 144"/>
            <p:cNvCxnSpPr/>
            <p:nvPr/>
          </p:nvCxnSpPr>
          <p:spPr>
            <a:xfrm>
              <a:off x="5560808" y="2620413"/>
              <a:ext cx="34572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>
              <a:off x="5565687" y="1990391"/>
              <a:ext cx="0" cy="63725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>
              <a:off x="5177927" y="4680055"/>
              <a:ext cx="77552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群組 127"/>
          <p:cNvGrpSpPr/>
          <p:nvPr/>
        </p:nvGrpSpPr>
        <p:grpSpPr>
          <a:xfrm>
            <a:off x="465327" y="4604007"/>
            <a:ext cx="717699" cy="865632"/>
            <a:chOff x="469925" y="4581128"/>
            <a:chExt cx="717699" cy="865632"/>
          </a:xfrm>
        </p:grpSpPr>
        <p:cxnSp>
          <p:nvCxnSpPr>
            <p:cNvPr id="129" name="直線接點 128"/>
            <p:cNvCxnSpPr/>
            <p:nvPr/>
          </p:nvCxnSpPr>
          <p:spPr>
            <a:xfrm>
              <a:off x="503548" y="4581128"/>
              <a:ext cx="0" cy="86563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接點 129"/>
            <p:cNvCxnSpPr/>
            <p:nvPr/>
          </p:nvCxnSpPr>
          <p:spPr>
            <a:xfrm>
              <a:off x="821973" y="4581128"/>
              <a:ext cx="0" cy="86563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/>
            <p:nvPr/>
          </p:nvCxnSpPr>
          <p:spPr>
            <a:xfrm>
              <a:off x="1151620" y="4581128"/>
              <a:ext cx="0" cy="86563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接點 131"/>
            <p:cNvCxnSpPr/>
            <p:nvPr/>
          </p:nvCxnSpPr>
          <p:spPr>
            <a:xfrm>
              <a:off x="469925" y="5427990"/>
              <a:ext cx="717699" cy="18770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群組 132"/>
          <p:cNvGrpSpPr/>
          <p:nvPr/>
        </p:nvGrpSpPr>
        <p:grpSpPr>
          <a:xfrm>
            <a:off x="476546" y="2516706"/>
            <a:ext cx="1860826" cy="2565493"/>
            <a:chOff x="1370954" y="2852936"/>
            <a:chExt cx="1860826" cy="2565493"/>
          </a:xfrm>
        </p:grpSpPr>
        <p:cxnSp>
          <p:nvCxnSpPr>
            <p:cNvPr id="134" name="直線接點 133"/>
            <p:cNvCxnSpPr/>
            <p:nvPr/>
          </p:nvCxnSpPr>
          <p:spPr>
            <a:xfrm>
              <a:off x="1370954" y="4898023"/>
              <a:ext cx="0" cy="39274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/>
            <p:nvPr/>
          </p:nvCxnSpPr>
          <p:spPr>
            <a:xfrm>
              <a:off x="3198157" y="2852936"/>
              <a:ext cx="0" cy="2565493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>
              <a:off x="2516462" y="3226578"/>
              <a:ext cx="0" cy="1927533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>
              <a:off x="2843941" y="3051029"/>
              <a:ext cx="0" cy="2223384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>
              <a:off x="1723182" y="5402389"/>
              <a:ext cx="1508598" cy="14263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/>
            <p:nvPr/>
          </p:nvCxnSpPr>
          <p:spPr>
            <a:xfrm>
              <a:off x="2009627" y="5108281"/>
              <a:ext cx="506835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/>
            <p:nvPr/>
          </p:nvCxnSpPr>
          <p:spPr>
            <a:xfrm>
              <a:off x="1370954" y="5247341"/>
              <a:ext cx="1479607" cy="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/>
            <p:nvPr/>
          </p:nvCxnSpPr>
          <p:spPr>
            <a:xfrm>
              <a:off x="1730994" y="4895603"/>
              <a:ext cx="0" cy="517016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接點 148"/>
            <p:cNvCxnSpPr/>
            <p:nvPr/>
          </p:nvCxnSpPr>
          <p:spPr>
            <a:xfrm>
              <a:off x="2042548" y="4916025"/>
              <a:ext cx="0" cy="21272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直線接點 149"/>
          <p:cNvCxnSpPr/>
          <p:nvPr/>
        </p:nvCxnSpPr>
        <p:spPr>
          <a:xfrm>
            <a:off x="1160236" y="823318"/>
            <a:ext cx="0" cy="841486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接點 150"/>
          <p:cNvCxnSpPr/>
          <p:nvPr/>
        </p:nvCxnSpPr>
        <p:spPr>
          <a:xfrm>
            <a:off x="467542" y="762417"/>
            <a:ext cx="0" cy="1253639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>
            <a:off x="808576" y="781539"/>
            <a:ext cx="0" cy="1054497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橢圓 152"/>
          <p:cNvSpPr/>
          <p:nvPr/>
        </p:nvSpPr>
        <p:spPr>
          <a:xfrm>
            <a:off x="587451" y="3843399"/>
            <a:ext cx="527768" cy="494229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4" name="直線接點 153"/>
          <p:cNvCxnSpPr/>
          <p:nvPr/>
        </p:nvCxnSpPr>
        <p:spPr>
          <a:xfrm>
            <a:off x="2951820" y="1664804"/>
            <a:ext cx="0" cy="1260140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接點 154"/>
          <p:cNvCxnSpPr/>
          <p:nvPr/>
        </p:nvCxnSpPr>
        <p:spPr>
          <a:xfrm>
            <a:off x="2301367" y="1988840"/>
            <a:ext cx="2381" cy="576064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接點 155"/>
          <p:cNvCxnSpPr/>
          <p:nvPr/>
        </p:nvCxnSpPr>
        <p:spPr>
          <a:xfrm>
            <a:off x="469923" y="2852936"/>
            <a:ext cx="0" cy="774769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接點 156"/>
          <p:cNvCxnSpPr/>
          <p:nvPr/>
        </p:nvCxnSpPr>
        <p:spPr>
          <a:xfrm>
            <a:off x="1151618" y="2516706"/>
            <a:ext cx="0" cy="1110999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接點 157"/>
          <p:cNvCxnSpPr/>
          <p:nvPr/>
        </p:nvCxnSpPr>
        <p:spPr>
          <a:xfrm>
            <a:off x="2624128" y="1836382"/>
            <a:ext cx="0" cy="908542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接點 158"/>
          <p:cNvCxnSpPr/>
          <p:nvPr/>
        </p:nvCxnSpPr>
        <p:spPr>
          <a:xfrm>
            <a:off x="800858" y="2744924"/>
            <a:ext cx="0" cy="954493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接點 159"/>
          <p:cNvCxnSpPr/>
          <p:nvPr/>
        </p:nvCxnSpPr>
        <p:spPr>
          <a:xfrm flipH="1" flipV="1">
            <a:off x="1115616" y="1646802"/>
            <a:ext cx="1836204" cy="1800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接點 160"/>
          <p:cNvCxnSpPr/>
          <p:nvPr/>
        </p:nvCxnSpPr>
        <p:spPr>
          <a:xfrm flipH="1">
            <a:off x="467542" y="2016056"/>
            <a:ext cx="1833825" cy="0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接點 161"/>
          <p:cNvCxnSpPr/>
          <p:nvPr/>
        </p:nvCxnSpPr>
        <p:spPr>
          <a:xfrm flipH="1">
            <a:off x="755576" y="1826435"/>
            <a:ext cx="1908212" cy="9947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接點 162"/>
          <p:cNvCxnSpPr/>
          <p:nvPr/>
        </p:nvCxnSpPr>
        <p:spPr>
          <a:xfrm flipH="1" flipV="1">
            <a:off x="467542" y="2888940"/>
            <a:ext cx="2515488" cy="1800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接點 163"/>
          <p:cNvCxnSpPr/>
          <p:nvPr/>
        </p:nvCxnSpPr>
        <p:spPr>
          <a:xfrm flipH="1">
            <a:off x="1115616" y="2539740"/>
            <a:ext cx="1221756" cy="0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/>
          <p:nvPr/>
        </p:nvCxnSpPr>
        <p:spPr>
          <a:xfrm flipH="1">
            <a:off x="784958" y="2726535"/>
            <a:ext cx="1878830" cy="0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接點 165"/>
          <p:cNvCxnSpPr/>
          <p:nvPr/>
        </p:nvCxnSpPr>
        <p:spPr>
          <a:xfrm flipH="1">
            <a:off x="4451493" y="-473570"/>
            <a:ext cx="1813442" cy="5817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接點 166"/>
          <p:cNvCxnSpPr/>
          <p:nvPr/>
        </p:nvCxnSpPr>
        <p:spPr>
          <a:xfrm>
            <a:off x="5911104" y="714116"/>
            <a:ext cx="1" cy="122734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0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9" grpId="0" animBg="1"/>
      <p:bldP spid="1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836585" y="5904275"/>
            <a:ext cx="7043319" cy="4410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6-4.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同時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(OFF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Delay) 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動作，接點也立刻動作。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15" y="2002119"/>
            <a:ext cx="130795" cy="11989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69" y="1287278"/>
            <a:ext cx="144015" cy="148516"/>
          </a:xfrm>
          <a:prstGeom prst="rect">
            <a:avLst/>
          </a:prstGeom>
        </p:spPr>
      </p:pic>
      <p:cxnSp>
        <p:nvCxnSpPr>
          <p:cNvPr id="26" name="直線接點 25"/>
          <p:cNvCxnSpPr/>
          <p:nvPr/>
        </p:nvCxnSpPr>
        <p:spPr>
          <a:xfrm flipH="1">
            <a:off x="4102498" y="728700"/>
            <a:ext cx="1459612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4427984" y="4689140"/>
            <a:ext cx="149416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62110" y="1947178"/>
            <a:ext cx="0" cy="167714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562110" y="3861048"/>
            <a:ext cx="0" cy="82809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 flipV="1">
            <a:off x="5562110" y="1941457"/>
            <a:ext cx="353830" cy="572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5413593" y="3621656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56" y="2153204"/>
            <a:ext cx="130795" cy="119896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15" y="2138894"/>
            <a:ext cx="144015" cy="148516"/>
          </a:xfrm>
          <a:prstGeom prst="rect">
            <a:avLst/>
          </a:prstGeom>
        </p:spPr>
      </p:pic>
      <p:sp>
        <p:nvSpPr>
          <p:cNvPr id="48" name="標題 1"/>
          <p:cNvSpPr txBox="1">
            <a:spLocks/>
          </p:cNvSpPr>
          <p:nvPr/>
        </p:nvSpPr>
        <p:spPr>
          <a:xfrm>
            <a:off x="7371393" y="572425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0" name="直線接點 49"/>
          <p:cNvCxnSpPr/>
          <p:nvPr/>
        </p:nvCxnSpPr>
        <p:spPr>
          <a:xfrm flipH="1">
            <a:off x="5906382" y="1944317"/>
            <a:ext cx="727439" cy="286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5922151" y="4680958"/>
            <a:ext cx="715269" cy="818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橢圓 64"/>
          <p:cNvSpPr/>
          <p:nvPr/>
        </p:nvSpPr>
        <p:spPr>
          <a:xfrm>
            <a:off x="575201" y="3862633"/>
            <a:ext cx="503658" cy="502471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8" name="圖片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11" y="2141086"/>
            <a:ext cx="144015" cy="132014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5" y="2124584"/>
            <a:ext cx="144015" cy="148516"/>
          </a:xfrm>
          <a:prstGeom prst="rect">
            <a:avLst/>
          </a:prstGeom>
        </p:spPr>
      </p:pic>
      <p:grpSp>
        <p:nvGrpSpPr>
          <p:cNvPr id="70" name="群組 69"/>
          <p:cNvGrpSpPr/>
          <p:nvPr/>
        </p:nvGrpSpPr>
        <p:grpSpPr>
          <a:xfrm>
            <a:off x="6085377" y="1941457"/>
            <a:ext cx="297033" cy="2747683"/>
            <a:chOff x="5767423" y="1941457"/>
            <a:chExt cx="297033" cy="2747683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5" name="直線接點 74"/>
          <p:cNvCxnSpPr/>
          <p:nvPr/>
        </p:nvCxnSpPr>
        <p:spPr>
          <a:xfrm>
            <a:off x="6978794" y="3838764"/>
            <a:ext cx="0" cy="82809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6978794" y="2526028"/>
            <a:ext cx="4408" cy="106898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橢圓 76"/>
          <p:cNvSpPr/>
          <p:nvPr/>
        </p:nvSpPr>
        <p:spPr>
          <a:xfrm>
            <a:off x="6830278" y="3602850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29467" y="4924887"/>
            <a:ext cx="3019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華康海報體W9" pitchFamily="81" charset="-120"/>
                <a:ea typeface="華康海報體W9" pitchFamily="81" charset="-120"/>
              </a:rPr>
              <a:t>反轉啟動完成</a:t>
            </a:r>
            <a:endParaRPr lang="zh-TW" alt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5688387" y="2148027"/>
            <a:ext cx="2461596" cy="843478"/>
            <a:chOff x="5688387" y="2148027"/>
            <a:chExt cx="2461596" cy="84347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086" y="2148027"/>
              <a:ext cx="144015" cy="148516"/>
            </a:xfrm>
            <a:prstGeom prst="rect">
              <a:avLst/>
            </a:prstGeom>
          </p:spPr>
        </p:pic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36" y="2205819"/>
              <a:ext cx="130795" cy="119896"/>
            </a:xfrm>
            <a:prstGeom prst="rect">
              <a:avLst/>
            </a:prstGeom>
          </p:spPr>
        </p:pic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387" y="2871609"/>
              <a:ext cx="130795" cy="119896"/>
            </a:xfrm>
            <a:prstGeom prst="rect">
              <a:avLst/>
            </a:prstGeom>
          </p:spPr>
        </p:pic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968" y="2231554"/>
              <a:ext cx="144015" cy="148516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5560003" y="714073"/>
            <a:ext cx="2861897" cy="4010150"/>
            <a:chOff x="5560003" y="714073"/>
            <a:chExt cx="2861897" cy="4010150"/>
          </a:xfrm>
        </p:grpSpPr>
        <p:cxnSp>
          <p:nvCxnSpPr>
            <p:cNvPr id="91" name="直線接點 90"/>
            <p:cNvCxnSpPr/>
            <p:nvPr/>
          </p:nvCxnSpPr>
          <p:spPr>
            <a:xfrm>
              <a:off x="5560003" y="728701"/>
              <a:ext cx="272040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6637420" y="4685049"/>
              <a:ext cx="1642992" cy="409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8277884" y="714073"/>
              <a:ext cx="0" cy="287962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8277884" y="3857112"/>
              <a:ext cx="0" cy="86711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橢圓 99"/>
            <p:cNvSpPr/>
            <p:nvPr/>
          </p:nvSpPr>
          <p:spPr>
            <a:xfrm>
              <a:off x="8133868" y="3600192"/>
              <a:ext cx="288032" cy="23672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sp>
        <p:nvSpPr>
          <p:cNvPr id="93" name="矩形 92"/>
          <p:cNvSpPr/>
          <p:nvPr/>
        </p:nvSpPr>
        <p:spPr>
          <a:xfrm>
            <a:off x="1524481" y="6335568"/>
            <a:ext cx="3564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使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MCF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有兩個導通的路徑。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109" name="群組 108"/>
          <p:cNvGrpSpPr/>
          <p:nvPr/>
        </p:nvGrpSpPr>
        <p:grpSpPr>
          <a:xfrm>
            <a:off x="476546" y="2516706"/>
            <a:ext cx="1860826" cy="2565493"/>
            <a:chOff x="1370954" y="2852936"/>
            <a:chExt cx="1860826" cy="2565493"/>
          </a:xfrm>
        </p:grpSpPr>
        <p:cxnSp>
          <p:nvCxnSpPr>
            <p:cNvPr id="110" name="直線接點 109"/>
            <p:cNvCxnSpPr/>
            <p:nvPr/>
          </p:nvCxnSpPr>
          <p:spPr>
            <a:xfrm>
              <a:off x="1370954" y="4898023"/>
              <a:ext cx="0" cy="39274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>
              <a:off x="3198157" y="2852936"/>
              <a:ext cx="0" cy="2565493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>
              <a:off x="2516462" y="3226578"/>
              <a:ext cx="0" cy="1927533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>
              <a:off x="2843941" y="3051029"/>
              <a:ext cx="0" cy="2223384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>
              <a:off x="1723182" y="5402389"/>
              <a:ext cx="1508598" cy="14263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2009627" y="5108281"/>
              <a:ext cx="506835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>
              <a:off x="1370954" y="5247341"/>
              <a:ext cx="1479607" cy="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>
              <a:off x="1730994" y="4895603"/>
              <a:ext cx="0" cy="517016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>
              <a:off x="2042548" y="4916025"/>
              <a:ext cx="0" cy="21272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直線接點 118"/>
          <p:cNvCxnSpPr/>
          <p:nvPr/>
        </p:nvCxnSpPr>
        <p:spPr>
          <a:xfrm>
            <a:off x="1160236" y="823318"/>
            <a:ext cx="0" cy="841486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接點 124"/>
          <p:cNvCxnSpPr/>
          <p:nvPr/>
        </p:nvCxnSpPr>
        <p:spPr>
          <a:xfrm>
            <a:off x="467542" y="762417"/>
            <a:ext cx="0" cy="1253639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/>
          <p:cNvCxnSpPr/>
          <p:nvPr/>
        </p:nvCxnSpPr>
        <p:spPr>
          <a:xfrm>
            <a:off x="808576" y="781539"/>
            <a:ext cx="0" cy="1054497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>
            <a:off x="2951820" y="1664804"/>
            <a:ext cx="0" cy="1260140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/>
          <p:cNvCxnSpPr/>
          <p:nvPr/>
        </p:nvCxnSpPr>
        <p:spPr>
          <a:xfrm>
            <a:off x="2301367" y="1988840"/>
            <a:ext cx="2381" cy="576064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接點 129"/>
          <p:cNvCxnSpPr/>
          <p:nvPr/>
        </p:nvCxnSpPr>
        <p:spPr>
          <a:xfrm>
            <a:off x="469923" y="2852936"/>
            <a:ext cx="0" cy="774769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接點 130"/>
          <p:cNvCxnSpPr/>
          <p:nvPr/>
        </p:nvCxnSpPr>
        <p:spPr>
          <a:xfrm>
            <a:off x="1151618" y="2516706"/>
            <a:ext cx="0" cy="1110999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>
            <a:off x="2624128" y="1836382"/>
            <a:ext cx="0" cy="908542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接點 132"/>
          <p:cNvCxnSpPr/>
          <p:nvPr/>
        </p:nvCxnSpPr>
        <p:spPr>
          <a:xfrm>
            <a:off x="800858" y="2744924"/>
            <a:ext cx="0" cy="954493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/>
          <p:cNvCxnSpPr/>
          <p:nvPr/>
        </p:nvCxnSpPr>
        <p:spPr>
          <a:xfrm flipH="1" flipV="1">
            <a:off x="1115616" y="1646802"/>
            <a:ext cx="1836204" cy="1800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接點 134"/>
          <p:cNvCxnSpPr/>
          <p:nvPr/>
        </p:nvCxnSpPr>
        <p:spPr>
          <a:xfrm flipH="1">
            <a:off x="467542" y="2016056"/>
            <a:ext cx="1833825" cy="0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接點 135"/>
          <p:cNvCxnSpPr/>
          <p:nvPr/>
        </p:nvCxnSpPr>
        <p:spPr>
          <a:xfrm flipH="1">
            <a:off x="755576" y="1826435"/>
            <a:ext cx="1908212" cy="9947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接點 136"/>
          <p:cNvCxnSpPr/>
          <p:nvPr/>
        </p:nvCxnSpPr>
        <p:spPr>
          <a:xfrm flipH="1" flipV="1">
            <a:off x="467542" y="2888940"/>
            <a:ext cx="2515488" cy="1800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接點 137"/>
          <p:cNvCxnSpPr/>
          <p:nvPr/>
        </p:nvCxnSpPr>
        <p:spPr>
          <a:xfrm flipH="1">
            <a:off x="1115616" y="2539740"/>
            <a:ext cx="1221756" cy="0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/>
          <p:cNvCxnSpPr/>
          <p:nvPr/>
        </p:nvCxnSpPr>
        <p:spPr>
          <a:xfrm flipH="1">
            <a:off x="784958" y="2726535"/>
            <a:ext cx="1878830" cy="0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群組 143"/>
          <p:cNvGrpSpPr/>
          <p:nvPr/>
        </p:nvGrpSpPr>
        <p:grpSpPr>
          <a:xfrm>
            <a:off x="4103948" y="1502988"/>
            <a:ext cx="1188132" cy="1997694"/>
            <a:chOff x="4103948" y="1502988"/>
            <a:chExt cx="1188132" cy="1997694"/>
          </a:xfrm>
        </p:grpSpPr>
        <p:grpSp>
          <p:nvGrpSpPr>
            <p:cNvPr id="145" name="群組 144"/>
            <p:cNvGrpSpPr/>
            <p:nvPr/>
          </p:nvGrpSpPr>
          <p:grpSpPr>
            <a:xfrm>
              <a:off x="4103948" y="1502988"/>
              <a:ext cx="1128900" cy="1962016"/>
              <a:chOff x="4103948" y="1502988"/>
              <a:chExt cx="1128900" cy="1962016"/>
            </a:xfrm>
          </p:grpSpPr>
          <p:cxnSp>
            <p:nvCxnSpPr>
              <p:cNvPr id="148" name="直線接點 147"/>
              <p:cNvCxnSpPr/>
              <p:nvPr/>
            </p:nvCxnSpPr>
            <p:spPr>
              <a:xfrm flipH="1">
                <a:off x="4103948" y="1502988"/>
                <a:ext cx="895792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接點 148"/>
              <p:cNvCxnSpPr/>
              <p:nvPr/>
            </p:nvCxnSpPr>
            <p:spPr>
              <a:xfrm flipH="1">
                <a:off x="4932040" y="3465004"/>
                <a:ext cx="300808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接點 149"/>
              <p:cNvCxnSpPr/>
              <p:nvPr/>
            </p:nvCxnSpPr>
            <p:spPr>
              <a:xfrm flipH="1" flipV="1">
                <a:off x="4999740" y="1521115"/>
                <a:ext cx="11711" cy="1079793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直線接點 145"/>
            <p:cNvCxnSpPr/>
            <p:nvPr/>
          </p:nvCxnSpPr>
          <p:spPr>
            <a:xfrm flipH="1">
              <a:off x="4999741" y="2584284"/>
              <a:ext cx="29233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 flipH="1" flipV="1">
              <a:off x="5237742" y="2584284"/>
              <a:ext cx="11712" cy="91639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群組 150"/>
          <p:cNvGrpSpPr/>
          <p:nvPr/>
        </p:nvGrpSpPr>
        <p:grpSpPr>
          <a:xfrm>
            <a:off x="2771800" y="722883"/>
            <a:ext cx="2363830" cy="4524379"/>
            <a:chOff x="2771800" y="722883"/>
            <a:chExt cx="2363830" cy="4524379"/>
          </a:xfrm>
        </p:grpSpPr>
        <p:sp>
          <p:nvSpPr>
            <p:cNvPr id="152" name="橢圓 151"/>
            <p:cNvSpPr/>
            <p:nvPr/>
          </p:nvSpPr>
          <p:spPr>
            <a:xfrm>
              <a:off x="4301803" y="3593698"/>
              <a:ext cx="288032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3" name="群組 152"/>
            <p:cNvGrpSpPr/>
            <p:nvPr/>
          </p:nvGrpSpPr>
          <p:grpSpPr>
            <a:xfrm>
              <a:off x="4073519" y="722883"/>
              <a:ext cx="933477" cy="4507054"/>
              <a:chOff x="3765402" y="712266"/>
              <a:chExt cx="933477" cy="4507054"/>
            </a:xfrm>
          </p:grpSpPr>
          <p:cxnSp>
            <p:nvCxnSpPr>
              <p:cNvPr id="162" name="直線接點 161"/>
              <p:cNvCxnSpPr/>
              <p:nvPr/>
            </p:nvCxnSpPr>
            <p:spPr>
              <a:xfrm>
                <a:off x="3814643" y="712266"/>
                <a:ext cx="0" cy="78182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接點 162"/>
              <p:cNvCxnSpPr/>
              <p:nvPr/>
            </p:nvCxnSpPr>
            <p:spPr>
              <a:xfrm>
                <a:off x="4115106" y="2515411"/>
                <a:ext cx="11802" cy="111837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接點 163"/>
              <p:cNvCxnSpPr/>
              <p:nvPr/>
            </p:nvCxnSpPr>
            <p:spPr>
              <a:xfrm>
                <a:off x="4147446" y="3823561"/>
                <a:ext cx="5056" cy="88638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接點 164"/>
              <p:cNvCxnSpPr/>
              <p:nvPr/>
            </p:nvCxnSpPr>
            <p:spPr>
              <a:xfrm>
                <a:off x="4658691" y="3444002"/>
                <a:ext cx="0" cy="189783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接點 165"/>
              <p:cNvCxnSpPr/>
              <p:nvPr/>
            </p:nvCxnSpPr>
            <p:spPr>
              <a:xfrm>
                <a:off x="4658691" y="3828147"/>
                <a:ext cx="0" cy="26574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接點 166"/>
              <p:cNvCxnSpPr/>
              <p:nvPr/>
            </p:nvCxnSpPr>
            <p:spPr>
              <a:xfrm flipH="1">
                <a:off x="4138594" y="3444002"/>
                <a:ext cx="5386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 flipH="1">
                <a:off x="4160270" y="4093889"/>
                <a:ext cx="5386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/>
              <p:nvPr/>
            </p:nvCxnSpPr>
            <p:spPr>
              <a:xfrm>
                <a:off x="3807246" y="4671494"/>
                <a:ext cx="5056" cy="547826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169"/>
              <p:cNvCxnSpPr/>
              <p:nvPr/>
            </p:nvCxnSpPr>
            <p:spPr>
              <a:xfrm flipH="1">
                <a:off x="3765402" y="4687561"/>
                <a:ext cx="426047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群組 153"/>
            <p:cNvGrpSpPr/>
            <p:nvPr/>
          </p:nvGrpSpPr>
          <p:grpSpPr>
            <a:xfrm>
              <a:off x="2771800" y="728700"/>
              <a:ext cx="1367818" cy="4518562"/>
              <a:chOff x="2771800" y="728700"/>
              <a:chExt cx="1367818" cy="4518562"/>
            </a:xfrm>
          </p:grpSpPr>
          <p:cxnSp>
            <p:nvCxnSpPr>
              <p:cNvPr id="160" name="直線接點 159"/>
              <p:cNvCxnSpPr/>
              <p:nvPr/>
            </p:nvCxnSpPr>
            <p:spPr>
              <a:xfrm>
                <a:off x="2771800" y="728700"/>
                <a:ext cx="1363650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接點 160"/>
              <p:cNvCxnSpPr/>
              <p:nvPr/>
            </p:nvCxnSpPr>
            <p:spPr>
              <a:xfrm>
                <a:off x="2898637" y="5247262"/>
                <a:ext cx="1240981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橢圓 154"/>
            <p:cNvSpPr/>
            <p:nvPr/>
          </p:nvSpPr>
          <p:spPr>
            <a:xfrm>
              <a:off x="4810142" y="3593698"/>
              <a:ext cx="325488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6" name="群組 155"/>
            <p:cNvGrpSpPr/>
            <p:nvPr/>
          </p:nvGrpSpPr>
          <p:grpSpPr>
            <a:xfrm>
              <a:off x="4103948" y="1504707"/>
              <a:ext cx="648072" cy="1108728"/>
              <a:chOff x="4549268" y="1700408"/>
              <a:chExt cx="648072" cy="1108728"/>
            </a:xfrm>
          </p:grpSpPr>
          <p:cxnSp>
            <p:nvCxnSpPr>
              <p:cNvPr id="157" name="直線接點 156"/>
              <p:cNvCxnSpPr/>
              <p:nvPr/>
            </p:nvCxnSpPr>
            <p:spPr>
              <a:xfrm>
                <a:off x="5161336" y="1700408"/>
                <a:ext cx="0" cy="110872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接點 157"/>
              <p:cNvCxnSpPr/>
              <p:nvPr/>
            </p:nvCxnSpPr>
            <p:spPr>
              <a:xfrm flipH="1">
                <a:off x="4834402" y="2783739"/>
                <a:ext cx="357634" cy="6349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接點 158"/>
              <p:cNvCxnSpPr/>
              <p:nvPr/>
            </p:nvCxnSpPr>
            <p:spPr>
              <a:xfrm flipH="1">
                <a:off x="4549268" y="1700408"/>
                <a:ext cx="648072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1" name="直線接點 170"/>
          <p:cNvCxnSpPr/>
          <p:nvPr/>
        </p:nvCxnSpPr>
        <p:spPr>
          <a:xfrm>
            <a:off x="6648322" y="1941457"/>
            <a:ext cx="0" cy="642827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接點 171"/>
          <p:cNvCxnSpPr/>
          <p:nvPr/>
        </p:nvCxnSpPr>
        <p:spPr>
          <a:xfrm>
            <a:off x="6637420" y="2557976"/>
            <a:ext cx="332020" cy="6928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圖片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36" y="4217420"/>
            <a:ext cx="130795" cy="119896"/>
          </a:xfrm>
          <a:prstGeom prst="rect">
            <a:avLst/>
          </a:prstGeom>
        </p:spPr>
      </p:pic>
      <p:cxnSp>
        <p:nvCxnSpPr>
          <p:cNvPr id="174" name="直線接點 173"/>
          <p:cNvCxnSpPr/>
          <p:nvPr/>
        </p:nvCxnSpPr>
        <p:spPr>
          <a:xfrm>
            <a:off x="5906382" y="722883"/>
            <a:ext cx="0" cy="1265957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2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repeatCount="200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0" presetClass="entr" presetSubtype="0" repeatCount="4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35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10" presetClass="entr" presetSubtype="0" repeatCount="4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repeatCount="4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27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3" presetID="2" presetClass="entr" presetSubtype="4" accel="24000" fill="hold" grpId="0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8" grpId="0" animBg="1"/>
          <p:bldP spid="65" grpId="0" animBg="1"/>
          <p:bldP spid="7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repeatCount="200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0" presetClass="entr" presetSubtype="0" repeatCount="4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35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10" presetClass="entr" presetSubtype="0" repeatCount="4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repeatCount="4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27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3" presetID="2" presetClass="entr" presetSubtype="4" accel="2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8" grpId="0" animBg="1"/>
          <p:bldP spid="65" grpId="0" animBg="1"/>
          <p:bldP spid="7" grpId="0"/>
          <p:bldP spid="9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9104" y="6093296"/>
            <a:ext cx="6400800" cy="553616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1.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電路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初始，除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G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亮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外，其餘皆不動作。</a:t>
            </a:r>
          </a:p>
        </p:txBody>
      </p:sp>
      <p:sp>
        <p:nvSpPr>
          <p:cNvPr id="20" name="橢圓 19"/>
          <p:cNvSpPr/>
          <p:nvPr/>
        </p:nvSpPr>
        <p:spPr>
          <a:xfrm>
            <a:off x="8487434" y="3579984"/>
            <a:ext cx="287854" cy="242373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387563" y="1196752"/>
            <a:ext cx="5171879" cy="1131647"/>
            <a:chOff x="3387563" y="1196752"/>
            <a:chExt cx="5171879" cy="1131647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427" y="1628800"/>
              <a:ext cx="144015" cy="148516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427" y="1979662"/>
              <a:ext cx="144015" cy="148516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030" y="2159963"/>
              <a:ext cx="91874" cy="8421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529" y="2157172"/>
              <a:ext cx="91874" cy="84218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352" y="2128178"/>
              <a:ext cx="91874" cy="84218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563" y="2157172"/>
              <a:ext cx="106181" cy="97333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196752"/>
              <a:ext cx="91874" cy="84218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196752"/>
              <a:ext cx="91874" cy="84218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2350" y="1452395"/>
              <a:ext cx="91874" cy="84218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385" y="2244181"/>
              <a:ext cx="91874" cy="84218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035" y="1693098"/>
              <a:ext cx="91874" cy="84218"/>
            </a:xfrm>
            <a:prstGeom prst="rect">
              <a:avLst/>
            </a:prstGeom>
          </p:spPr>
        </p:pic>
      </p:grpSp>
      <p:cxnSp>
        <p:nvCxnSpPr>
          <p:cNvPr id="17" name="肘形接點 16"/>
          <p:cNvCxnSpPr/>
          <p:nvPr/>
        </p:nvCxnSpPr>
        <p:spPr>
          <a:xfrm>
            <a:off x="2645696" y="734360"/>
            <a:ext cx="5985665" cy="2845624"/>
          </a:xfrm>
          <a:prstGeom prst="bentConnector2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/>
          <p:nvPr/>
        </p:nvCxnSpPr>
        <p:spPr>
          <a:xfrm flipV="1">
            <a:off x="2946926" y="3856748"/>
            <a:ext cx="5751160" cy="1393845"/>
          </a:xfrm>
          <a:prstGeom prst="bentConnector3">
            <a:avLst>
              <a:gd name="adj1" fmla="val 99198"/>
            </a:avLst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動作按鈕: 下一項 17">
            <a:hlinkClick r:id="" action="ppaction://noaction" highlightClick="1"/>
          </p:cNvPr>
          <p:cNvSpPr/>
          <p:nvPr/>
        </p:nvSpPr>
        <p:spPr>
          <a:xfrm>
            <a:off x="8185657" y="5841268"/>
            <a:ext cx="373785" cy="432048"/>
          </a:xfrm>
          <a:prstGeom prst="actionButtonForwardNex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3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096852"/>
            <a:ext cx="7020780" cy="1872208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反轉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啟動中按「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」</a:t>
            </a:r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38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向上箭號 90"/>
          <p:cNvSpPr/>
          <p:nvPr/>
        </p:nvSpPr>
        <p:spPr>
          <a:xfrm>
            <a:off x="3648766" y="944724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0" name="圖片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6" y="548680"/>
            <a:ext cx="320236" cy="293548"/>
          </a:xfrm>
          <a:prstGeom prst="rect">
            <a:avLst/>
          </a:prstGeom>
        </p:spPr>
      </p:pic>
      <p:sp>
        <p:nvSpPr>
          <p:cNvPr id="112" name="標題 1"/>
          <p:cNvSpPr txBox="1">
            <a:spLocks/>
          </p:cNvSpPr>
          <p:nvPr/>
        </p:nvSpPr>
        <p:spPr>
          <a:xfrm>
            <a:off x="7443960" y="590695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122352" y="6266990"/>
            <a:ext cx="37099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按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之後電路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全部復歸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   </a:t>
            </a:r>
          </a:p>
        </p:txBody>
      </p:sp>
      <p:sp>
        <p:nvSpPr>
          <p:cNvPr id="114" name="矩形 113"/>
          <p:cNvSpPr/>
          <p:nvPr/>
        </p:nvSpPr>
        <p:spPr>
          <a:xfrm>
            <a:off x="473537" y="5805264"/>
            <a:ext cx="62859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7-1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.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啟動當中的接點狀況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顯示，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尚未動作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70" name="群組 69"/>
          <p:cNvGrpSpPr/>
          <p:nvPr/>
        </p:nvGrpSpPr>
        <p:grpSpPr>
          <a:xfrm>
            <a:off x="467542" y="722883"/>
            <a:ext cx="7675829" cy="4749949"/>
            <a:chOff x="467542" y="722883"/>
            <a:chExt cx="7675829" cy="4749949"/>
          </a:xfrm>
        </p:grpSpPr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576" y="2227054"/>
              <a:ext cx="130795" cy="119896"/>
            </a:xfrm>
            <a:prstGeom prst="rect">
              <a:avLst/>
            </a:prstGeom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42" y="2109110"/>
              <a:ext cx="144015" cy="148516"/>
            </a:xfrm>
            <a:prstGeom prst="rect">
              <a:avLst/>
            </a:prstGeom>
          </p:spPr>
        </p:pic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484" y="1266510"/>
              <a:ext cx="144015" cy="148516"/>
            </a:xfrm>
            <a:prstGeom prst="rect">
              <a:avLst/>
            </a:prstGeom>
          </p:spPr>
        </p:pic>
        <p:grpSp>
          <p:nvGrpSpPr>
            <p:cNvPr id="74" name="群組 73"/>
            <p:cNvGrpSpPr/>
            <p:nvPr/>
          </p:nvGrpSpPr>
          <p:grpSpPr>
            <a:xfrm>
              <a:off x="5904148" y="1913751"/>
              <a:ext cx="1543358" cy="2785849"/>
              <a:chOff x="5904148" y="1913751"/>
              <a:chExt cx="1543358" cy="2785849"/>
            </a:xfrm>
          </p:grpSpPr>
          <p:cxnSp>
            <p:nvCxnSpPr>
              <p:cNvPr id="147" name="直線接點 146"/>
              <p:cNvCxnSpPr/>
              <p:nvPr/>
            </p:nvCxnSpPr>
            <p:spPr>
              <a:xfrm>
                <a:off x="7308304" y="1913751"/>
                <a:ext cx="0" cy="1679947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接點 147"/>
              <p:cNvCxnSpPr/>
              <p:nvPr/>
            </p:nvCxnSpPr>
            <p:spPr>
              <a:xfrm>
                <a:off x="7308304" y="3833622"/>
                <a:ext cx="0" cy="86597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橢圓 148"/>
              <p:cNvSpPr/>
              <p:nvPr/>
            </p:nvSpPr>
            <p:spPr>
              <a:xfrm>
                <a:off x="7182290" y="3584178"/>
                <a:ext cx="265216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50" name="直線接點 149"/>
              <p:cNvCxnSpPr/>
              <p:nvPr/>
            </p:nvCxnSpPr>
            <p:spPr>
              <a:xfrm>
                <a:off x="5904148" y="4699600"/>
                <a:ext cx="1404156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接點 150"/>
              <p:cNvCxnSpPr/>
              <p:nvPr/>
            </p:nvCxnSpPr>
            <p:spPr>
              <a:xfrm>
                <a:off x="5910742" y="1943276"/>
                <a:ext cx="1404156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群組 74"/>
            <p:cNvGrpSpPr/>
            <p:nvPr/>
          </p:nvGrpSpPr>
          <p:grpSpPr>
            <a:xfrm>
              <a:off x="5447852" y="2174517"/>
              <a:ext cx="822442" cy="1697693"/>
              <a:chOff x="5447852" y="2174517"/>
              <a:chExt cx="822442" cy="1697693"/>
            </a:xfrm>
          </p:grpSpPr>
          <p:sp>
            <p:nvSpPr>
              <p:cNvPr id="144" name="橢圓 143"/>
              <p:cNvSpPr/>
              <p:nvPr/>
            </p:nvSpPr>
            <p:spPr>
              <a:xfrm>
                <a:off x="5447852" y="3606207"/>
                <a:ext cx="280579" cy="266003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45" name="圖片 1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8431" y="2174517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146" name="圖片 1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499" y="2174517"/>
                <a:ext cx="130795" cy="119896"/>
              </a:xfrm>
              <a:prstGeom prst="rect">
                <a:avLst/>
              </a:prstGeom>
            </p:spPr>
          </p:pic>
        </p:grpSp>
        <p:grpSp>
          <p:nvGrpSpPr>
            <p:cNvPr id="76" name="群組 75"/>
            <p:cNvGrpSpPr/>
            <p:nvPr/>
          </p:nvGrpSpPr>
          <p:grpSpPr>
            <a:xfrm>
              <a:off x="2771800" y="722883"/>
              <a:ext cx="2363830" cy="4524379"/>
              <a:chOff x="2771800" y="722883"/>
              <a:chExt cx="2363830" cy="4524379"/>
            </a:xfrm>
          </p:grpSpPr>
          <p:sp>
            <p:nvSpPr>
              <p:cNvPr id="125" name="橢圓 124"/>
              <p:cNvSpPr/>
              <p:nvPr/>
            </p:nvSpPr>
            <p:spPr>
              <a:xfrm>
                <a:off x="4301803" y="3593698"/>
                <a:ext cx="288032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6" name="群組 125"/>
              <p:cNvGrpSpPr/>
              <p:nvPr/>
            </p:nvGrpSpPr>
            <p:grpSpPr>
              <a:xfrm>
                <a:off x="4073519" y="722883"/>
                <a:ext cx="933477" cy="4507054"/>
                <a:chOff x="3765402" y="712266"/>
                <a:chExt cx="933477" cy="4507054"/>
              </a:xfrm>
            </p:grpSpPr>
            <p:cxnSp>
              <p:nvCxnSpPr>
                <p:cNvPr id="135" name="直線接點 134"/>
                <p:cNvCxnSpPr/>
                <p:nvPr/>
              </p:nvCxnSpPr>
              <p:spPr>
                <a:xfrm>
                  <a:off x="3814643" y="712266"/>
                  <a:ext cx="0" cy="781824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線接點 135"/>
                <p:cNvCxnSpPr/>
                <p:nvPr/>
              </p:nvCxnSpPr>
              <p:spPr>
                <a:xfrm>
                  <a:off x="4115106" y="2515411"/>
                  <a:ext cx="11802" cy="1118374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接點 136"/>
                <p:cNvCxnSpPr/>
                <p:nvPr/>
              </p:nvCxnSpPr>
              <p:spPr>
                <a:xfrm>
                  <a:off x="4147446" y="3823561"/>
                  <a:ext cx="5056" cy="88638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接點 137"/>
                <p:cNvCxnSpPr/>
                <p:nvPr/>
              </p:nvCxnSpPr>
              <p:spPr>
                <a:xfrm>
                  <a:off x="4658691" y="3444002"/>
                  <a:ext cx="0" cy="189783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接點 138"/>
                <p:cNvCxnSpPr/>
                <p:nvPr/>
              </p:nvCxnSpPr>
              <p:spPr>
                <a:xfrm>
                  <a:off x="4658691" y="3828147"/>
                  <a:ext cx="0" cy="26574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flipH="1">
                  <a:off x="4138594" y="3444002"/>
                  <a:ext cx="5386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接點 140"/>
                <p:cNvCxnSpPr/>
                <p:nvPr/>
              </p:nvCxnSpPr>
              <p:spPr>
                <a:xfrm flipH="1">
                  <a:off x="4160270" y="4093889"/>
                  <a:ext cx="5386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接點 141"/>
                <p:cNvCxnSpPr/>
                <p:nvPr/>
              </p:nvCxnSpPr>
              <p:spPr>
                <a:xfrm>
                  <a:off x="3807246" y="4671494"/>
                  <a:ext cx="5056" cy="547826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接點 142"/>
                <p:cNvCxnSpPr/>
                <p:nvPr/>
              </p:nvCxnSpPr>
              <p:spPr>
                <a:xfrm flipH="1">
                  <a:off x="3765402" y="4687561"/>
                  <a:ext cx="426047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群組 126"/>
              <p:cNvGrpSpPr/>
              <p:nvPr/>
            </p:nvGrpSpPr>
            <p:grpSpPr>
              <a:xfrm>
                <a:off x="2771800" y="728700"/>
                <a:ext cx="1367818" cy="4518562"/>
                <a:chOff x="2771800" y="728700"/>
                <a:chExt cx="1367818" cy="4518562"/>
              </a:xfrm>
            </p:grpSpPr>
            <p:cxnSp>
              <p:nvCxnSpPr>
                <p:cNvPr id="133" name="直線接點 132"/>
                <p:cNvCxnSpPr/>
                <p:nvPr/>
              </p:nvCxnSpPr>
              <p:spPr>
                <a:xfrm>
                  <a:off x="2771800" y="728700"/>
                  <a:ext cx="1363650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接點 133"/>
                <p:cNvCxnSpPr/>
                <p:nvPr/>
              </p:nvCxnSpPr>
              <p:spPr>
                <a:xfrm>
                  <a:off x="2898637" y="5247262"/>
                  <a:ext cx="1240981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橢圓 127"/>
              <p:cNvSpPr/>
              <p:nvPr/>
            </p:nvSpPr>
            <p:spPr>
              <a:xfrm>
                <a:off x="4810142" y="3593698"/>
                <a:ext cx="325488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9" name="群組 128"/>
              <p:cNvGrpSpPr/>
              <p:nvPr/>
            </p:nvGrpSpPr>
            <p:grpSpPr>
              <a:xfrm>
                <a:off x="4103948" y="1504707"/>
                <a:ext cx="648072" cy="1108728"/>
                <a:chOff x="4549268" y="1700408"/>
                <a:chExt cx="648072" cy="1108728"/>
              </a:xfrm>
            </p:grpSpPr>
            <p:cxnSp>
              <p:nvCxnSpPr>
                <p:cNvPr id="130" name="直線接點 129"/>
                <p:cNvCxnSpPr/>
                <p:nvPr/>
              </p:nvCxnSpPr>
              <p:spPr>
                <a:xfrm>
                  <a:off x="5161336" y="1700408"/>
                  <a:ext cx="0" cy="1108728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接點 130"/>
                <p:cNvCxnSpPr/>
                <p:nvPr/>
              </p:nvCxnSpPr>
              <p:spPr>
                <a:xfrm flipH="1">
                  <a:off x="4834402" y="2783739"/>
                  <a:ext cx="357634" cy="6349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接點 131"/>
                <p:cNvCxnSpPr/>
                <p:nvPr/>
              </p:nvCxnSpPr>
              <p:spPr>
                <a:xfrm flipH="1">
                  <a:off x="4549268" y="1700408"/>
                  <a:ext cx="648072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" name="群組 76"/>
            <p:cNvGrpSpPr/>
            <p:nvPr/>
          </p:nvGrpSpPr>
          <p:grpSpPr>
            <a:xfrm>
              <a:off x="4133385" y="728700"/>
              <a:ext cx="1933507" cy="4009488"/>
              <a:chOff x="4133385" y="728700"/>
              <a:chExt cx="1933507" cy="4009488"/>
            </a:xfrm>
          </p:grpSpPr>
          <p:cxnSp>
            <p:nvCxnSpPr>
              <p:cNvPr id="115" name="直線接點 114"/>
              <p:cNvCxnSpPr/>
              <p:nvPr/>
            </p:nvCxnSpPr>
            <p:spPr>
              <a:xfrm>
                <a:off x="4133385" y="728700"/>
                <a:ext cx="1770763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/>
              <p:cNvCxnSpPr/>
              <p:nvPr/>
            </p:nvCxnSpPr>
            <p:spPr>
              <a:xfrm>
                <a:off x="4146095" y="4699600"/>
                <a:ext cx="1758053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116"/>
              <p:cNvCxnSpPr/>
              <p:nvPr/>
            </p:nvCxnSpPr>
            <p:spPr>
              <a:xfrm>
                <a:off x="5555072" y="1952836"/>
                <a:ext cx="349076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>
                <a:off x="5904148" y="728700"/>
                <a:ext cx="0" cy="1224136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/>
              <p:cNvCxnSpPr/>
              <p:nvPr/>
            </p:nvCxnSpPr>
            <p:spPr>
              <a:xfrm>
                <a:off x="5904148" y="1952836"/>
                <a:ext cx="0" cy="1679947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119"/>
              <p:cNvCxnSpPr/>
              <p:nvPr/>
            </p:nvCxnSpPr>
            <p:spPr>
              <a:xfrm>
                <a:off x="5904148" y="3872210"/>
                <a:ext cx="0" cy="86597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橢圓 120"/>
              <p:cNvSpPr/>
              <p:nvPr/>
            </p:nvSpPr>
            <p:spPr>
              <a:xfrm>
                <a:off x="5741404" y="3593698"/>
                <a:ext cx="325488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2" name="群組 121"/>
              <p:cNvGrpSpPr/>
              <p:nvPr/>
            </p:nvGrpSpPr>
            <p:grpSpPr>
              <a:xfrm>
                <a:off x="5565595" y="1952836"/>
                <a:ext cx="10809" cy="2748956"/>
                <a:chOff x="5565595" y="1952836"/>
                <a:chExt cx="10809" cy="2748956"/>
              </a:xfrm>
            </p:grpSpPr>
            <p:cxnSp>
              <p:nvCxnSpPr>
                <p:cNvPr id="123" name="直線接點 122"/>
                <p:cNvCxnSpPr/>
                <p:nvPr/>
              </p:nvCxnSpPr>
              <p:spPr>
                <a:xfrm>
                  <a:off x="5565595" y="3835814"/>
                  <a:ext cx="0" cy="865978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接點 123"/>
                <p:cNvCxnSpPr/>
                <p:nvPr/>
              </p:nvCxnSpPr>
              <p:spPr>
                <a:xfrm>
                  <a:off x="5570767" y="1952836"/>
                  <a:ext cx="5637" cy="1662163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568" y="4230828"/>
              <a:ext cx="130795" cy="119896"/>
            </a:xfrm>
            <a:prstGeom prst="rect">
              <a:avLst/>
            </a:prstGeom>
          </p:spPr>
        </p:pic>
        <p:grpSp>
          <p:nvGrpSpPr>
            <p:cNvPr id="80" name="群組 79"/>
            <p:cNvGrpSpPr/>
            <p:nvPr/>
          </p:nvGrpSpPr>
          <p:grpSpPr>
            <a:xfrm>
              <a:off x="467542" y="807209"/>
              <a:ext cx="2515488" cy="4665623"/>
              <a:chOff x="467542" y="807209"/>
              <a:chExt cx="2515488" cy="4665623"/>
            </a:xfrm>
          </p:grpSpPr>
          <p:grpSp>
            <p:nvGrpSpPr>
              <p:cNvPr id="81" name="群組 80"/>
              <p:cNvGrpSpPr/>
              <p:nvPr/>
            </p:nvGrpSpPr>
            <p:grpSpPr>
              <a:xfrm>
                <a:off x="469923" y="807209"/>
                <a:ext cx="717699" cy="4665623"/>
                <a:chOff x="469923" y="807209"/>
                <a:chExt cx="717699" cy="4665623"/>
              </a:xfrm>
            </p:grpSpPr>
            <p:cxnSp>
              <p:nvCxnSpPr>
                <p:cNvPr id="102" name="直線接點 101"/>
                <p:cNvCxnSpPr/>
                <p:nvPr/>
              </p:nvCxnSpPr>
              <p:spPr>
                <a:xfrm>
                  <a:off x="1151618" y="823318"/>
                  <a:ext cx="0" cy="841486"/>
                </a:xfrm>
                <a:prstGeom prst="line">
                  <a:avLst/>
                </a:prstGeom>
                <a:ln w="76200">
                  <a:solidFill>
                    <a:schemeClr val="tx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接點 102"/>
                <p:cNvCxnSpPr/>
                <p:nvPr/>
              </p:nvCxnSpPr>
              <p:spPr>
                <a:xfrm>
                  <a:off x="469923" y="807209"/>
                  <a:ext cx="0" cy="1253639"/>
                </a:xfrm>
                <a:prstGeom prst="line">
                  <a:avLst/>
                </a:prstGeom>
                <a:ln w="76200">
                  <a:solidFill>
                    <a:srgbClr val="FF000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接點 103"/>
                <p:cNvCxnSpPr/>
                <p:nvPr/>
              </p:nvCxnSpPr>
              <p:spPr>
                <a:xfrm>
                  <a:off x="784958" y="826331"/>
                  <a:ext cx="0" cy="1054497"/>
                </a:xfrm>
                <a:prstGeom prst="line">
                  <a:avLst/>
                </a:prstGeom>
                <a:ln w="76200">
                  <a:solidFill>
                    <a:srgbClr val="00B0F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接點 104"/>
                <p:cNvCxnSpPr/>
                <p:nvPr/>
              </p:nvCxnSpPr>
              <p:spPr>
                <a:xfrm>
                  <a:off x="503546" y="4607200"/>
                  <a:ext cx="0" cy="865632"/>
                </a:xfrm>
                <a:prstGeom prst="line">
                  <a:avLst/>
                </a:prstGeom>
                <a:ln w="76200">
                  <a:solidFill>
                    <a:schemeClr val="tx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接點 105"/>
                <p:cNvCxnSpPr/>
                <p:nvPr/>
              </p:nvCxnSpPr>
              <p:spPr>
                <a:xfrm>
                  <a:off x="821971" y="4607200"/>
                  <a:ext cx="0" cy="865632"/>
                </a:xfrm>
                <a:prstGeom prst="line">
                  <a:avLst/>
                </a:prstGeom>
                <a:ln w="76200">
                  <a:solidFill>
                    <a:schemeClr val="tx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接點 107"/>
                <p:cNvCxnSpPr/>
                <p:nvPr/>
              </p:nvCxnSpPr>
              <p:spPr>
                <a:xfrm>
                  <a:off x="1151618" y="4607200"/>
                  <a:ext cx="0" cy="865632"/>
                </a:xfrm>
                <a:prstGeom prst="line">
                  <a:avLst/>
                </a:prstGeom>
                <a:ln w="76200">
                  <a:solidFill>
                    <a:schemeClr val="tx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接點 108"/>
                <p:cNvCxnSpPr/>
                <p:nvPr/>
              </p:nvCxnSpPr>
              <p:spPr>
                <a:xfrm>
                  <a:off x="469923" y="5454062"/>
                  <a:ext cx="717699" cy="18770"/>
                </a:xfrm>
                <a:prstGeom prst="line">
                  <a:avLst/>
                </a:prstGeom>
                <a:ln w="76200">
                  <a:solidFill>
                    <a:schemeClr val="tx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橢圓 81"/>
              <p:cNvSpPr/>
              <p:nvPr/>
            </p:nvSpPr>
            <p:spPr>
              <a:xfrm>
                <a:off x="581199" y="3894054"/>
                <a:ext cx="502866" cy="420903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3" name="直線接點 82"/>
              <p:cNvCxnSpPr/>
              <p:nvPr/>
            </p:nvCxnSpPr>
            <p:spPr>
              <a:xfrm>
                <a:off x="2951820" y="1664804"/>
                <a:ext cx="0" cy="1260140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/>
              <p:nvPr/>
            </p:nvCxnSpPr>
            <p:spPr>
              <a:xfrm>
                <a:off x="2301367" y="1988840"/>
                <a:ext cx="2381" cy="576064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/>
              <p:nvPr/>
            </p:nvCxnSpPr>
            <p:spPr>
              <a:xfrm>
                <a:off x="469923" y="2852936"/>
                <a:ext cx="0" cy="774769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/>
              <p:nvPr/>
            </p:nvCxnSpPr>
            <p:spPr>
              <a:xfrm>
                <a:off x="1151618" y="2516706"/>
                <a:ext cx="0" cy="1110999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/>
              <p:nvPr/>
            </p:nvCxnSpPr>
            <p:spPr>
              <a:xfrm>
                <a:off x="2624128" y="1836382"/>
                <a:ext cx="0" cy="908542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接點 93"/>
              <p:cNvCxnSpPr/>
              <p:nvPr/>
            </p:nvCxnSpPr>
            <p:spPr>
              <a:xfrm>
                <a:off x="800858" y="2744924"/>
                <a:ext cx="0" cy="954493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/>
              <p:nvPr/>
            </p:nvCxnSpPr>
            <p:spPr>
              <a:xfrm flipH="1" flipV="1">
                <a:off x="1115616" y="1646802"/>
                <a:ext cx="1836204" cy="1800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 flipH="1">
                <a:off x="467542" y="2016056"/>
                <a:ext cx="1833825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flipH="1">
                <a:off x="755576" y="1826435"/>
                <a:ext cx="1908212" cy="9947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 flipH="1" flipV="1">
                <a:off x="467542" y="2888940"/>
                <a:ext cx="2515488" cy="1800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flipH="1">
                <a:off x="1115616" y="2539740"/>
                <a:ext cx="1221756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flipH="1">
                <a:off x="784958" y="2726535"/>
                <a:ext cx="1878830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2" name="圖片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8" y="1913751"/>
            <a:ext cx="130795" cy="1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12" grpId="0" animBg="1"/>
      <p:bldP spid="113" grpId="0"/>
      <p:bldP spid="1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向上箭號 2"/>
          <p:cNvSpPr/>
          <p:nvPr/>
        </p:nvSpPr>
        <p:spPr>
          <a:xfrm>
            <a:off x="3660639" y="925500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96" y="548680"/>
            <a:ext cx="320236" cy="293548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007604" y="5805264"/>
            <a:ext cx="5580620" cy="4680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7-2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放開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後無法獲得重新啟動的路徑</a:t>
            </a: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43960" y="590695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2737918" y="694554"/>
            <a:ext cx="2519386" cy="4555916"/>
            <a:chOff x="2737918" y="694554"/>
            <a:chExt cx="2519386" cy="4555916"/>
          </a:xfrm>
        </p:grpSpPr>
        <p:grpSp>
          <p:nvGrpSpPr>
            <p:cNvPr id="41" name="群組 40"/>
            <p:cNvGrpSpPr/>
            <p:nvPr/>
          </p:nvGrpSpPr>
          <p:grpSpPr>
            <a:xfrm>
              <a:off x="2737918" y="694554"/>
              <a:ext cx="2518158" cy="4555916"/>
              <a:chOff x="2737918" y="673284"/>
              <a:chExt cx="2518158" cy="4555916"/>
            </a:xfrm>
          </p:grpSpPr>
          <p:cxnSp>
            <p:nvCxnSpPr>
              <p:cNvPr id="46" name="直線接點 45"/>
              <p:cNvCxnSpPr/>
              <p:nvPr/>
            </p:nvCxnSpPr>
            <p:spPr>
              <a:xfrm flipH="1">
                <a:off x="2737918" y="695454"/>
                <a:ext cx="136603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flipH="1">
                <a:off x="4103948" y="1520788"/>
                <a:ext cx="918102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flipH="1">
                <a:off x="4975468" y="2600908"/>
                <a:ext cx="280608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>
              <a:xfrm flipV="1">
                <a:off x="4975468" y="1529172"/>
                <a:ext cx="0" cy="1071736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 flipV="1">
                <a:off x="4103948" y="673284"/>
                <a:ext cx="0" cy="847504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 flipV="1">
                <a:off x="4975468" y="3429000"/>
                <a:ext cx="0" cy="703488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 flipV="1">
                <a:off x="4121354" y="4680844"/>
                <a:ext cx="0" cy="548356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 flipH="1">
                <a:off x="4463988" y="4135700"/>
                <a:ext cx="558062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 flipH="1">
                <a:off x="2951820" y="5229200"/>
                <a:ext cx="1171242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圖片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1287" y="1611212"/>
                <a:ext cx="248362" cy="227664"/>
              </a:xfrm>
              <a:prstGeom prst="rect">
                <a:avLst/>
              </a:prstGeom>
            </p:spPr>
          </p:pic>
        </p:grpSp>
        <p:cxnSp>
          <p:nvCxnSpPr>
            <p:cNvPr id="42" name="直線接點 41"/>
            <p:cNvCxnSpPr/>
            <p:nvPr/>
          </p:nvCxnSpPr>
          <p:spPr>
            <a:xfrm flipV="1">
              <a:off x="5256076" y="2564732"/>
              <a:ext cx="0" cy="936276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>
              <a:off x="4976696" y="3501008"/>
              <a:ext cx="280608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H="1">
              <a:off x="4091446" y="4684056"/>
              <a:ext cx="408546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V="1">
              <a:off x="4463988" y="4135700"/>
              <a:ext cx="0" cy="548356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24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1007604" y="5805264"/>
            <a:ext cx="5580620" cy="4680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7-3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除了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GL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亮外，其餘皆不動作。</a:t>
            </a: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43960" y="590695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591958" y="734360"/>
            <a:ext cx="6273519" cy="4521842"/>
            <a:chOff x="2591958" y="734360"/>
            <a:chExt cx="6273519" cy="4521842"/>
          </a:xfrm>
        </p:grpSpPr>
        <p:sp>
          <p:nvSpPr>
            <p:cNvPr id="19" name="橢圓 18"/>
            <p:cNvSpPr/>
            <p:nvPr/>
          </p:nvSpPr>
          <p:spPr>
            <a:xfrm>
              <a:off x="8415427" y="3471823"/>
              <a:ext cx="450050" cy="484746"/>
            </a:xfrm>
            <a:prstGeom prst="ellipse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肘形接點 21"/>
            <p:cNvCxnSpPr/>
            <p:nvPr/>
          </p:nvCxnSpPr>
          <p:spPr>
            <a:xfrm>
              <a:off x="2591958" y="734360"/>
              <a:ext cx="5985665" cy="2845624"/>
            </a:xfrm>
            <a:prstGeom prst="bentConnector2">
              <a:avLst/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接點 22"/>
            <p:cNvCxnSpPr/>
            <p:nvPr/>
          </p:nvCxnSpPr>
          <p:spPr>
            <a:xfrm flipV="1">
              <a:off x="2914133" y="3862357"/>
              <a:ext cx="5751160" cy="1393845"/>
            </a:xfrm>
            <a:prstGeom prst="bentConnector3">
              <a:avLst>
                <a:gd name="adj1" fmla="val 99198"/>
              </a:avLst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2737918" y="694554"/>
            <a:ext cx="2519386" cy="4555916"/>
            <a:chOff x="2737918" y="694554"/>
            <a:chExt cx="2519386" cy="4555916"/>
          </a:xfrm>
        </p:grpSpPr>
        <p:grpSp>
          <p:nvGrpSpPr>
            <p:cNvPr id="29" name="群組 28"/>
            <p:cNvGrpSpPr/>
            <p:nvPr/>
          </p:nvGrpSpPr>
          <p:grpSpPr>
            <a:xfrm>
              <a:off x="2737918" y="694554"/>
              <a:ext cx="2518158" cy="4555916"/>
              <a:chOff x="2737918" y="673284"/>
              <a:chExt cx="2518158" cy="4555916"/>
            </a:xfrm>
          </p:grpSpPr>
          <p:cxnSp>
            <p:nvCxnSpPr>
              <p:cNvPr id="34" name="直線接點 33"/>
              <p:cNvCxnSpPr/>
              <p:nvPr/>
            </p:nvCxnSpPr>
            <p:spPr>
              <a:xfrm flipH="1">
                <a:off x="2737918" y="695454"/>
                <a:ext cx="136603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 flipH="1">
                <a:off x="4103948" y="1520788"/>
                <a:ext cx="918102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flipH="1">
                <a:off x="4975468" y="2600908"/>
                <a:ext cx="280608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 flipV="1">
                <a:off x="4975468" y="1529172"/>
                <a:ext cx="0" cy="1071736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 flipV="1">
                <a:off x="4103948" y="673284"/>
                <a:ext cx="0" cy="847504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flipV="1">
                <a:off x="4975468" y="3429000"/>
                <a:ext cx="0" cy="703488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V="1">
                <a:off x="4121354" y="4680844"/>
                <a:ext cx="0" cy="548356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 flipH="1">
                <a:off x="4463988" y="4135700"/>
                <a:ext cx="558062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 flipH="1">
                <a:off x="2951820" y="5229200"/>
                <a:ext cx="1171242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圖片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1287" y="1611212"/>
                <a:ext cx="248362" cy="227664"/>
              </a:xfrm>
              <a:prstGeom prst="rect">
                <a:avLst/>
              </a:prstGeom>
            </p:spPr>
          </p:pic>
        </p:grpSp>
        <p:cxnSp>
          <p:nvCxnSpPr>
            <p:cNvPr id="30" name="直線接點 29"/>
            <p:cNvCxnSpPr/>
            <p:nvPr/>
          </p:nvCxnSpPr>
          <p:spPr>
            <a:xfrm flipV="1">
              <a:off x="5256076" y="2564732"/>
              <a:ext cx="0" cy="936276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>
              <a:off x="4976696" y="3501008"/>
              <a:ext cx="280608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flipH="1">
              <a:off x="4091446" y="4684056"/>
              <a:ext cx="408546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V="1">
              <a:off x="4463988" y="4135700"/>
              <a:ext cx="0" cy="548356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24000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096852"/>
            <a:ext cx="7020780" cy="187220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3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8.</a:t>
            </a:r>
            <a:r>
              <a:rPr lang="zh-TW" altLang="en-US" sz="43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反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轉</a:t>
            </a:r>
            <a:r>
              <a:rPr lang="el-GR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運轉時，按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EMS,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在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</a:t>
            </a:r>
            <a:r>
              <a:rPr lang="en-US" altLang="zh-TW" sz="4400" baseline="-25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間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內放開</a:t>
            </a:r>
            <a:endParaRPr lang="en-US" altLang="zh-TW" sz="4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15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697306" y="5793895"/>
            <a:ext cx="6615968" cy="580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8-1.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正轉啟動完成後按下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，所有動作停止。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8" name="標題 1"/>
          <p:cNvSpPr txBox="1">
            <a:spLocks/>
          </p:cNvSpPr>
          <p:nvPr/>
        </p:nvSpPr>
        <p:spPr>
          <a:xfrm>
            <a:off x="7387117" y="590427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sp>
        <p:nvSpPr>
          <p:cNvPr id="8" name="向上箭號 7"/>
          <p:cNvSpPr/>
          <p:nvPr/>
        </p:nvSpPr>
        <p:spPr>
          <a:xfrm>
            <a:off x="3648766" y="944724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6" y="548680"/>
            <a:ext cx="320236" cy="293548"/>
          </a:xfrm>
          <a:prstGeom prst="rect">
            <a:avLst/>
          </a:prstGeom>
        </p:spPr>
      </p:pic>
      <p:grpSp>
        <p:nvGrpSpPr>
          <p:cNvPr id="206" name="群組 205"/>
          <p:cNvGrpSpPr/>
          <p:nvPr/>
        </p:nvGrpSpPr>
        <p:grpSpPr>
          <a:xfrm>
            <a:off x="467542" y="714073"/>
            <a:ext cx="8086468" cy="4533189"/>
            <a:chOff x="467542" y="714073"/>
            <a:chExt cx="8086468" cy="4533189"/>
          </a:xfrm>
        </p:grpSpPr>
        <p:pic>
          <p:nvPicPr>
            <p:cNvPr id="207" name="圖片 2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215" y="2002119"/>
              <a:ext cx="130795" cy="119896"/>
            </a:xfrm>
            <a:prstGeom prst="rect">
              <a:avLst/>
            </a:prstGeom>
          </p:spPr>
        </p:pic>
        <p:pic>
          <p:nvPicPr>
            <p:cNvPr id="208" name="圖片 20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369" y="1287278"/>
              <a:ext cx="144015" cy="148516"/>
            </a:xfrm>
            <a:prstGeom prst="rect">
              <a:avLst/>
            </a:prstGeom>
          </p:spPr>
        </p:pic>
        <p:cxnSp>
          <p:nvCxnSpPr>
            <p:cNvPr id="209" name="直線接點 208"/>
            <p:cNvCxnSpPr/>
            <p:nvPr/>
          </p:nvCxnSpPr>
          <p:spPr>
            <a:xfrm flipH="1">
              <a:off x="4102498" y="728700"/>
              <a:ext cx="145961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接點 209"/>
            <p:cNvCxnSpPr/>
            <p:nvPr/>
          </p:nvCxnSpPr>
          <p:spPr>
            <a:xfrm flipH="1">
              <a:off x="4427984" y="4689140"/>
              <a:ext cx="149416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接點 210"/>
            <p:cNvCxnSpPr/>
            <p:nvPr/>
          </p:nvCxnSpPr>
          <p:spPr>
            <a:xfrm>
              <a:off x="5562110" y="1947178"/>
              <a:ext cx="0" cy="167714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接點 211"/>
            <p:cNvCxnSpPr/>
            <p:nvPr/>
          </p:nvCxnSpPr>
          <p:spPr>
            <a:xfrm>
              <a:off x="556211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接點 212"/>
            <p:cNvCxnSpPr/>
            <p:nvPr/>
          </p:nvCxnSpPr>
          <p:spPr>
            <a:xfrm flipH="1" flipV="1">
              <a:off x="5562110" y="1941457"/>
              <a:ext cx="353830" cy="572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橢圓 213"/>
            <p:cNvSpPr/>
            <p:nvPr/>
          </p:nvSpPr>
          <p:spPr>
            <a:xfrm>
              <a:off x="5413593" y="3621656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15" name="圖片 2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456" y="2153204"/>
              <a:ext cx="130795" cy="119896"/>
            </a:xfrm>
            <a:prstGeom prst="rect">
              <a:avLst/>
            </a:prstGeom>
          </p:spPr>
        </p:pic>
        <p:pic>
          <p:nvPicPr>
            <p:cNvPr id="216" name="圖片 2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415" y="2138894"/>
              <a:ext cx="144015" cy="148516"/>
            </a:xfrm>
            <a:prstGeom prst="rect">
              <a:avLst/>
            </a:prstGeom>
          </p:spPr>
        </p:pic>
        <p:cxnSp>
          <p:nvCxnSpPr>
            <p:cNvPr id="217" name="直線接點 216"/>
            <p:cNvCxnSpPr/>
            <p:nvPr/>
          </p:nvCxnSpPr>
          <p:spPr>
            <a:xfrm flipH="1">
              <a:off x="5906382" y="1944317"/>
              <a:ext cx="727439" cy="286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接點 217"/>
            <p:cNvCxnSpPr/>
            <p:nvPr/>
          </p:nvCxnSpPr>
          <p:spPr>
            <a:xfrm flipH="1">
              <a:off x="5922151" y="4680958"/>
              <a:ext cx="715269" cy="818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橢圓 218"/>
            <p:cNvSpPr/>
            <p:nvPr/>
          </p:nvSpPr>
          <p:spPr>
            <a:xfrm>
              <a:off x="575201" y="3862633"/>
              <a:ext cx="503658" cy="502471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0" name="圖片 2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211" y="2141086"/>
              <a:ext cx="144015" cy="132014"/>
            </a:xfrm>
            <a:prstGeom prst="rect">
              <a:avLst/>
            </a:prstGeom>
          </p:spPr>
        </p:pic>
        <p:pic>
          <p:nvPicPr>
            <p:cNvPr id="221" name="圖片 2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845" y="2124584"/>
              <a:ext cx="144015" cy="148516"/>
            </a:xfrm>
            <a:prstGeom prst="rect">
              <a:avLst/>
            </a:prstGeom>
          </p:spPr>
        </p:pic>
        <p:grpSp>
          <p:nvGrpSpPr>
            <p:cNvPr id="222" name="群組 221"/>
            <p:cNvGrpSpPr/>
            <p:nvPr/>
          </p:nvGrpSpPr>
          <p:grpSpPr>
            <a:xfrm>
              <a:off x="6085377" y="1941457"/>
              <a:ext cx="297033" cy="2747683"/>
              <a:chOff x="5767423" y="1941457"/>
              <a:chExt cx="297033" cy="2747683"/>
            </a:xfrm>
          </p:grpSpPr>
          <p:cxnSp>
            <p:nvCxnSpPr>
              <p:cNvPr id="293" name="直線接點 292"/>
              <p:cNvCxnSpPr/>
              <p:nvPr/>
            </p:nvCxnSpPr>
            <p:spPr>
              <a:xfrm>
                <a:off x="5922150" y="3861048"/>
                <a:ext cx="0" cy="82809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接點 293"/>
              <p:cNvCxnSpPr/>
              <p:nvPr/>
            </p:nvCxnSpPr>
            <p:spPr>
              <a:xfrm>
                <a:off x="5915940" y="1941457"/>
                <a:ext cx="0" cy="1682865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橢圓 294"/>
              <p:cNvSpPr/>
              <p:nvPr/>
            </p:nvSpPr>
            <p:spPr>
              <a:xfrm>
                <a:off x="5767423" y="3624322"/>
                <a:ext cx="297033" cy="23545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23" name="直線接點 222"/>
            <p:cNvCxnSpPr/>
            <p:nvPr/>
          </p:nvCxnSpPr>
          <p:spPr>
            <a:xfrm>
              <a:off x="6978794" y="3838764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接點 223"/>
            <p:cNvCxnSpPr/>
            <p:nvPr/>
          </p:nvCxnSpPr>
          <p:spPr>
            <a:xfrm>
              <a:off x="6978794" y="2526028"/>
              <a:ext cx="4408" cy="106898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橢圓 224"/>
            <p:cNvSpPr/>
            <p:nvPr/>
          </p:nvSpPr>
          <p:spPr>
            <a:xfrm>
              <a:off x="6830278" y="3602850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6" name="群組 225"/>
            <p:cNvGrpSpPr/>
            <p:nvPr/>
          </p:nvGrpSpPr>
          <p:grpSpPr>
            <a:xfrm>
              <a:off x="5688387" y="2148027"/>
              <a:ext cx="2461596" cy="843478"/>
              <a:chOff x="5688387" y="2148027"/>
              <a:chExt cx="2461596" cy="843478"/>
            </a:xfrm>
          </p:grpSpPr>
          <p:pic>
            <p:nvPicPr>
              <p:cNvPr id="289" name="圖片 28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7086" y="2148027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290" name="圖片 2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6536" y="2205819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291" name="圖片 2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387" y="2871609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292" name="圖片 29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5968" y="2231554"/>
                <a:ext cx="144015" cy="148516"/>
              </a:xfrm>
              <a:prstGeom prst="rect">
                <a:avLst/>
              </a:prstGeom>
            </p:spPr>
          </p:pic>
        </p:grpSp>
        <p:grpSp>
          <p:nvGrpSpPr>
            <p:cNvPr id="227" name="群組 226"/>
            <p:cNvGrpSpPr/>
            <p:nvPr/>
          </p:nvGrpSpPr>
          <p:grpSpPr>
            <a:xfrm>
              <a:off x="5560003" y="714073"/>
              <a:ext cx="2861897" cy="4010150"/>
              <a:chOff x="5560003" y="714073"/>
              <a:chExt cx="2861897" cy="4010150"/>
            </a:xfrm>
          </p:grpSpPr>
          <p:cxnSp>
            <p:nvCxnSpPr>
              <p:cNvPr id="284" name="直線接點 283"/>
              <p:cNvCxnSpPr/>
              <p:nvPr/>
            </p:nvCxnSpPr>
            <p:spPr>
              <a:xfrm>
                <a:off x="5560003" y="728701"/>
                <a:ext cx="27204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線接點 284"/>
              <p:cNvCxnSpPr/>
              <p:nvPr/>
            </p:nvCxnSpPr>
            <p:spPr>
              <a:xfrm>
                <a:off x="6637420" y="4685049"/>
                <a:ext cx="1642992" cy="409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線接點 285"/>
              <p:cNvCxnSpPr/>
              <p:nvPr/>
            </p:nvCxnSpPr>
            <p:spPr>
              <a:xfrm>
                <a:off x="8277884" y="714073"/>
                <a:ext cx="0" cy="2879625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線接點 286"/>
              <p:cNvCxnSpPr/>
              <p:nvPr/>
            </p:nvCxnSpPr>
            <p:spPr>
              <a:xfrm>
                <a:off x="8277884" y="3857112"/>
                <a:ext cx="0" cy="86711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橢圓 287"/>
              <p:cNvSpPr/>
              <p:nvPr/>
            </p:nvSpPr>
            <p:spPr>
              <a:xfrm>
                <a:off x="8133868" y="3600192"/>
                <a:ext cx="288032" cy="23672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8" name="群組 227"/>
            <p:cNvGrpSpPr/>
            <p:nvPr/>
          </p:nvGrpSpPr>
          <p:grpSpPr>
            <a:xfrm>
              <a:off x="476546" y="2516706"/>
              <a:ext cx="1860826" cy="2565493"/>
              <a:chOff x="1370954" y="2852936"/>
              <a:chExt cx="1860826" cy="2565493"/>
            </a:xfrm>
          </p:grpSpPr>
          <p:cxnSp>
            <p:nvCxnSpPr>
              <p:cNvPr id="275" name="直線接點 274"/>
              <p:cNvCxnSpPr/>
              <p:nvPr/>
            </p:nvCxnSpPr>
            <p:spPr>
              <a:xfrm>
                <a:off x="1370954" y="4898023"/>
                <a:ext cx="0" cy="39274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線接點 275"/>
              <p:cNvCxnSpPr/>
              <p:nvPr/>
            </p:nvCxnSpPr>
            <p:spPr>
              <a:xfrm>
                <a:off x="3198157" y="2852936"/>
                <a:ext cx="0" cy="256549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接點 276"/>
              <p:cNvCxnSpPr/>
              <p:nvPr/>
            </p:nvCxnSpPr>
            <p:spPr>
              <a:xfrm>
                <a:off x="2516462" y="3226578"/>
                <a:ext cx="0" cy="192753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接點 277"/>
              <p:cNvCxnSpPr/>
              <p:nvPr/>
            </p:nvCxnSpPr>
            <p:spPr>
              <a:xfrm>
                <a:off x="2843941" y="3051029"/>
                <a:ext cx="0" cy="2223384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接點 278"/>
              <p:cNvCxnSpPr/>
              <p:nvPr/>
            </p:nvCxnSpPr>
            <p:spPr>
              <a:xfrm>
                <a:off x="1723182" y="5402389"/>
                <a:ext cx="1508598" cy="1426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線接點 279"/>
              <p:cNvCxnSpPr/>
              <p:nvPr/>
            </p:nvCxnSpPr>
            <p:spPr>
              <a:xfrm>
                <a:off x="2009627" y="5108281"/>
                <a:ext cx="506835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接點 280"/>
              <p:cNvCxnSpPr/>
              <p:nvPr/>
            </p:nvCxnSpPr>
            <p:spPr>
              <a:xfrm>
                <a:off x="1370954" y="5247341"/>
                <a:ext cx="1479607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線接點 281"/>
              <p:cNvCxnSpPr/>
              <p:nvPr/>
            </p:nvCxnSpPr>
            <p:spPr>
              <a:xfrm>
                <a:off x="1730994" y="4895603"/>
                <a:ext cx="0" cy="517016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線接點 282"/>
              <p:cNvCxnSpPr/>
              <p:nvPr/>
            </p:nvCxnSpPr>
            <p:spPr>
              <a:xfrm>
                <a:off x="2042548" y="4916025"/>
                <a:ext cx="0" cy="21272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直線接點 228"/>
            <p:cNvCxnSpPr/>
            <p:nvPr/>
          </p:nvCxnSpPr>
          <p:spPr>
            <a:xfrm>
              <a:off x="1160236" y="823318"/>
              <a:ext cx="0" cy="841486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接點 229"/>
            <p:cNvCxnSpPr/>
            <p:nvPr/>
          </p:nvCxnSpPr>
          <p:spPr>
            <a:xfrm>
              <a:off x="467542" y="762417"/>
              <a:ext cx="0" cy="1253639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接點 230"/>
            <p:cNvCxnSpPr/>
            <p:nvPr/>
          </p:nvCxnSpPr>
          <p:spPr>
            <a:xfrm>
              <a:off x="808576" y="781539"/>
              <a:ext cx="0" cy="1054497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接點 231"/>
            <p:cNvCxnSpPr/>
            <p:nvPr/>
          </p:nvCxnSpPr>
          <p:spPr>
            <a:xfrm>
              <a:off x="2951820" y="1664804"/>
              <a:ext cx="0" cy="1260140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接點 232"/>
            <p:cNvCxnSpPr/>
            <p:nvPr/>
          </p:nvCxnSpPr>
          <p:spPr>
            <a:xfrm>
              <a:off x="2301367" y="1988840"/>
              <a:ext cx="2381" cy="576064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接點 233"/>
            <p:cNvCxnSpPr/>
            <p:nvPr/>
          </p:nvCxnSpPr>
          <p:spPr>
            <a:xfrm>
              <a:off x="469923" y="2852936"/>
              <a:ext cx="0" cy="774769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接點 234"/>
            <p:cNvCxnSpPr/>
            <p:nvPr/>
          </p:nvCxnSpPr>
          <p:spPr>
            <a:xfrm>
              <a:off x="1151618" y="2516706"/>
              <a:ext cx="0" cy="1110999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接點 235"/>
            <p:cNvCxnSpPr/>
            <p:nvPr/>
          </p:nvCxnSpPr>
          <p:spPr>
            <a:xfrm>
              <a:off x="2624128" y="1836382"/>
              <a:ext cx="0" cy="908542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接點 236"/>
            <p:cNvCxnSpPr/>
            <p:nvPr/>
          </p:nvCxnSpPr>
          <p:spPr>
            <a:xfrm>
              <a:off x="800858" y="2744924"/>
              <a:ext cx="0" cy="954493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接點 237"/>
            <p:cNvCxnSpPr/>
            <p:nvPr/>
          </p:nvCxnSpPr>
          <p:spPr>
            <a:xfrm flipH="1" flipV="1">
              <a:off x="1115616" y="1646802"/>
              <a:ext cx="1836204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接點 238"/>
            <p:cNvCxnSpPr/>
            <p:nvPr/>
          </p:nvCxnSpPr>
          <p:spPr>
            <a:xfrm flipH="1">
              <a:off x="467542" y="2016056"/>
              <a:ext cx="1833825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接點 239"/>
            <p:cNvCxnSpPr/>
            <p:nvPr/>
          </p:nvCxnSpPr>
          <p:spPr>
            <a:xfrm flipH="1">
              <a:off x="755576" y="1826435"/>
              <a:ext cx="1908212" cy="9947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接點 240"/>
            <p:cNvCxnSpPr/>
            <p:nvPr/>
          </p:nvCxnSpPr>
          <p:spPr>
            <a:xfrm flipH="1" flipV="1">
              <a:off x="467542" y="2888940"/>
              <a:ext cx="2515488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接點 241"/>
            <p:cNvCxnSpPr/>
            <p:nvPr/>
          </p:nvCxnSpPr>
          <p:spPr>
            <a:xfrm flipH="1">
              <a:off x="1115616" y="2539740"/>
              <a:ext cx="1221756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接點 242"/>
            <p:cNvCxnSpPr/>
            <p:nvPr/>
          </p:nvCxnSpPr>
          <p:spPr>
            <a:xfrm flipH="1">
              <a:off x="784958" y="2726535"/>
              <a:ext cx="1878830" cy="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4" name="群組 243"/>
            <p:cNvGrpSpPr/>
            <p:nvPr/>
          </p:nvGrpSpPr>
          <p:grpSpPr>
            <a:xfrm>
              <a:off x="4103948" y="1502988"/>
              <a:ext cx="1188132" cy="1997694"/>
              <a:chOff x="4103948" y="1502988"/>
              <a:chExt cx="1188132" cy="1997694"/>
            </a:xfrm>
          </p:grpSpPr>
          <p:grpSp>
            <p:nvGrpSpPr>
              <p:cNvPr id="269" name="群組 268"/>
              <p:cNvGrpSpPr/>
              <p:nvPr/>
            </p:nvGrpSpPr>
            <p:grpSpPr>
              <a:xfrm>
                <a:off x="4103948" y="1502988"/>
                <a:ext cx="1128900" cy="1962016"/>
                <a:chOff x="4103948" y="1502988"/>
                <a:chExt cx="1128900" cy="1962016"/>
              </a:xfrm>
            </p:grpSpPr>
            <p:cxnSp>
              <p:nvCxnSpPr>
                <p:cNvPr id="272" name="直線接點 271"/>
                <p:cNvCxnSpPr/>
                <p:nvPr/>
              </p:nvCxnSpPr>
              <p:spPr>
                <a:xfrm flipH="1">
                  <a:off x="4103948" y="1502988"/>
                  <a:ext cx="895792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線接點 272"/>
                <p:cNvCxnSpPr/>
                <p:nvPr/>
              </p:nvCxnSpPr>
              <p:spPr>
                <a:xfrm flipH="1">
                  <a:off x="4932040" y="3465004"/>
                  <a:ext cx="300808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線接點 273"/>
                <p:cNvCxnSpPr/>
                <p:nvPr/>
              </p:nvCxnSpPr>
              <p:spPr>
                <a:xfrm flipH="1" flipV="1">
                  <a:off x="4999740" y="1521115"/>
                  <a:ext cx="11711" cy="1079793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0" name="直線接點 269"/>
              <p:cNvCxnSpPr/>
              <p:nvPr/>
            </p:nvCxnSpPr>
            <p:spPr>
              <a:xfrm flipH="1">
                <a:off x="4999741" y="2584284"/>
                <a:ext cx="29233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接點 270"/>
              <p:cNvCxnSpPr/>
              <p:nvPr/>
            </p:nvCxnSpPr>
            <p:spPr>
              <a:xfrm flipH="1" flipV="1">
                <a:off x="5237742" y="2584284"/>
                <a:ext cx="11712" cy="91639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群組 244"/>
            <p:cNvGrpSpPr/>
            <p:nvPr/>
          </p:nvGrpSpPr>
          <p:grpSpPr>
            <a:xfrm>
              <a:off x="2771800" y="722883"/>
              <a:ext cx="2363830" cy="4524379"/>
              <a:chOff x="2771800" y="722883"/>
              <a:chExt cx="2363830" cy="4524379"/>
            </a:xfrm>
          </p:grpSpPr>
          <p:sp>
            <p:nvSpPr>
              <p:cNvPr id="250" name="橢圓 249"/>
              <p:cNvSpPr/>
              <p:nvPr/>
            </p:nvSpPr>
            <p:spPr>
              <a:xfrm>
                <a:off x="4301803" y="3593698"/>
                <a:ext cx="288032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51" name="群組 250"/>
              <p:cNvGrpSpPr/>
              <p:nvPr/>
            </p:nvGrpSpPr>
            <p:grpSpPr>
              <a:xfrm>
                <a:off x="4073519" y="722883"/>
                <a:ext cx="933477" cy="4507054"/>
                <a:chOff x="3765402" y="712266"/>
                <a:chExt cx="933477" cy="4507054"/>
              </a:xfrm>
            </p:grpSpPr>
            <p:cxnSp>
              <p:nvCxnSpPr>
                <p:cNvPr id="260" name="直線接點 259"/>
                <p:cNvCxnSpPr/>
                <p:nvPr/>
              </p:nvCxnSpPr>
              <p:spPr>
                <a:xfrm>
                  <a:off x="3814643" y="712266"/>
                  <a:ext cx="0" cy="781824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線接點 260"/>
                <p:cNvCxnSpPr/>
                <p:nvPr/>
              </p:nvCxnSpPr>
              <p:spPr>
                <a:xfrm>
                  <a:off x="4115106" y="2515411"/>
                  <a:ext cx="11802" cy="1118374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線接點 261"/>
                <p:cNvCxnSpPr/>
                <p:nvPr/>
              </p:nvCxnSpPr>
              <p:spPr>
                <a:xfrm>
                  <a:off x="4147446" y="3823561"/>
                  <a:ext cx="5056" cy="88638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線接點 262"/>
                <p:cNvCxnSpPr/>
                <p:nvPr/>
              </p:nvCxnSpPr>
              <p:spPr>
                <a:xfrm>
                  <a:off x="4658691" y="3444002"/>
                  <a:ext cx="0" cy="189783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線接點 263"/>
                <p:cNvCxnSpPr/>
                <p:nvPr/>
              </p:nvCxnSpPr>
              <p:spPr>
                <a:xfrm>
                  <a:off x="4658691" y="3828147"/>
                  <a:ext cx="0" cy="26574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線接點 264"/>
                <p:cNvCxnSpPr/>
                <p:nvPr/>
              </p:nvCxnSpPr>
              <p:spPr>
                <a:xfrm flipH="1">
                  <a:off x="4138594" y="3444002"/>
                  <a:ext cx="5386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線接點 265"/>
                <p:cNvCxnSpPr/>
                <p:nvPr/>
              </p:nvCxnSpPr>
              <p:spPr>
                <a:xfrm flipH="1">
                  <a:off x="4160270" y="4093889"/>
                  <a:ext cx="5386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直線接點 266"/>
                <p:cNvCxnSpPr/>
                <p:nvPr/>
              </p:nvCxnSpPr>
              <p:spPr>
                <a:xfrm>
                  <a:off x="3807246" y="4671494"/>
                  <a:ext cx="5056" cy="547826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直線接點 267"/>
                <p:cNvCxnSpPr/>
                <p:nvPr/>
              </p:nvCxnSpPr>
              <p:spPr>
                <a:xfrm flipH="1">
                  <a:off x="3765402" y="4687561"/>
                  <a:ext cx="426047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群組 251"/>
              <p:cNvGrpSpPr/>
              <p:nvPr/>
            </p:nvGrpSpPr>
            <p:grpSpPr>
              <a:xfrm>
                <a:off x="2771800" y="728700"/>
                <a:ext cx="1367818" cy="4518562"/>
                <a:chOff x="2771800" y="728700"/>
                <a:chExt cx="1367818" cy="4518562"/>
              </a:xfrm>
            </p:grpSpPr>
            <p:cxnSp>
              <p:nvCxnSpPr>
                <p:cNvPr id="258" name="直線接點 257"/>
                <p:cNvCxnSpPr/>
                <p:nvPr/>
              </p:nvCxnSpPr>
              <p:spPr>
                <a:xfrm>
                  <a:off x="2771800" y="728700"/>
                  <a:ext cx="1363650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線接點 258"/>
                <p:cNvCxnSpPr/>
                <p:nvPr/>
              </p:nvCxnSpPr>
              <p:spPr>
                <a:xfrm>
                  <a:off x="2898637" y="5247262"/>
                  <a:ext cx="1240981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3" name="橢圓 252"/>
              <p:cNvSpPr/>
              <p:nvPr/>
            </p:nvSpPr>
            <p:spPr>
              <a:xfrm>
                <a:off x="4810142" y="3593698"/>
                <a:ext cx="325488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54" name="群組 253"/>
              <p:cNvGrpSpPr/>
              <p:nvPr/>
            </p:nvGrpSpPr>
            <p:grpSpPr>
              <a:xfrm>
                <a:off x="4103948" y="1504707"/>
                <a:ext cx="648072" cy="1108728"/>
                <a:chOff x="4549268" y="1700408"/>
                <a:chExt cx="648072" cy="1108728"/>
              </a:xfrm>
            </p:grpSpPr>
            <p:cxnSp>
              <p:nvCxnSpPr>
                <p:cNvPr id="255" name="直線接點 254"/>
                <p:cNvCxnSpPr/>
                <p:nvPr/>
              </p:nvCxnSpPr>
              <p:spPr>
                <a:xfrm>
                  <a:off x="5161336" y="1700408"/>
                  <a:ext cx="0" cy="1108728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線接點 255"/>
                <p:cNvCxnSpPr/>
                <p:nvPr/>
              </p:nvCxnSpPr>
              <p:spPr>
                <a:xfrm flipH="1">
                  <a:off x="4834402" y="2783739"/>
                  <a:ext cx="357634" cy="6349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線接點 256"/>
                <p:cNvCxnSpPr/>
                <p:nvPr/>
              </p:nvCxnSpPr>
              <p:spPr>
                <a:xfrm flipH="1">
                  <a:off x="4549268" y="1700408"/>
                  <a:ext cx="648072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6" name="直線接點 245"/>
            <p:cNvCxnSpPr/>
            <p:nvPr/>
          </p:nvCxnSpPr>
          <p:spPr>
            <a:xfrm>
              <a:off x="6648322" y="1941457"/>
              <a:ext cx="0" cy="64282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接點 246"/>
            <p:cNvCxnSpPr/>
            <p:nvPr/>
          </p:nvCxnSpPr>
          <p:spPr>
            <a:xfrm>
              <a:off x="6637420" y="2557976"/>
              <a:ext cx="332020" cy="692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8" name="圖片 2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4217420"/>
              <a:ext cx="130795" cy="119896"/>
            </a:xfrm>
            <a:prstGeom prst="rect">
              <a:avLst/>
            </a:prstGeom>
          </p:spPr>
        </p:pic>
        <p:cxnSp>
          <p:nvCxnSpPr>
            <p:cNvPr id="249" name="直線接點 248"/>
            <p:cNvCxnSpPr/>
            <p:nvPr/>
          </p:nvCxnSpPr>
          <p:spPr>
            <a:xfrm>
              <a:off x="5906382" y="722883"/>
              <a:ext cx="0" cy="126595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副標題 2"/>
          <p:cNvSpPr txBox="1">
            <a:spLocks/>
          </p:cNvSpPr>
          <p:nvPr/>
        </p:nvSpPr>
        <p:spPr>
          <a:xfrm>
            <a:off x="685474" y="6165304"/>
            <a:ext cx="4339079" cy="5310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但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的接點尚未復歸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  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7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 animBg="1"/>
      <p:bldP spid="8" grpId="0" animBg="1"/>
      <p:bldP spid="2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501805" y="5904275"/>
            <a:ext cx="6885312" cy="9537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3-2.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在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設定的時限內放開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MCR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會恢復動作，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繼續完成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Y-</a:t>
            </a:r>
            <a:r>
              <a:rPr lang="el-GR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啟動。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8" name="標題 1"/>
          <p:cNvSpPr txBox="1">
            <a:spLocks/>
          </p:cNvSpPr>
          <p:nvPr/>
        </p:nvSpPr>
        <p:spPr>
          <a:xfrm>
            <a:off x="7387117" y="590427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47" name="圖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36" y="1681451"/>
            <a:ext cx="130795" cy="119896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04" y="1690370"/>
            <a:ext cx="144015" cy="148516"/>
          </a:xfrm>
          <a:prstGeom prst="rect">
            <a:avLst/>
          </a:prstGeom>
        </p:spPr>
      </p:pic>
      <p:sp>
        <p:nvSpPr>
          <p:cNvPr id="8" name="向上箭號 7"/>
          <p:cNvSpPr/>
          <p:nvPr/>
        </p:nvSpPr>
        <p:spPr>
          <a:xfrm>
            <a:off x="3648766" y="944724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6" y="548680"/>
            <a:ext cx="320236" cy="293548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2699792" y="662364"/>
            <a:ext cx="2592288" cy="4600352"/>
            <a:chOff x="2699792" y="662364"/>
            <a:chExt cx="2592288" cy="4600352"/>
          </a:xfrm>
        </p:grpSpPr>
        <p:cxnSp>
          <p:nvCxnSpPr>
            <p:cNvPr id="25" name="直線接點 24"/>
            <p:cNvCxnSpPr/>
            <p:nvPr/>
          </p:nvCxnSpPr>
          <p:spPr>
            <a:xfrm>
              <a:off x="2699792" y="698922"/>
              <a:ext cx="143221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4132002" y="1484784"/>
              <a:ext cx="85749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4972990" y="2600908"/>
              <a:ext cx="31909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463988" y="4113076"/>
              <a:ext cx="559025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2743894" y="5229200"/>
              <a:ext cx="138810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flipV="1">
              <a:off x="4463988" y="4103576"/>
              <a:ext cx="0" cy="62156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 flipV="1">
              <a:off x="4972990" y="3446487"/>
              <a:ext cx="9394" cy="16201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flipV="1">
              <a:off x="4989494" y="1448780"/>
              <a:ext cx="0" cy="115212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V="1">
              <a:off x="4132002" y="662364"/>
              <a:ext cx="0" cy="84645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flipH="1" flipV="1">
              <a:off x="4982385" y="3860532"/>
              <a:ext cx="1398" cy="25987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橢圓 34"/>
            <p:cNvSpPr/>
            <p:nvPr/>
          </p:nvSpPr>
          <p:spPr>
            <a:xfrm>
              <a:off x="4828974" y="3588752"/>
              <a:ext cx="288032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接點 35"/>
            <p:cNvCxnSpPr/>
            <p:nvPr/>
          </p:nvCxnSpPr>
          <p:spPr>
            <a:xfrm flipV="1">
              <a:off x="4123576" y="4653136"/>
              <a:ext cx="0" cy="60958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4067944" y="4689140"/>
              <a:ext cx="43204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5256076" y="2600908"/>
              <a:ext cx="0" cy="90010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4929645" y="3462034"/>
              <a:ext cx="330417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55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2000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503548" y="6021288"/>
            <a:ext cx="7376356" cy="625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8-3.Y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啟動時，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MCR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MCS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動作，馬達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Y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結線啟動，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亮。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15905" y="836712"/>
            <a:ext cx="196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少女文字W5(P)" pitchFamily="82" charset="-120"/>
                <a:ea typeface="華康少女文字W5(P)" pitchFamily="82" charset="-120"/>
              </a:rPr>
              <a:t>Y</a:t>
            </a:r>
            <a:r>
              <a:rPr lang="zh-TW" alt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少女文字W5(P)" pitchFamily="82" charset="-120"/>
                <a:ea typeface="華康少女文字W5(P)" pitchFamily="82" charset="-120"/>
              </a:rPr>
              <a:t>啟動</a:t>
            </a:r>
            <a:endParaRPr lang="zh-TW" alt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84" name="標題 1"/>
          <p:cNvSpPr txBox="1">
            <a:spLocks/>
          </p:cNvSpPr>
          <p:nvPr/>
        </p:nvSpPr>
        <p:spPr>
          <a:xfrm>
            <a:off x="7453400" y="544676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149" name="群組 148"/>
          <p:cNvGrpSpPr/>
          <p:nvPr/>
        </p:nvGrpSpPr>
        <p:grpSpPr>
          <a:xfrm>
            <a:off x="467542" y="722883"/>
            <a:ext cx="8087681" cy="4749949"/>
            <a:chOff x="467542" y="722883"/>
            <a:chExt cx="8087681" cy="4749949"/>
          </a:xfrm>
        </p:grpSpPr>
        <p:pic>
          <p:nvPicPr>
            <p:cNvPr id="150" name="圖片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576" y="2227054"/>
              <a:ext cx="130795" cy="119896"/>
            </a:xfrm>
            <a:prstGeom prst="rect">
              <a:avLst/>
            </a:prstGeom>
          </p:spPr>
        </p:pic>
        <p:pic>
          <p:nvPicPr>
            <p:cNvPr id="151" name="圖片 1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42" y="2109110"/>
              <a:ext cx="144015" cy="148516"/>
            </a:xfrm>
            <a:prstGeom prst="rect">
              <a:avLst/>
            </a:prstGeom>
          </p:spPr>
        </p:pic>
        <p:pic>
          <p:nvPicPr>
            <p:cNvPr id="152" name="圖片 1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484" y="1266510"/>
              <a:ext cx="144015" cy="148516"/>
            </a:xfrm>
            <a:prstGeom prst="rect">
              <a:avLst/>
            </a:prstGeom>
          </p:spPr>
        </p:pic>
        <p:cxnSp>
          <p:nvCxnSpPr>
            <p:cNvPr id="153" name="直線接點 152"/>
            <p:cNvCxnSpPr/>
            <p:nvPr/>
          </p:nvCxnSpPr>
          <p:spPr>
            <a:xfrm>
              <a:off x="7308304" y="1913751"/>
              <a:ext cx="0" cy="167994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接點 153"/>
            <p:cNvCxnSpPr/>
            <p:nvPr/>
          </p:nvCxnSpPr>
          <p:spPr>
            <a:xfrm>
              <a:off x="7308304" y="3833622"/>
              <a:ext cx="0" cy="86597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橢圓 154"/>
            <p:cNvSpPr/>
            <p:nvPr/>
          </p:nvSpPr>
          <p:spPr>
            <a:xfrm>
              <a:off x="7182290" y="3584178"/>
              <a:ext cx="265216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6" name="直線接點 155"/>
            <p:cNvCxnSpPr/>
            <p:nvPr/>
          </p:nvCxnSpPr>
          <p:spPr>
            <a:xfrm>
              <a:off x="5904148" y="4699600"/>
              <a:ext cx="140415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/>
            <p:nvPr/>
          </p:nvCxnSpPr>
          <p:spPr>
            <a:xfrm>
              <a:off x="5910742" y="1943276"/>
              <a:ext cx="140415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橢圓 157"/>
            <p:cNvSpPr/>
            <p:nvPr/>
          </p:nvSpPr>
          <p:spPr>
            <a:xfrm>
              <a:off x="5785581" y="3606207"/>
              <a:ext cx="280579" cy="266003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9" name="圖片 1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751" y="1668067"/>
              <a:ext cx="144015" cy="148516"/>
            </a:xfrm>
            <a:prstGeom prst="rect">
              <a:avLst/>
            </a:prstGeom>
          </p:spPr>
        </p:pic>
        <p:pic>
          <p:nvPicPr>
            <p:cNvPr id="160" name="圖片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877" y="1682377"/>
              <a:ext cx="130795" cy="119896"/>
            </a:xfrm>
            <a:prstGeom prst="rect">
              <a:avLst/>
            </a:prstGeom>
          </p:spPr>
        </p:pic>
        <p:sp>
          <p:nvSpPr>
            <p:cNvPr id="161" name="橢圓 160"/>
            <p:cNvSpPr/>
            <p:nvPr/>
          </p:nvSpPr>
          <p:spPr>
            <a:xfrm>
              <a:off x="4301803" y="3593698"/>
              <a:ext cx="288032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2" name="群組 161"/>
            <p:cNvGrpSpPr/>
            <p:nvPr/>
          </p:nvGrpSpPr>
          <p:grpSpPr>
            <a:xfrm>
              <a:off x="4073519" y="722883"/>
              <a:ext cx="933477" cy="4507054"/>
              <a:chOff x="3765402" y="712266"/>
              <a:chExt cx="933477" cy="4507054"/>
            </a:xfrm>
          </p:grpSpPr>
          <p:cxnSp>
            <p:nvCxnSpPr>
              <p:cNvPr id="208" name="直線接點 207"/>
              <p:cNvCxnSpPr/>
              <p:nvPr/>
            </p:nvCxnSpPr>
            <p:spPr>
              <a:xfrm>
                <a:off x="3814643" y="712266"/>
                <a:ext cx="0" cy="78182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接點 208"/>
              <p:cNvCxnSpPr/>
              <p:nvPr/>
            </p:nvCxnSpPr>
            <p:spPr>
              <a:xfrm>
                <a:off x="4115106" y="2515411"/>
                <a:ext cx="11802" cy="111837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接點 209"/>
              <p:cNvCxnSpPr/>
              <p:nvPr/>
            </p:nvCxnSpPr>
            <p:spPr>
              <a:xfrm>
                <a:off x="4147446" y="3823561"/>
                <a:ext cx="5056" cy="88638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接點 210"/>
              <p:cNvCxnSpPr/>
              <p:nvPr/>
            </p:nvCxnSpPr>
            <p:spPr>
              <a:xfrm>
                <a:off x="4658691" y="3444002"/>
                <a:ext cx="0" cy="189783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接點 211"/>
              <p:cNvCxnSpPr/>
              <p:nvPr/>
            </p:nvCxnSpPr>
            <p:spPr>
              <a:xfrm>
                <a:off x="4658691" y="3828147"/>
                <a:ext cx="0" cy="26574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接點 212"/>
              <p:cNvCxnSpPr/>
              <p:nvPr/>
            </p:nvCxnSpPr>
            <p:spPr>
              <a:xfrm flipH="1">
                <a:off x="4138594" y="3444002"/>
                <a:ext cx="5386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接點 213"/>
              <p:cNvCxnSpPr/>
              <p:nvPr/>
            </p:nvCxnSpPr>
            <p:spPr>
              <a:xfrm flipH="1">
                <a:off x="4160270" y="4093889"/>
                <a:ext cx="5386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接點 214"/>
              <p:cNvCxnSpPr/>
              <p:nvPr/>
            </p:nvCxnSpPr>
            <p:spPr>
              <a:xfrm>
                <a:off x="3807246" y="4671494"/>
                <a:ext cx="5056" cy="547826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接點 215"/>
              <p:cNvCxnSpPr/>
              <p:nvPr/>
            </p:nvCxnSpPr>
            <p:spPr>
              <a:xfrm flipH="1">
                <a:off x="3765402" y="4687561"/>
                <a:ext cx="426047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群組 162"/>
            <p:cNvGrpSpPr/>
            <p:nvPr/>
          </p:nvGrpSpPr>
          <p:grpSpPr>
            <a:xfrm>
              <a:off x="2771800" y="728700"/>
              <a:ext cx="1367818" cy="4518562"/>
              <a:chOff x="2771800" y="728700"/>
              <a:chExt cx="1367818" cy="4518562"/>
            </a:xfrm>
          </p:grpSpPr>
          <p:cxnSp>
            <p:nvCxnSpPr>
              <p:cNvPr id="206" name="直線接點 205"/>
              <p:cNvCxnSpPr/>
              <p:nvPr/>
            </p:nvCxnSpPr>
            <p:spPr>
              <a:xfrm>
                <a:off x="2771800" y="728700"/>
                <a:ext cx="1363650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接點 206"/>
              <p:cNvCxnSpPr/>
              <p:nvPr/>
            </p:nvCxnSpPr>
            <p:spPr>
              <a:xfrm>
                <a:off x="2898637" y="5247262"/>
                <a:ext cx="1240981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橢圓 163"/>
            <p:cNvSpPr/>
            <p:nvPr/>
          </p:nvSpPr>
          <p:spPr>
            <a:xfrm>
              <a:off x="4810142" y="3593698"/>
              <a:ext cx="325488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5" name="群組 164"/>
            <p:cNvGrpSpPr/>
            <p:nvPr/>
          </p:nvGrpSpPr>
          <p:grpSpPr>
            <a:xfrm>
              <a:off x="4103948" y="1504707"/>
              <a:ext cx="648072" cy="1108728"/>
              <a:chOff x="4549268" y="1700408"/>
              <a:chExt cx="648072" cy="1108728"/>
            </a:xfrm>
          </p:grpSpPr>
          <p:cxnSp>
            <p:nvCxnSpPr>
              <p:cNvPr id="203" name="直線接點 202"/>
              <p:cNvCxnSpPr/>
              <p:nvPr/>
            </p:nvCxnSpPr>
            <p:spPr>
              <a:xfrm>
                <a:off x="5161336" y="1700408"/>
                <a:ext cx="0" cy="110872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接點 203"/>
              <p:cNvCxnSpPr/>
              <p:nvPr/>
            </p:nvCxnSpPr>
            <p:spPr>
              <a:xfrm flipH="1">
                <a:off x="4834402" y="2783739"/>
                <a:ext cx="357634" cy="6349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接點 204"/>
              <p:cNvCxnSpPr/>
              <p:nvPr/>
            </p:nvCxnSpPr>
            <p:spPr>
              <a:xfrm flipH="1">
                <a:off x="4549268" y="1700408"/>
                <a:ext cx="648072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直線接點 165"/>
            <p:cNvCxnSpPr/>
            <p:nvPr/>
          </p:nvCxnSpPr>
          <p:spPr>
            <a:xfrm>
              <a:off x="4133385" y="728700"/>
              <a:ext cx="177076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/>
            <p:nvPr/>
          </p:nvCxnSpPr>
          <p:spPr>
            <a:xfrm>
              <a:off x="4146095" y="4699600"/>
              <a:ext cx="175805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 167"/>
            <p:cNvCxnSpPr/>
            <p:nvPr/>
          </p:nvCxnSpPr>
          <p:spPr>
            <a:xfrm>
              <a:off x="5555072" y="1952836"/>
              <a:ext cx="34907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接點 168"/>
            <p:cNvCxnSpPr/>
            <p:nvPr/>
          </p:nvCxnSpPr>
          <p:spPr>
            <a:xfrm>
              <a:off x="5904148" y="728700"/>
              <a:ext cx="0" cy="1224136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接點 169"/>
            <p:cNvCxnSpPr/>
            <p:nvPr/>
          </p:nvCxnSpPr>
          <p:spPr>
            <a:xfrm>
              <a:off x="5904148" y="1952836"/>
              <a:ext cx="0" cy="167994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接點 170"/>
            <p:cNvCxnSpPr/>
            <p:nvPr/>
          </p:nvCxnSpPr>
          <p:spPr>
            <a:xfrm>
              <a:off x="5904148" y="3872210"/>
              <a:ext cx="0" cy="86597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群組 171"/>
            <p:cNvGrpSpPr/>
            <p:nvPr/>
          </p:nvGrpSpPr>
          <p:grpSpPr>
            <a:xfrm>
              <a:off x="5565595" y="1952836"/>
              <a:ext cx="10809" cy="2748956"/>
              <a:chOff x="5565595" y="1952836"/>
              <a:chExt cx="10809" cy="2748956"/>
            </a:xfrm>
          </p:grpSpPr>
          <p:cxnSp>
            <p:nvCxnSpPr>
              <p:cNvPr id="201" name="直線接點 200"/>
              <p:cNvCxnSpPr/>
              <p:nvPr/>
            </p:nvCxnSpPr>
            <p:spPr>
              <a:xfrm>
                <a:off x="5565595" y="3835814"/>
                <a:ext cx="0" cy="86597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接點 201"/>
              <p:cNvCxnSpPr/>
              <p:nvPr/>
            </p:nvCxnSpPr>
            <p:spPr>
              <a:xfrm>
                <a:off x="5570767" y="1952836"/>
                <a:ext cx="5637" cy="1662163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3" name="圖片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568" y="4230828"/>
              <a:ext cx="130795" cy="119896"/>
            </a:xfrm>
            <a:prstGeom prst="rect">
              <a:avLst/>
            </a:prstGeom>
          </p:spPr>
        </p:pic>
        <p:grpSp>
          <p:nvGrpSpPr>
            <p:cNvPr id="174" name="群組 173"/>
            <p:cNvGrpSpPr/>
            <p:nvPr/>
          </p:nvGrpSpPr>
          <p:grpSpPr>
            <a:xfrm>
              <a:off x="469923" y="807209"/>
              <a:ext cx="717699" cy="4665623"/>
              <a:chOff x="469923" y="807209"/>
              <a:chExt cx="717699" cy="4665623"/>
            </a:xfrm>
          </p:grpSpPr>
          <p:cxnSp>
            <p:nvCxnSpPr>
              <p:cNvPr id="194" name="直線接點 193"/>
              <p:cNvCxnSpPr/>
              <p:nvPr/>
            </p:nvCxnSpPr>
            <p:spPr>
              <a:xfrm>
                <a:off x="1151618" y="823318"/>
                <a:ext cx="0" cy="841486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接點 194"/>
              <p:cNvCxnSpPr/>
              <p:nvPr/>
            </p:nvCxnSpPr>
            <p:spPr>
              <a:xfrm>
                <a:off x="469923" y="807209"/>
                <a:ext cx="0" cy="1253639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接點 195"/>
              <p:cNvCxnSpPr/>
              <p:nvPr/>
            </p:nvCxnSpPr>
            <p:spPr>
              <a:xfrm>
                <a:off x="784958" y="826331"/>
                <a:ext cx="0" cy="1054497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接點 196"/>
              <p:cNvCxnSpPr/>
              <p:nvPr/>
            </p:nvCxnSpPr>
            <p:spPr>
              <a:xfrm>
                <a:off x="503546" y="4607200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接點 197"/>
              <p:cNvCxnSpPr/>
              <p:nvPr/>
            </p:nvCxnSpPr>
            <p:spPr>
              <a:xfrm>
                <a:off x="821971" y="4607200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接點 198"/>
              <p:cNvCxnSpPr/>
              <p:nvPr/>
            </p:nvCxnSpPr>
            <p:spPr>
              <a:xfrm>
                <a:off x="1151618" y="4607200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接點 199"/>
              <p:cNvCxnSpPr/>
              <p:nvPr/>
            </p:nvCxnSpPr>
            <p:spPr>
              <a:xfrm>
                <a:off x="469923" y="5454062"/>
                <a:ext cx="717699" cy="18770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橢圓 174"/>
            <p:cNvSpPr/>
            <p:nvPr/>
          </p:nvSpPr>
          <p:spPr>
            <a:xfrm>
              <a:off x="581199" y="3894054"/>
              <a:ext cx="502866" cy="420903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6" name="直線接點 175"/>
            <p:cNvCxnSpPr/>
            <p:nvPr/>
          </p:nvCxnSpPr>
          <p:spPr>
            <a:xfrm>
              <a:off x="2951820" y="1664804"/>
              <a:ext cx="0" cy="1260140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接點 176"/>
            <p:cNvCxnSpPr/>
            <p:nvPr/>
          </p:nvCxnSpPr>
          <p:spPr>
            <a:xfrm>
              <a:off x="2301367" y="1988840"/>
              <a:ext cx="2381" cy="576064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接點 177"/>
            <p:cNvCxnSpPr/>
            <p:nvPr/>
          </p:nvCxnSpPr>
          <p:spPr>
            <a:xfrm>
              <a:off x="469923" y="2852936"/>
              <a:ext cx="0" cy="774769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接點 178"/>
            <p:cNvCxnSpPr/>
            <p:nvPr/>
          </p:nvCxnSpPr>
          <p:spPr>
            <a:xfrm>
              <a:off x="1151618" y="2516706"/>
              <a:ext cx="0" cy="1110999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接點 179"/>
            <p:cNvCxnSpPr/>
            <p:nvPr/>
          </p:nvCxnSpPr>
          <p:spPr>
            <a:xfrm>
              <a:off x="2624128" y="1836382"/>
              <a:ext cx="0" cy="908542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接點 180"/>
            <p:cNvCxnSpPr/>
            <p:nvPr/>
          </p:nvCxnSpPr>
          <p:spPr>
            <a:xfrm>
              <a:off x="800858" y="2744924"/>
              <a:ext cx="0" cy="954493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接點 181"/>
            <p:cNvCxnSpPr/>
            <p:nvPr/>
          </p:nvCxnSpPr>
          <p:spPr>
            <a:xfrm flipH="1" flipV="1">
              <a:off x="1115616" y="1646802"/>
              <a:ext cx="1836204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接點 182"/>
            <p:cNvCxnSpPr/>
            <p:nvPr/>
          </p:nvCxnSpPr>
          <p:spPr>
            <a:xfrm flipH="1">
              <a:off x="467542" y="2016056"/>
              <a:ext cx="1833825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接點 183"/>
            <p:cNvCxnSpPr/>
            <p:nvPr/>
          </p:nvCxnSpPr>
          <p:spPr>
            <a:xfrm flipH="1">
              <a:off x="755576" y="1826435"/>
              <a:ext cx="1908212" cy="9947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接點 184"/>
            <p:cNvCxnSpPr/>
            <p:nvPr/>
          </p:nvCxnSpPr>
          <p:spPr>
            <a:xfrm flipH="1" flipV="1">
              <a:off x="467542" y="2888940"/>
              <a:ext cx="2515488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接點 185"/>
            <p:cNvCxnSpPr/>
            <p:nvPr/>
          </p:nvCxnSpPr>
          <p:spPr>
            <a:xfrm flipH="1">
              <a:off x="1115616" y="2539740"/>
              <a:ext cx="1221756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接點 186"/>
            <p:cNvCxnSpPr/>
            <p:nvPr/>
          </p:nvCxnSpPr>
          <p:spPr>
            <a:xfrm flipH="1">
              <a:off x="784958" y="2726535"/>
              <a:ext cx="1878830" cy="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8" name="圖片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4428" y="1913751"/>
              <a:ext cx="130795" cy="119896"/>
            </a:xfrm>
            <a:prstGeom prst="rect">
              <a:avLst/>
            </a:prstGeom>
          </p:spPr>
        </p:pic>
        <p:cxnSp>
          <p:nvCxnSpPr>
            <p:cNvPr id="189" name="直線接點 188"/>
            <p:cNvCxnSpPr/>
            <p:nvPr/>
          </p:nvCxnSpPr>
          <p:spPr>
            <a:xfrm>
              <a:off x="4676045" y="1508427"/>
              <a:ext cx="34907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接點 189"/>
            <p:cNvCxnSpPr/>
            <p:nvPr/>
          </p:nvCxnSpPr>
          <p:spPr>
            <a:xfrm>
              <a:off x="4985320" y="1504707"/>
              <a:ext cx="0" cy="108968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接點 190"/>
            <p:cNvCxnSpPr/>
            <p:nvPr/>
          </p:nvCxnSpPr>
          <p:spPr>
            <a:xfrm>
              <a:off x="4946758" y="2607800"/>
              <a:ext cx="34907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接點 191"/>
            <p:cNvCxnSpPr/>
            <p:nvPr/>
          </p:nvCxnSpPr>
          <p:spPr>
            <a:xfrm>
              <a:off x="5267996" y="2588038"/>
              <a:ext cx="0" cy="867539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接點 192"/>
            <p:cNvCxnSpPr/>
            <p:nvPr/>
          </p:nvCxnSpPr>
          <p:spPr>
            <a:xfrm>
              <a:off x="4946758" y="3455577"/>
              <a:ext cx="34907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群組 216"/>
          <p:cNvGrpSpPr/>
          <p:nvPr/>
        </p:nvGrpSpPr>
        <p:grpSpPr>
          <a:xfrm>
            <a:off x="5392328" y="2204864"/>
            <a:ext cx="858639" cy="1688010"/>
            <a:chOff x="5392328" y="2204864"/>
            <a:chExt cx="858639" cy="1688010"/>
          </a:xfrm>
        </p:grpSpPr>
        <p:pic>
          <p:nvPicPr>
            <p:cNvPr id="218" name="圖片 2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204864"/>
              <a:ext cx="144015" cy="148516"/>
            </a:xfrm>
            <a:prstGeom prst="rect">
              <a:avLst/>
            </a:prstGeom>
          </p:spPr>
        </p:pic>
        <p:pic>
          <p:nvPicPr>
            <p:cNvPr id="219" name="圖片 2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172" y="2204864"/>
              <a:ext cx="130795" cy="119896"/>
            </a:xfrm>
            <a:prstGeom prst="rect">
              <a:avLst/>
            </a:prstGeom>
          </p:spPr>
        </p:pic>
        <p:sp>
          <p:nvSpPr>
            <p:cNvPr id="220" name="橢圓 219"/>
            <p:cNvSpPr/>
            <p:nvPr/>
          </p:nvSpPr>
          <p:spPr>
            <a:xfrm>
              <a:off x="5392328" y="3604842"/>
              <a:ext cx="325488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56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標題 1"/>
          <p:cNvSpPr txBox="1">
            <a:spLocks/>
          </p:cNvSpPr>
          <p:nvPr/>
        </p:nvSpPr>
        <p:spPr>
          <a:xfrm>
            <a:off x="7415730" y="5481228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842086" y="800708"/>
            <a:ext cx="2207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zh-TW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Δ</a:t>
            </a:r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少女文字W5(P)" pitchFamily="82" charset="-120"/>
                <a:ea typeface="華康少女文字W5(P)" pitchFamily="82" charset="-120"/>
              </a:rPr>
              <a:t>運轉</a:t>
            </a:r>
            <a:endParaRPr lang="zh-TW" alt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85" name="副標題 2"/>
          <p:cNvSpPr txBox="1">
            <a:spLocks/>
          </p:cNvSpPr>
          <p:nvPr/>
        </p:nvSpPr>
        <p:spPr>
          <a:xfrm>
            <a:off x="503548" y="6021288"/>
            <a:ext cx="7376356" cy="6256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8-4.</a:t>
            </a:r>
            <a:r>
              <a:rPr lang="el-GR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運轉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時，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MCR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及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MCD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動作，馬達</a:t>
            </a:r>
            <a:r>
              <a:rPr lang="el-GR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接線運轉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亮。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86" name="群組 85"/>
          <p:cNvGrpSpPr/>
          <p:nvPr/>
        </p:nvGrpSpPr>
        <p:grpSpPr>
          <a:xfrm>
            <a:off x="467542" y="714073"/>
            <a:ext cx="8086468" cy="4533189"/>
            <a:chOff x="467542" y="714073"/>
            <a:chExt cx="8086468" cy="4533189"/>
          </a:xfrm>
        </p:grpSpPr>
        <p:pic>
          <p:nvPicPr>
            <p:cNvPr id="87" name="圖片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215" y="2002119"/>
              <a:ext cx="130795" cy="119896"/>
            </a:xfrm>
            <a:prstGeom prst="rect">
              <a:avLst/>
            </a:prstGeom>
          </p:spPr>
        </p:pic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369" y="1287278"/>
              <a:ext cx="144015" cy="148516"/>
            </a:xfrm>
            <a:prstGeom prst="rect">
              <a:avLst/>
            </a:prstGeom>
          </p:spPr>
        </p:pic>
        <p:cxnSp>
          <p:nvCxnSpPr>
            <p:cNvPr id="89" name="直線接點 88"/>
            <p:cNvCxnSpPr/>
            <p:nvPr/>
          </p:nvCxnSpPr>
          <p:spPr>
            <a:xfrm flipH="1">
              <a:off x="4102498" y="728700"/>
              <a:ext cx="145961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H="1">
              <a:off x="4427984" y="4689140"/>
              <a:ext cx="149416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>
              <a:off x="5562110" y="1947178"/>
              <a:ext cx="0" cy="167714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556211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 flipH="1" flipV="1">
              <a:off x="5562110" y="1941457"/>
              <a:ext cx="353830" cy="572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橢圓 93"/>
            <p:cNvSpPr/>
            <p:nvPr/>
          </p:nvSpPr>
          <p:spPr>
            <a:xfrm>
              <a:off x="5413593" y="3621656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5" name="圖片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456" y="2153204"/>
              <a:ext cx="130795" cy="119896"/>
            </a:xfrm>
            <a:prstGeom prst="rect">
              <a:avLst/>
            </a:prstGeom>
          </p:spPr>
        </p:pic>
        <p:pic>
          <p:nvPicPr>
            <p:cNvPr id="96" name="圖片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415" y="2138894"/>
              <a:ext cx="144015" cy="148516"/>
            </a:xfrm>
            <a:prstGeom prst="rect">
              <a:avLst/>
            </a:prstGeom>
          </p:spPr>
        </p:pic>
        <p:cxnSp>
          <p:nvCxnSpPr>
            <p:cNvPr id="97" name="直線接點 96"/>
            <p:cNvCxnSpPr/>
            <p:nvPr/>
          </p:nvCxnSpPr>
          <p:spPr>
            <a:xfrm flipH="1">
              <a:off x="5906382" y="1944317"/>
              <a:ext cx="727439" cy="286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H="1">
              <a:off x="5922151" y="4680958"/>
              <a:ext cx="715269" cy="818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圖片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211" y="2141086"/>
              <a:ext cx="144015" cy="132014"/>
            </a:xfrm>
            <a:prstGeom prst="rect">
              <a:avLst/>
            </a:prstGeom>
          </p:spPr>
        </p:pic>
        <p:pic>
          <p:nvPicPr>
            <p:cNvPr id="100" name="圖片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845" y="2124584"/>
              <a:ext cx="144015" cy="148516"/>
            </a:xfrm>
            <a:prstGeom prst="rect">
              <a:avLst/>
            </a:prstGeom>
          </p:spPr>
        </p:pic>
        <p:grpSp>
          <p:nvGrpSpPr>
            <p:cNvPr id="101" name="群組 100"/>
            <p:cNvGrpSpPr/>
            <p:nvPr/>
          </p:nvGrpSpPr>
          <p:grpSpPr>
            <a:xfrm>
              <a:off x="6085377" y="1941457"/>
              <a:ext cx="297033" cy="2747683"/>
              <a:chOff x="5767423" y="1941457"/>
              <a:chExt cx="297033" cy="2747683"/>
            </a:xfrm>
          </p:grpSpPr>
          <p:cxnSp>
            <p:nvCxnSpPr>
              <p:cNvPr id="175" name="直線接點 174"/>
              <p:cNvCxnSpPr/>
              <p:nvPr/>
            </p:nvCxnSpPr>
            <p:spPr>
              <a:xfrm>
                <a:off x="5922150" y="3861048"/>
                <a:ext cx="0" cy="82809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/>
              <p:nvPr/>
            </p:nvCxnSpPr>
            <p:spPr>
              <a:xfrm>
                <a:off x="5915940" y="1941457"/>
                <a:ext cx="0" cy="1682865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橢圓 176"/>
              <p:cNvSpPr/>
              <p:nvPr/>
            </p:nvSpPr>
            <p:spPr>
              <a:xfrm>
                <a:off x="5767423" y="3624322"/>
                <a:ext cx="297033" cy="23545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02" name="直線接點 101"/>
            <p:cNvCxnSpPr/>
            <p:nvPr/>
          </p:nvCxnSpPr>
          <p:spPr>
            <a:xfrm>
              <a:off x="6978794" y="3838764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>
              <a:off x="6978794" y="2526028"/>
              <a:ext cx="4408" cy="106898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橢圓 103"/>
            <p:cNvSpPr/>
            <p:nvPr/>
          </p:nvSpPr>
          <p:spPr>
            <a:xfrm>
              <a:off x="6830278" y="3602850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5" name="群組 104"/>
            <p:cNvGrpSpPr/>
            <p:nvPr/>
          </p:nvGrpSpPr>
          <p:grpSpPr>
            <a:xfrm>
              <a:off x="5688387" y="2148027"/>
              <a:ext cx="2461596" cy="843478"/>
              <a:chOff x="5688387" y="2148027"/>
              <a:chExt cx="2461596" cy="843478"/>
            </a:xfrm>
          </p:grpSpPr>
          <p:pic>
            <p:nvPicPr>
              <p:cNvPr id="171" name="圖片 1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7086" y="2148027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172" name="圖片 1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6536" y="2205819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173" name="圖片 1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387" y="2871609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174" name="圖片 1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5968" y="2231554"/>
                <a:ext cx="144015" cy="148516"/>
              </a:xfrm>
              <a:prstGeom prst="rect">
                <a:avLst/>
              </a:prstGeom>
            </p:spPr>
          </p:pic>
        </p:grpSp>
        <p:grpSp>
          <p:nvGrpSpPr>
            <p:cNvPr id="106" name="群組 105"/>
            <p:cNvGrpSpPr/>
            <p:nvPr/>
          </p:nvGrpSpPr>
          <p:grpSpPr>
            <a:xfrm>
              <a:off x="5560003" y="714073"/>
              <a:ext cx="2861897" cy="4010150"/>
              <a:chOff x="5560003" y="714073"/>
              <a:chExt cx="2861897" cy="4010150"/>
            </a:xfrm>
          </p:grpSpPr>
          <p:cxnSp>
            <p:nvCxnSpPr>
              <p:cNvPr id="166" name="直線接點 165"/>
              <p:cNvCxnSpPr/>
              <p:nvPr/>
            </p:nvCxnSpPr>
            <p:spPr>
              <a:xfrm>
                <a:off x="5560003" y="728701"/>
                <a:ext cx="27204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接點 166"/>
              <p:cNvCxnSpPr/>
              <p:nvPr/>
            </p:nvCxnSpPr>
            <p:spPr>
              <a:xfrm>
                <a:off x="6637420" y="4685049"/>
                <a:ext cx="1642992" cy="409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>
                <a:off x="8277884" y="714073"/>
                <a:ext cx="0" cy="2879625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/>
              <p:nvPr/>
            </p:nvCxnSpPr>
            <p:spPr>
              <a:xfrm>
                <a:off x="8277884" y="3857112"/>
                <a:ext cx="0" cy="86711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橢圓 169"/>
              <p:cNvSpPr/>
              <p:nvPr/>
            </p:nvSpPr>
            <p:spPr>
              <a:xfrm>
                <a:off x="8133868" y="3600192"/>
                <a:ext cx="288032" cy="23672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7" name="群組 106"/>
            <p:cNvGrpSpPr/>
            <p:nvPr/>
          </p:nvGrpSpPr>
          <p:grpSpPr>
            <a:xfrm>
              <a:off x="3921536" y="1681451"/>
              <a:ext cx="1054783" cy="157435"/>
              <a:chOff x="3921536" y="1681451"/>
              <a:chExt cx="1054783" cy="157435"/>
            </a:xfrm>
          </p:grpSpPr>
          <p:pic>
            <p:nvPicPr>
              <p:cNvPr id="164" name="圖片 1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1536" y="1681451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165" name="圖片 1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2304" y="1690370"/>
                <a:ext cx="144015" cy="148516"/>
              </a:xfrm>
              <a:prstGeom prst="rect">
                <a:avLst/>
              </a:prstGeom>
            </p:spPr>
          </p:pic>
        </p:grpSp>
        <p:grpSp>
          <p:nvGrpSpPr>
            <p:cNvPr id="108" name="群組 107"/>
            <p:cNvGrpSpPr/>
            <p:nvPr/>
          </p:nvGrpSpPr>
          <p:grpSpPr>
            <a:xfrm>
              <a:off x="476546" y="2516706"/>
              <a:ext cx="1860826" cy="2565493"/>
              <a:chOff x="1370954" y="2852936"/>
              <a:chExt cx="1860826" cy="2565493"/>
            </a:xfrm>
          </p:grpSpPr>
          <p:cxnSp>
            <p:nvCxnSpPr>
              <p:cNvPr id="155" name="直線接點 154"/>
              <p:cNvCxnSpPr/>
              <p:nvPr/>
            </p:nvCxnSpPr>
            <p:spPr>
              <a:xfrm>
                <a:off x="1370954" y="4898023"/>
                <a:ext cx="0" cy="39274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接點 155"/>
              <p:cNvCxnSpPr/>
              <p:nvPr/>
            </p:nvCxnSpPr>
            <p:spPr>
              <a:xfrm>
                <a:off x="3198157" y="2852936"/>
                <a:ext cx="0" cy="256549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接點 156"/>
              <p:cNvCxnSpPr/>
              <p:nvPr/>
            </p:nvCxnSpPr>
            <p:spPr>
              <a:xfrm>
                <a:off x="2516462" y="3226578"/>
                <a:ext cx="0" cy="192753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接點 157"/>
              <p:cNvCxnSpPr/>
              <p:nvPr/>
            </p:nvCxnSpPr>
            <p:spPr>
              <a:xfrm>
                <a:off x="2843941" y="3051029"/>
                <a:ext cx="0" cy="2223384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接點 158"/>
              <p:cNvCxnSpPr/>
              <p:nvPr/>
            </p:nvCxnSpPr>
            <p:spPr>
              <a:xfrm>
                <a:off x="1723182" y="5402389"/>
                <a:ext cx="1508598" cy="1426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接點 159"/>
              <p:cNvCxnSpPr/>
              <p:nvPr/>
            </p:nvCxnSpPr>
            <p:spPr>
              <a:xfrm>
                <a:off x="2009627" y="5108281"/>
                <a:ext cx="506835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接點 160"/>
              <p:cNvCxnSpPr/>
              <p:nvPr/>
            </p:nvCxnSpPr>
            <p:spPr>
              <a:xfrm>
                <a:off x="1370954" y="5247341"/>
                <a:ext cx="1479607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接點 161"/>
              <p:cNvCxnSpPr/>
              <p:nvPr/>
            </p:nvCxnSpPr>
            <p:spPr>
              <a:xfrm>
                <a:off x="1730994" y="4895603"/>
                <a:ext cx="0" cy="517016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接點 162"/>
              <p:cNvCxnSpPr/>
              <p:nvPr/>
            </p:nvCxnSpPr>
            <p:spPr>
              <a:xfrm>
                <a:off x="2042548" y="4916025"/>
                <a:ext cx="0" cy="21272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直線接點 108"/>
            <p:cNvCxnSpPr/>
            <p:nvPr/>
          </p:nvCxnSpPr>
          <p:spPr>
            <a:xfrm>
              <a:off x="1160236" y="823318"/>
              <a:ext cx="0" cy="841486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>
              <a:off x="467542" y="762417"/>
              <a:ext cx="0" cy="1253639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>
              <a:off x="808576" y="781539"/>
              <a:ext cx="0" cy="1054497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>
              <a:off x="2951820" y="1664804"/>
              <a:ext cx="0" cy="1260140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>
              <a:off x="2301367" y="1988840"/>
              <a:ext cx="2381" cy="576064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>
              <a:off x="469923" y="2852936"/>
              <a:ext cx="0" cy="774769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1151618" y="2516706"/>
              <a:ext cx="0" cy="1110999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>
              <a:off x="2624128" y="1836382"/>
              <a:ext cx="0" cy="908542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>
              <a:off x="800858" y="2744924"/>
              <a:ext cx="0" cy="954493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 flipH="1" flipV="1">
              <a:off x="1115616" y="1646802"/>
              <a:ext cx="1836204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 flipH="1">
              <a:off x="467542" y="2016056"/>
              <a:ext cx="1833825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/>
            <p:nvPr/>
          </p:nvCxnSpPr>
          <p:spPr>
            <a:xfrm flipH="1">
              <a:off x="755576" y="1826435"/>
              <a:ext cx="1908212" cy="9947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/>
            <p:nvPr/>
          </p:nvCxnSpPr>
          <p:spPr>
            <a:xfrm flipH="1" flipV="1">
              <a:off x="467542" y="2888940"/>
              <a:ext cx="2515488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接點 121"/>
            <p:cNvCxnSpPr/>
            <p:nvPr/>
          </p:nvCxnSpPr>
          <p:spPr>
            <a:xfrm flipH="1">
              <a:off x="1115616" y="2539740"/>
              <a:ext cx="1221756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 flipH="1">
              <a:off x="784958" y="2726535"/>
              <a:ext cx="1878830" cy="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群組 123"/>
            <p:cNvGrpSpPr/>
            <p:nvPr/>
          </p:nvGrpSpPr>
          <p:grpSpPr>
            <a:xfrm>
              <a:off x="4103948" y="1502988"/>
              <a:ext cx="1188132" cy="1997694"/>
              <a:chOff x="4103948" y="1502988"/>
              <a:chExt cx="1188132" cy="1997694"/>
            </a:xfrm>
          </p:grpSpPr>
          <p:grpSp>
            <p:nvGrpSpPr>
              <p:cNvPr id="149" name="群組 148"/>
              <p:cNvGrpSpPr/>
              <p:nvPr/>
            </p:nvGrpSpPr>
            <p:grpSpPr>
              <a:xfrm>
                <a:off x="4103948" y="1502988"/>
                <a:ext cx="1128900" cy="1962016"/>
                <a:chOff x="4103948" y="1502988"/>
                <a:chExt cx="1128900" cy="1962016"/>
              </a:xfrm>
            </p:grpSpPr>
            <p:cxnSp>
              <p:nvCxnSpPr>
                <p:cNvPr id="152" name="直線接點 151"/>
                <p:cNvCxnSpPr/>
                <p:nvPr/>
              </p:nvCxnSpPr>
              <p:spPr>
                <a:xfrm flipH="1">
                  <a:off x="4103948" y="1502988"/>
                  <a:ext cx="895792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接點 152"/>
                <p:cNvCxnSpPr/>
                <p:nvPr/>
              </p:nvCxnSpPr>
              <p:spPr>
                <a:xfrm flipH="1">
                  <a:off x="4932040" y="3465004"/>
                  <a:ext cx="300808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接點 153"/>
                <p:cNvCxnSpPr/>
                <p:nvPr/>
              </p:nvCxnSpPr>
              <p:spPr>
                <a:xfrm flipH="1" flipV="1">
                  <a:off x="4999740" y="1521115"/>
                  <a:ext cx="11711" cy="1079793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0" name="直線接點 149"/>
              <p:cNvCxnSpPr/>
              <p:nvPr/>
            </p:nvCxnSpPr>
            <p:spPr>
              <a:xfrm flipH="1">
                <a:off x="4999741" y="2584284"/>
                <a:ext cx="29233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接點 150"/>
              <p:cNvCxnSpPr/>
              <p:nvPr/>
            </p:nvCxnSpPr>
            <p:spPr>
              <a:xfrm flipH="1" flipV="1">
                <a:off x="5237742" y="2584284"/>
                <a:ext cx="11712" cy="91639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群組 124"/>
            <p:cNvGrpSpPr/>
            <p:nvPr/>
          </p:nvGrpSpPr>
          <p:grpSpPr>
            <a:xfrm>
              <a:off x="2771800" y="722883"/>
              <a:ext cx="2363830" cy="4524379"/>
              <a:chOff x="2771800" y="722883"/>
              <a:chExt cx="2363830" cy="4524379"/>
            </a:xfrm>
          </p:grpSpPr>
          <p:sp>
            <p:nvSpPr>
              <p:cNvPr id="130" name="橢圓 129"/>
              <p:cNvSpPr/>
              <p:nvPr/>
            </p:nvSpPr>
            <p:spPr>
              <a:xfrm>
                <a:off x="4301803" y="3593698"/>
                <a:ext cx="288032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1" name="群組 130"/>
              <p:cNvGrpSpPr/>
              <p:nvPr/>
            </p:nvGrpSpPr>
            <p:grpSpPr>
              <a:xfrm>
                <a:off x="4073519" y="722883"/>
                <a:ext cx="933477" cy="4507054"/>
                <a:chOff x="3765402" y="712266"/>
                <a:chExt cx="933477" cy="4507054"/>
              </a:xfrm>
            </p:grpSpPr>
            <p:cxnSp>
              <p:nvCxnSpPr>
                <p:cNvPr id="140" name="直線接點 139"/>
                <p:cNvCxnSpPr/>
                <p:nvPr/>
              </p:nvCxnSpPr>
              <p:spPr>
                <a:xfrm>
                  <a:off x="3814643" y="712266"/>
                  <a:ext cx="0" cy="781824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接點 140"/>
                <p:cNvCxnSpPr/>
                <p:nvPr/>
              </p:nvCxnSpPr>
              <p:spPr>
                <a:xfrm>
                  <a:off x="4115106" y="2515411"/>
                  <a:ext cx="11802" cy="1118374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接點 141"/>
                <p:cNvCxnSpPr/>
                <p:nvPr/>
              </p:nvCxnSpPr>
              <p:spPr>
                <a:xfrm>
                  <a:off x="4147446" y="3823561"/>
                  <a:ext cx="5056" cy="88638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接點 142"/>
                <p:cNvCxnSpPr/>
                <p:nvPr/>
              </p:nvCxnSpPr>
              <p:spPr>
                <a:xfrm>
                  <a:off x="4658691" y="3444002"/>
                  <a:ext cx="0" cy="189783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接點 143"/>
                <p:cNvCxnSpPr/>
                <p:nvPr/>
              </p:nvCxnSpPr>
              <p:spPr>
                <a:xfrm>
                  <a:off x="4658691" y="3828147"/>
                  <a:ext cx="0" cy="26574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接點 144"/>
                <p:cNvCxnSpPr/>
                <p:nvPr/>
              </p:nvCxnSpPr>
              <p:spPr>
                <a:xfrm flipH="1">
                  <a:off x="4138594" y="3444002"/>
                  <a:ext cx="5386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接點 145"/>
                <p:cNvCxnSpPr/>
                <p:nvPr/>
              </p:nvCxnSpPr>
              <p:spPr>
                <a:xfrm flipH="1">
                  <a:off x="4160270" y="4093889"/>
                  <a:ext cx="5386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接點 146"/>
                <p:cNvCxnSpPr/>
                <p:nvPr/>
              </p:nvCxnSpPr>
              <p:spPr>
                <a:xfrm>
                  <a:off x="3807246" y="4671494"/>
                  <a:ext cx="5056" cy="547826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flipH="1">
                  <a:off x="3765402" y="4687561"/>
                  <a:ext cx="426047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群組 131"/>
              <p:cNvGrpSpPr/>
              <p:nvPr/>
            </p:nvGrpSpPr>
            <p:grpSpPr>
              <a:xfrm>
                <a:off x="2771800" y="728700"/>
                <a:ext cx="1367818" cy="4518562"/>
                <a:chOff x="2771800" y="728700"/>
                <a:chExt cx="1367818" cy="4518562"/>
              </a:xfrm>
            </p:grpSpPr>
            <p:cxnSp>
              <p:nvCxnSpPr>
                <p:cNvPr id="138" name="直線接點 137"/>
                <p:cNvCxnSpPr/>
                <p:nvPr/>
              </p:nvCxnSpPr>
              <p:spPr>
                <a:xfrm>
                  <a:off x="2771800" y="728700"/>
                  <a:ext cx="1363650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接點 138"/>
                <p:cNvCxnSpPr/>
                <p:nvPr/>
              </p:nvCxnSpPr>
              <p:spPr>
                <a:xfrm>
                  <a:off x="2898637" y="5247262"/>
                  <a:ext cx="1240981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橢圓 132"/>
              <p:cNvSpPr/>
              <p:nvPr/>
            </p:nvSpPr>
            <p:spPr>
              <a:xfrm>
                <a:off x="4810142" y="3593698"/>
                <a:ext cx="325488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4" name="群組 133"/>
              <p:cNvGrpSpPr/>
              <p:nvPr/>
            </p:nvGrpSpPr>
            <p:grpSpPr>
              <a:xfrm>
                <a:off x="4103948" y="1504707"/>
                <a:ext cx="648072" cy="1108728"/>
                <a:chOff x="4549268" y="1700408"/>
                <a:chExt cx="648072" cy="1108728"/>
              </a:xfrm>
            </p:grpSpPr>
            <p:cxnSp>
              <p:nvCxnSpPr>
                <p:cNvPr id="135" name="直線接點 134"/>
                <p:cNvCxnSpPr/>
                <p:nvPr/>
              </p:nvCxnSpPr>
              <p:spPr>
                <a:xfrm>
                  <a:off x="5161336" y="1700408"/>
                  <a:ext cx="0" cy="1108728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線接點 135"/>
                <p:cNvCxnSpPr/>
                <p:nvPr/>
              </p:nvCxnSpPr>
              <p:spPr>
                <a:xfrm flipH="1">
                  <a:off x="4834402" y="2783739"/>
                  <a:ext cx="357634" cy="6349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接點 136"/>
                <p:cNvCxnSpPr/>
                <p:nvPr/>
              </p:nvCxnSpPr>
              <p:spPr>
                <a:xfrm flipH="1">
                  <a:off x="4549268" y="1700408"/>
                  <a:ext cx="648072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6" name="直線接點 125"/>
            <p:cNvCxnSpPr/>
            <p:nvPr/>
          </p:nvCxnSpPr>
          <p:spPr>
            <a:xfrm>
              <a:off x="6648322" y="1941457"/>
              <a:ext cx="0" cy="64282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接點 126"/>
            <p:cNvCxnSpPr/>
            <p:nvPr/>
          </p:nvCxnSpPr>
          <p:spPr>
            <a:xfrm>
              <a:off x="6637420" y="2557976"/>
              <a:ext cx="332020" cy="692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4217420"/>
              <a:ext cx="130795" cy="119896"/>
            </a:xfrm>
            <a:prstGeom prst="rect">
              <a:avLst/>
            </a:prstGeom>
          </p:spPr>
        </p:pic>
        <p:cxnSp>
          <p:nvCxnSpPr>
            <p:cNvPr id="129" name="直線接點 128"/>
            <p:cNvCxnSpPr/>
            <p:nvPr/>
          </p:nvCxnSpPr>
          <p:spPr>
            <a:xfrm>
              <a:off x="5906382" y="722883"/>
              <a:ext cx="0" cy="126595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橢圓 177"/>
          <p:cNvSpPr/>
          <p:nvPr/>
        </p:nvSpPr>
        <p:spPr>
          <a:xfrm>
            <a:off x="575556" y="3861048"/>
            <a:ext cx="503658" cy="502471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8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/>
      <p:bldP spid="1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096852"/>
            <a:ext cx="6480720" cy="241226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en-US" altLang="zh-TW" sz="4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9.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反轉</a:t>
            </a:r>
            <a:r>
              <a:rPr lang="el-GR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運轉時，按「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超過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</a:t>
            </a:r>
            <a:r>
              <a:rPr lang="en-US" altLang="zh-TW" sz="4400" baseline="-250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才放開</a:t>
            </a:r>
            <a:endParaRPr lang="en-US" altLang="zh-TW" sz="4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1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27" y="1628800"/>
            <a:ext cx="144015" cy="148516"/>
          </a:xfrm>
          <a:prstGeom prst="rect">
            <a:avLst/>
          </a:prstGeom>
        </p:spPr>
      </p:pic>
      <p:sp>
        <p:nvSpPr>
          <p:cNvPr id="18" name="右彎箭號 17"/>
          <p:cNvSpPr/>
          <p:nvPr/>
        </p:nvSpPr>
        <p:spPr>
          <a:xfrm rot="10800000">
            <a:off x="4203536" y="2006082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4108398" y="1521114"/>
            <a:ext cx="5902" cy="105279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>
            <a:off x="3493740" y="3584178"/>
            <a:ext cx="288032" cy="288032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3613164" y="1501329"/>
            <a:ext cx="526455" cy="1108728"/>
            <a:chOff x="3613164" y="1501329"/>
            <a:chExt cx="526455" cy="1108728"/>
          </a:xfrm>
        </p:grpSpPr>
        <p:cxnSp>
          <p:nvCxnSpPr>
            <p:cNvPr id="25" name="直線接點 24"/>
            <p:cNvCxnSpPr/>
            <p:nvPr/>
          </p:nvCxnSpPr>
          <p:spPr>
            <a:xfrm>
              <a:off x="3631279" y="1501329"/>
              <a:ext cx="0" cy="110872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3631279" y="2568430"/>
              <a:ext cx="50834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3613164" y="1501329"/>
              <a:ext cx="494662" cy="337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3569213" y="722883"/>
            <a:ext cx="557695" cy="4524379"/>
            <a:chOff x="3569213" y="722883"/>
            <a:chExt cx="557695" cy="4524379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4096020" y="722883"/>
              <a:ext cx="0" cy="78182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4115106" y="2515411"/>
              <a:ext cx="11802" cy="111837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4096020" y="3828147"/>
              <a:ext cx="11802" cy="141911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3613164" y="3274047"/>
              <a:ext cx="0" cy="33991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3613164" y="3828147"/>
              <a:ext cx="0" cy="26574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H="1">
              <a:off x="3569213" y="3288510"/>
              <a:ext cx="53860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3569214" y="4093889"/>
              <a:ext cx="53860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2771800" y="728700"/>
            <a:ext cx="1367818" cy="4518562"/>
            <a:chOff x="2771800" y="728700"/>
            <a:chExt cx="1367818" cy="4518562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2771800" y="728700"/>
              <a:ext cx="136365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2898637" y="5247262"/>
              <a:ext cx="1240981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4121007" y="722883"/>
            <a:ext cx="4670395" cy="4565195"/>
            <a:chOff x="4121007" y="722883"/>
            <a:chExt cx="4670395" cy="4565195"/>
          </a:xfrm>
        </p:grpSpPr>
        <p:sp>
          <p:nvSpPr>
            <p:cNvPr id="20" name="橢圓 19"/>
            <p:cNvSpPr/>
            <p:nvPr/>
          </p:nvSpPr>
          <p:spPr>
            <a:xfrm>
              <a:off x="8487435" y="3574325"/>
              <a:ext cx="303967" cy="288032"/>
            </a:xfrm>
            <a:prstGeom prst="ellipse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9" name="直線接點 48"/>
            <p:cNvCxnSpPr/>
            <p:nvPr/>
          </p:nvCxnSpPr>
          <p:spPr>
            <a:xfrm>
              <a:off x="4121007" y="733500"/>
              <a:ext cx="451841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4121007" y="5247262"/>
              <a:ext cx="4518411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8614896" y="722883"/>
              <a:ext cx="1" cy="285144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8639418" y="3862357"/>
              <a:ext cx="1" cy="142572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橢圓 44"/>
          <p:cNvSpPr/>
          <p:nvPr/>
        </p:nvSpPr>
        <p:spPr>
          <a:xfrm>
            <a:off x="3983351" y="3593698"/>
            <a:ext cx="325488" cy="288032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4752020" y="2843935"/>
            <a:ext cx="2147019" cy="154857"/>
            <a:chOff x="4752020" y="2843935"/>
            <a:chExt cx="2147019" cy="154857"/>
          </a:xfrm>
        </p:grpSpPr>
        <p:grpSp>
          <p:nvGrpSpPr>
            <p:cNvPr id="14" name="群組 13"/>
            <p:cNvGrpSpPr/>
            <p:nvPr/>
          </p:nvGrpSpPr>
          <p:grpSpPr>
            <a:xfrm>
              <a:off x="4752020" y="2843935"/>
              <a:ext cx="742863" cy="154857"/>
              <a:chOff x="4752020" y="2843935"/>
              <a:chExt cx="742863" cy="154857"/>
            </a:xfrm>
          </p:grpSpPr>
          <p:pic>
            <p:nvPicPr>
              <p:cNvPr id="56" name="圖片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020" y="2843935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57" name="圖片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8" y="2878896"/>
                <a:ext cx="130795" cy="119896"/>
              </a:xfrm>
              <a:prstGeom prst="rect">
                <a:avLst/>
              </a:prstGeom>
            </p:spPr>
          </p:pic>
        </p:grpSp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220" y="2850276"/>
              <a:ext cx="144015" cy="148516"/>
            </a:xfrm>
            <a:prstGeom prst="rect">
              <a:avLst/>
            </a:prstGeom>
          </p:spPr>
        </p:pic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44" y="2878896"/>
              <a:ext cx="130795" cy="119896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3375955" y="1231613"/>
            <a:ext cx="5157572" cy="3450498"/>
            <a:chOff x="3401870" y="1223755"/>
            <a:chExt cx="5157572" cy="3450498"/>
          </a:xfrm>
        </p:grpSpPr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58" y="4438557"/>
              <a:ext cx="144913" cy="132838"/>
            </a:xfrm>
            <a:prstGeom prst="rect">
              <a:avLst/>
            </a:prstGeom>
          </p:spPr>
        </p:pic>
        <p:grpSp>
          <p:nvGrpSpPr>
            <p:cNvPr id="7" name="群組 6"/>
            <p:cNvGrpSpPr/>
            <p:nvPr/>
          </p:nvGrpSpPr>
          <p:grpSpPr>
            <a:xfrm>
              <a:off x="3401870" y="1223755"/>
              <a:ext cx="5157572" cy="3450498"/>
              <a:chOff x="3401870" y="1223755"/>
              <a:chExt cx="5157572" cy="3450498"/>
            </a:xfrm>
          </p:grpSpPr>
          <p:pic>
            <p:nvPicPr>
              <p:cNvPr id="46" name="圖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870" y="2105989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54" name="圖片 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4529" y="1651194"/>
                <a:ext cx="144913" cy="132838"/>
              </a:xfrm>
              <a:prstGeom prst="rect">
                <a:avLst/>
              </a:prstGeom>
            </p:spPr>
          </p:pic>
          <p:pic>
            <p:nvPicPr>
              <p:cNvPr id="55" name="圖片 5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080" y="1223755"/>
                <a:ext cx="144015" cy="148516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4571664" y="4335699"/>
                <a:ext cx="748923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altLang="zh-TW" sz="16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(</a:t>
                </a:r>
                <a:r>
                  <a:rPr lang="zh-TW" altLang="en-US" sz="16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互鎖</a:t>
                </a:r>
                <a:r>
                  <a:rPr lang="en-US" altLang="zh-TW" sz="16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)</a:t>
                </a:r>
                <a:endParaRPr lang="zh-TW" altLang="en-US" sz="1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sp>
        <p:nvSpPr>
          <p:cNvPr id="58" name="副標題 2"/>
          <p:cNvSpPr>
            <a:spLocks noGrp="1"/>
          </p:cNvSpPr>
          <p:nvPr>
            <p:ph type="subTitle" idx="1"/>
          </p:nvPr>
        </p:nvSpPr>
        <p:spPr>
          <a:xfrm>
            <a:off x="1365169" y="6165304"/>
            <a:ext cx="2520280" cy="531059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KR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處於動作狀態。</a:t>
            </a:r>
          </a:p>
        </p:txBody>
      </p:sp>
      <p:sp>
        <p:nvSpPr>
          <p:cNvPr id="61" name="副標題 2"/>
          <p:cNvSpPr txBox="1">
            <a:spLocks/>
          </p:cNvSpPr>
          <p:nvPr/>
        </p:nvSpPr>
        <p:spPr>
          <a:xfrm>
            <a:off x="5184069" y="5751004"/>
            <a:ext cx="1332148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綠燈滅，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2981561" y="5788374"/>
            <a:ext cx="2202508" cy="45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MCF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動作且自保持，</a:t>
            </a:r>
          </a:p>
        </p:txBody>
      </p:sp>
      <p:sp>
        <p:nvSpPr>
          <p:cNvPr id="64" name="副標題 2" title="按下..按紐"/>
          <p:cNvSpPr txBox="1">
            <a:spLocks/>
          </p:cNvSpPr>
          <p:nvPr/>
        </p:nvSpPr>
        <p:spPr>
          <a:xfrm>
            <a:off x="711659" y="5733256"/>
            <a:ext cx="2312169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1-1.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按下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FWD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按紐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9" name="標題 1"/>
          <p:cNvSpPr txBox="1">
            <a:spLocks/>
          </p:cNvSpPr>
          <p:nvPr/>
        </p:nvSpPr>
        <p:spPr>
          <a:xfrm>
            <a:off x="7239510" y="5608354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7" name="動作按鈕: 下一項 46">
            <a:hlinkClick r:id="" action="ppaction://noaction" highlightClick="1"/>
          </p:cNvPr>
          <p:cNvSpPr/>
          <p:nvPr/>
        </p:nvSpPr>
        <p:spPr>
          <a:xfrm>
            <a:off x="7560332" y="6075040"/>
            <a:ext cx="373785" cy="432048"/>
          </a:xfrm>
          <a:prstGeom prst="actionButtonForwardNex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4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8000" decel="1000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5" presetClass="emp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accel="48000" decel="3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53" presetClass="entr" presetSubtype="16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"/>
                            </p:stCondLst>
                            <p:childTnLst>
                              <p:par>
                                <p:cTn id="7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00"/>
                            </p:stCondLst>
                            <p:childTnLst>
                              <p:par>
                                <p:cTn id="81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44" grpId="0" animBg="1"/>
      <p:bldP spid="45" grpId="0" animBg="1"/>
      <p:bldP spid="58" grpId="0"/>
      <p:bldP spid="61" grpId="0"/>
      <p:bldP spid="62" grpId="0"/>
      <p:bldP spid="64" grpId="0"/>
      <p:bldP spid="69" grpId="0" animBg="1"/>
      <p:bldP spid="47" grpId="0" animBg="1"/>
      <p:bldP spid="4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697306" y="5793895"/>
            <a:ext cx="6615968" cy="580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9-1.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正轉啟動完成後按下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，所有動作停止。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8" name="標題 1"/>
          <p:cNvSpPr txBox="1">
            <a:spLocks/>
          </p:cNvSpPr>
          <p:nvPr/>
        </p:nvSpPr>
        <p:spPr>
          <a:xfrm>
            <a:off x="7387117" y="590427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sp>
        <p:nvSpPr>
          <p:cNvPr id="8" name="向上箭號 7"/>
          <p:cNvSpPr/>
          <p:nvPr/>
        </p:nvSpPr>
        <p:spPr>
          <a:xfrm>
            <a:off x="3648766" y="944724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6" y="548680"/>
            <a:ext cx="320236" cy="293548"/>
          </a:xfrm>
          <a:prstGeom prst="rect">
            <a:avLst/>
          </a:prstGeom>
        </p:spPr>
      </p:pic>
      <p:grpSp>
        <p:nvGrpSpPr>
          <p:cNvPr id="206" name="群組 205"/>
          <p:cNvGrpSpPr/>
          <p:nvPr/>
        </p:nvGrpSpPr>
        <p:grpSpPr>
          <a:xfrm>
            <a:off x="467542" y="714073"/>
            <a:ext cx="8086468" cy="4533189"/>
            <a:chOff x="467542" y="714073"/>
            <a:chExt cx="8086468" cy="4533189"/>
          </a:xfrm>
        </p:grpSpPr>
        <p:pic>
          <p:nvPicPr>
            <p:cNvPr id="207" name="圖片 2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215" y="2002119"/>
              <a:ext cx="130795" cy="119896"/>
            </a:xfrm>
            <a:prstGeom prst="rect">
              <a:avLst/>
            </a:prstGeom>
          </p:spPr>
        </p:pic>
        <p:pic>
          <p:nvPicPr>
            <p:cNvPr id="208" name="圖片 20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369" y="1287278"/>
              <a:ext cx="144015" cy="148516"/>
            </a:xfrm>
            <a:prstGeom prst="rect">
              <a:avLst/>
            </a:prstGeom>
          </p:spPr>
        </p:pic>
        <p:cxnSp>
          <p:nvCxnSpPr>
            <p:cNvPr id="209" name="直線接點 208"/>
            <p:cNvCxnSpPr/>
            <p:nvPr/>
          </p:nvCxnSpPr>
          <p:spPr>
            <a:xfrm flipH="1">
              <a:off x="4102498" y="728700"/>
              <a:ext cx="145961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接點 209"/>
            <p:cNvCxnSpPr/>
            <p:nvPr/>
          </p:nvCxnSpPr>
          <p:spPr>
            <a:xfrm flipH="1">
              <a:off x="4427984" y="4689140"/>
              <a:ext cx="149416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接點 210"/>
            <p:cNvCxnSpPr/>
            <p:nvPr/>
          </p:nvCxnSpPr>
          <p:spPr>
            <a:xfrm>
              <a:off x="5562110" y="1947178"/>
              <a:ext cx="0" cy="167714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接點 211"/>
            <p:cNvCxnSpPr/>
            <p:nvPr/>
          </p:nvCxnSpPr>
          <p:spPr>
            <a:xfrm>
              <a:off x="556211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接點 212"/>
            <p:cNvCxnSpPr/>
            <p:nvPr/>
          </p:nvCxnSpPr>
          <p:spPr>
            <a:xfrm flipH="1" flipV="1">
              <a:off x="5562110" y="1941457"/>
              <a:ext cx="353830" cy="572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橢圓 213"/>
            <p:cNvSpPr/>
            <p:nvPr/>
          </p:nvSpPr>
          <p:spPr>
            <a:xfrm>
              <a:off x="5413593" y="3621656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15" name="圖片 2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456" y="2153204"/>
              <a:ext cx="130795" cy="119896"/>
            </a:xfrm>
            <a:prstGeom prst="rect">
              <a:avLst/>
            </a:prstGeom>
          </p:spPr>
        </p:pic>
        <p:pic>
          <p:nvPicPr>
            <p:cNvPr id="216" name="圖片 2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415" y="2138894"/>
              <a:ext cx="144015" cy="148516"/>
            </a:xfrm>
            <a:prstGeom prst="rect">
              <a:avLst/>
            </a:prstGeom>
          </p:spPr>
        </p:pic>
        <p:cxnSp>
          <p:nvCxnSpPr>
            <p:cNvPr id="217" name="直線接點 216"/>
            <p:cNvCxnSpPr/>
            <p:nvPr/>
          </p:nvCxnSpPr>
          <p:spPr>
            <a:xfrm flipH="1">
              <a:off x="5906382" y="1944317"/>
              <a:ext cx="727439" cy="286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接點 217"/>
            <p:cNvCxnSpPr/>
            <p:nvPr/>
          </p:nvCxnSpPr>
          <p:spPr>
            <a:xfrm flipH="1">
              <a:off x="5922151" y="4680958"/>
              <a:ext cx="715269" cy="818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橢圓 218"/>
            <p:cNvSpPr/>
            <p:nvPr/>
          </p:nvSpPr>
          <p:spPr>
            <a:xfrm>
              <a:off x="575201" y="3862633"/>
              <a:ext cx="503658" cy="502471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0" name="圖片 2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211" y="2141086"/>
              <a:ext cx="144015" cy="132014"/>
            </a:xfrm>
            <a:prstGeom prst="rect">
              <a:avLst/>
            </a:prstGeom>
          </p:spPr>
        </p:pic>
        <p:pic>
          <p:nvPicPr>
            <p:cNvPr id="221" name="圖片 2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845" y="2124584"/>
              <a:ext cx="144015" cy="148516"/>
            </a:xfrm>
            <a:prstGeom prst="rect">
              <a:avLst/>
            </a:prstGeom>
          </p:spPr>
        </p:pic>
        <p:grpSp>
          <p:nvGrpSpPr>
            <p:cNvPr id="222" name="群組 221"/>
            <p:cNvGrpSpPr/>
            <p:nvPr/>
          </p:nvGrpSpPr>
          <p:grpSpPr>
            <a:xfrm>
              <a:off x="6085377" y="1941457"/>
              <a:ext cx="297033" cy="2747683"/>
              <a:chOff x="5767423" y="1941457"/>
              <a:chExt cx="297033" cy="2747683"/>
            </a:xfrm>
          </p:grpSpPr>
          <p:cxnSp>
            <p:nvCxnSpPr>
              <p:cNvPr id="293" name="直線接點 292"/>
              <p:cNvCxnSpPr/>
              <p:nvPr/>
            </p:nvCxnSpPr>
            <p:spPr>
              <a:xfrm>
                <a:off x="5922150" y="3861048"/>
                <a:ext cx="0" cy="82809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接點 293"/>
              <p:cNvCxnSpPr/>
              <p:nvPr/>
            </p:nvCxnSpPr>
            <p:spPr>
              <a:xfrm>
                <a:off x="5915940" y="1941457"/>
                <a:ext cx="0" cy="1682865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橢圓 294"/>
              <p:cNvSpPr/>
              <p:nvPr/>
            </p:nvSpPr>
            <p:spPr>
              <a:xfrm>
                <a:off x="5767423" y="3624322"/>
                <a:ext cx="297033" cy="23545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23" name="直線接點 222"/>
            <p:cNvCxnSpPr/>
            <p:nvPr/>
          </p:nvCxnSpPr>
          <p:spPr>
            <a:xfrm>
              <a:off x="6978794" y="3838764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接點 223"/>
            <p:cNvCxnSpPr/>
            <p:nvPr/>
          </p:nvCxnSpPr>
          <p:spPr>
            <a:xfrm>
              <a:off x="6978794" y="2526028"/>
              <a:ext cx="4408" cy="106898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橢圓 224"/>
            <p:cNvSpPr/>
            <p:nvPr/>
          </p:nvSpPr>
          <p:spPr>
            <a:xfrm>
              <a:off x="6830278" y="3602850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6" name="群組 225"/>
            <p:cNvGrpSpPr/>
            <p:nvPr/>
          </p:nvGrpSpPr>
          <p:grpSpPr>
            <a:xfrm>
              <a:off x="5688387" y="2148027"/>
              <a:ext cx="2461596" cy="843478"/>
              <a:chOff x="5688387" y="2148027"/>
              <a:chExt cx="2461596" cy="843478"/>
            </a:xfrm>
          </p:grpSpPr>
          <p:pic>
            <p:nvPicPr>
              <p:cNvPr id="289" name="圖片 28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7086" y="2148027"/>
                <a:ext cx="144015" cy="148516"/>
              </a:xfrm>
              <a:prstGeom prst="rect">
                <a:avLst/>
              </a:prstGeom>
            </p:spPr>
          </p:pic>
          <p:pic>
            <p:nvPicPr>
              <p:cNvPr id="290" name="圖片 2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6536" y="2205819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291" name="圖片 2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387" y="2871609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292" name="圖片 29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5968" y="2231554"/>
                <a:ext cx="144015" cy="148516"/>
              </a:xfrm>
              <a:prstGeom prst="rect">
                <a:avLst/>
              </a:prstGeom>
            </p:spPr>
          </p:pic>
        </p:grpSp>
        <p:grpSp>
          <p:nvGrpSpPr>
            <p:cNvPr id="227" name="群組 226"/>
            <p:cNvGrpSpPr/>
            <p:nvPr/>
          </p:nvGrpSpPr>
          <p:grpSpPr>
            <a:xfrm>
              <a:off x="5560003" y="714073"/>
              <a:ext cx="2861897" cy="4010150"/>
              <a:chOff x="5560003" y="714073"/>
              <a:chExt cx="2861897" cy="4010150"/>
            </a:xfrm>
          </p:grpSpPr>
          <p:cxnSp>
            <p:nvCxnSpPr>
              <p:cNvPr id="284" name="直線接點 283"/>
              <p:cNvCxnSpPr/>
              <p:nvPr/>
            </p:nvCxnSpPr>
            <p:spPr>
              <a:xfrm>
                <a:off x="5560003" y="728701"/>
                <a:ext cx="272040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線接點 284"/>
              <p:cNvCxnSpPr/>
              <p:nvPr/>
            </p:nvCxnSpPr>
            <p:spPr>
              <a:xfrm>
                <a:off x="6637420" y="4685049"/>
                <a:ext cx="1642992" cy="409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線接點 285"/>
              <p:cNvCxnSpPr/>
              <p:nvPr/>
            </p:nvCxnSpPr>
            <p:spPr>
              <a:xfrm>
                <a:off x="8277884" y="714073"/>
                <a:ext cx="0" cy="2879625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線接點 286"/>
              <p:cNvCxnSpPr/>
              <p:nvPr/>
            </p:nvCxnSpPr>
            <p:spPr>
              <a:xfrm>
                <a:off x="8277884" y="3857112"/>
                <a:ext cx="0" cy="86711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橢圓 287"/>
              <p:cNvSpPr/>
              <p:nvPr/>
            </p:nvSpPr>
            <p:spPr>
              <a:xfrm>
                <a:off x="8133868" y="3600192"/>
                <a:ext cx="288032" cy="23672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8" name="群組 227"/>
            <p:cNvGrpSpPr/>
            <p:nvPr/>
          </p:nvGrpSpPr>
          <p:grpSpPr>
            <a:xfrm>
              <a:off x="476546" y="2516706"/>
              <a:ext cx="1860826" cy="2565493"/>
              <a:chOff x="1370954" y="2852936"/>
              <a:chExt cx="1860826" cy="2565493"/>
            </a:xfrm>
          </p:grpSpPr>
          <p:cxnSp>
            <p:nvCxnSpPr>
              <p:cNvPr id="275" name="直線接點 274"/>
              <p:cNvCxnSpPr/>
              <p:nvPr/>
            </p:nvCxnSpPr>
            <p:spPr>
              <a:xfrm>
                <a:off x="1370954" y="4898023"/>
                <a:ext cx="0" cy="39274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線接點 275"/>
              <p:cNvCxnSpPr/>
              <p:nvPr/>
            </p:nvCxnSpPr>
            <p:spPr>
              <a:xfrm>
                <a:off x="3198157" y="2852936"/>
                <a:ext cx="0" cy="256549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接點 276"/>
              <p:cNvCxnSpPr/>
              <p:nvPr/>
            </p:nvCxnSpPr>
            <p:spPr>
              <a:xfrm>
                <a:off x="2516462" y="3226578"/>
                <a:ext cx="0" cy="192753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接點 277"/>
              <p:cNvCxnSpPr/>
              <p:nvPr/>
            </p:nvCxnSpPr>
            <p:spPr>
              <a:xfrm>
                <a:off x="2843941" y="3051029"/>
                <a:ext cx="0" cy="2223384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接點 278"/>
              <p:cNvCxnSpPr/>
              <p:nvPr/>
            </p:nvCxnSpPr>
            <p:spPr>
              <a:xfrm>
                <a:off x="1723182" y="5402389"/>
                <a:ext cx="1508598" cy="1426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線接點 279"/>
              <p:cNvCxnSpPr/>
              <p:nvPr/>
            </p:nvCxnSpPr>
            <p:spPr>
              <a:xfrm>
                <a:off x="2009627" y="5108281"/>
                <a:ext cx="506835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接點 280"/>
              <p:cNvCxnSpPr/>
              <p:nvPr/>
            </p:nvCxnSpPr>
            <p:spPr>
              <a:xfrm>
                <a:off x="1370954" y="5247341"/>
                <a:ext cx="1479607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線接點 281"/>
              <p:cNvCxnSpPr/>
              <p:nvPr/>
            </p:nvCxnSpPr>
            <p:spPr>
              <a:xfrm>
                <a:off x="1730994" y="4895603"/>
                <a:ext cx="0" cy="517016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線接點 282"/>
              <p:cNvCxnSpPr/>
              <p:nvPr/>
            </p:nvCxnSpPr>
            <p:spPr>
              <a:xfrm>
                <a:off x="2042548" y="4916025"/>
                <a:ext cx="0" cy="21272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直線接點 228"/>
            <p:cNvCxnSpPr/>
            <p:nvPr/>
          </p:nvCxnSpPr>
          <p:spPr>
            <a:xfrm>
              <a:off x="1160236" y="823318"/>
              <a:ext cx="0" cy="841486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接點 229"/>
            <p:cNvCxnSpPr/>
            <p:nvPr/>
          </p:nvCxnSpPr>
          <p:spPr>
            <a:xfrm>
              <a:off x="467542" y="762417"/>
              <a:ext cx="0" cy="1253639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接點 230"/>
            <p:cNvCxnSpPr/>
            <p:nvPr/>
          </p:nvCxnSpPr>
          <p:spPr>
            <a:xfrm>
              <a:off x="808576" y="781539"/>
              <a:ext cx="0" cy="1054497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接點 231"/>
            <p:cNvCxnSpPr/>
            <p:nvPr/>
          </p:nvCxnSpPr>
          <p:spPr>
            <a:xfrm>
              <a:off x="2951820" y="1664804"/>
              <a:ext cx="0" cy="1260140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接點 232"/>
            <p:cNvCxnSpPr/>
            <p:nvPr/>
          </p:nvCxnSpPr>
          <p:spPr>
            <a:xfrm>
              <a:off x="2301367" y="1988840"/>
              <a:ext cx="2381" cy="576064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接點 233"/>
            <p:cNvCxnSpPr/>
            <p:nvPr/>
          </p:nvCxnSpPr>
          <p:spPr>
            <a:xfrm>
              <a:off x="469923" y="2852936"/>
              <a:ext cx="0" cy="774769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接點 234"/>
            <p:cNvCxnSpPr/>
            <p:nvPr/>
          </p:nvCxnSpPr>
          <p:spPr>
            <a:xfrm>
              <a:off x="1151618" y="2516706"/>
              <a:ext cx="0" cy="1110999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接點 235"/>
            <p:cNvCxnSpPr/>
            <p:nvPr/>
          </p:nvCxnSpPr>
          <p:spPr>
            <a:xfrm>
              <a:off x="2624128" y="1836382"/>
              <a:ext cx="0" cy="908542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接點 236"/>
            <p:cNvCxnSpPr/>
            <p:nvPr/>
          </p:nvCxnSpPr>
          <p:spPr>
            <a:xfrm>
              <a:off x="800858" y="2744924"/>
              <a:ext cx="0" cy="954493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接點 237"/>
            <p:cNvCxnSpPr/>
            <p:nvPr/>
          </p:nvCxnSpPr>
          <p:spPr>
            <a:xfrm flipH="1" flipV="1">
              <a:off x="1115616" y="1646802"/>
              <a:ext cx="1836204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接點 238"/>
            <p:cNvCxnSpPr/>
            <p:nvPr/>
          </p:nvCxnSpPr>
          <p:spPr>
            <a:xfrm flipH="1">
              <a:off x="467542" y="2016056"/>
              <a:ext cx="1833825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接點 239"/>
            <p:cNvCxnSpPr/>
            <p:nvPr/>
          </p:nvCxnSpPr>
          <p:spPr>
            <a:xfrm flipH="1">
              <a:off x="755576" y="1826435"/>
              <a:ext cx="1908212" cy="9947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接點 240"/>
            <p:cNvCxnSpPr/>
            <p:nvPr/>
          </p:nvCxnSpPr>
          <p:spPr>
            <a:xfrm flipH="1" flipV="1">
              <a:off x="467542" y="2888940"/>
              <a:ext cx="2515488" cy="1800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接點 241"/>
            <p:cNvCxnSpPr/>
            <p:nvPr/>
          </p:nvCxnSpPr>
          <p:spPr>
            <a:xfrm flipH="1">
              <a:off x="1115616" y="2539740"/>
              <a:ext cx="1221756" cy="0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接點 242"/>
            <p:cNvCxnSpPr/>
            <p:nvPr/>
          </p:nvCxnSpPr>
          <p:spPr>
            <a:xfrm flipH="1">
              <a:off x="784958" y="2726535"/>
              <a:ext cx="1878830" cy="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4" name="群組 243"/>
            <p:cNvGrpSpPr/>
            <p:nvPr/>
          </p:nvGrpSpPr>
          <p:grpSpPr>
            <a:xfrm>
              <a:off x="4103948" y="1502988"/>
              <a:ext cx="1188132" cy="1997694"/>
              <a:chOff x="4103948" y="1502988"/>
              <a:chExt cx="1188132" cy="1997694"/>
            </a:xfrm>
          </p:grpSpPr>
          <p:grpSp>
            <p:nvGrpSpPr>
              <p:cNvPr id="269" name="群組 268"/>
              <p:cNvGrpSpPr/>
              <p:nvPr/>
            </p:nvGrpSpPr>
            <p:grpSpPr>
              <a:xfrm>
                <a:off x="4103948" y="1502988"/>
                <a:ext cx="1128900" cy="1962016"/>
                <a:chOff x="4103948" y="1502988"/>
                <a:chExt cx="1128900" cy="1962016"/>
              </a:xfrm>
            </p:grpSpPr>
            <p:cxnSp>
              <p:nvCxnSpPr>
                <p:cNvPr id="272" name="直線接點 271"/>
                <p:cNvCxnSpPr/>
                <p:nvPr/>
              </p:nvCxnSpPr>
              <p:spPr>
                <a:xfrm flipH="1">
                  <a:off x="4103948" y="1502988"/>
                  <a:ext cx="895792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線接點 272"/>
                <p:cNvCxnSpPr/>
                <p:nvPr/>
              </p:nvCxnSpPr>
              <p:spPr>
                <a:xfrm flipH="1">
                  <a:off x="4932040" y="3465004"/>
                  <a:ext cx="300808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線接點 273"/>
                <p:cNvCxnSpPr/>
                <p:nvPr/>
              </p:nvCxnSpPr>
              <p:spPr>
                <a:xfrm flipH="1" flipV="1">
                  <a:off x="4999740" y="1521115"/>
                  <a:ext cx="11711" cy="1079793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0" name="直線接點 269"/>
              <p:cNvCxnSpPr/>
              <p:nvPr/>
            </p:nvCxnSpPr>
            <p:spPr>
              <a:xfrm flipH="1">
                <a:off x="4999741" y="2584284"/>
                <a:ext cx="292339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接點 270"/>
              <p:cNvCxnSpPr/>
              <p:nvPr/>
            </p:nvCxnSpPr>
            <p:spPr>
              <a:xfrm flipH="1" flipV="1">
                <a:off x="5237742" y="2584284"/>
                <a:ext cx="11712" cy="91639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群組 244"/>
            <p:cNvGrpSpPr/>
            <p:nvPr/>
          </p:nvGrpSpPr>
          <p:grpSpPr>
            <a:xfrm>
              <a:off x="2771800" y="722883"/>
              <a:ext cx="2363830" cy="4524379"/>
              <a:chOff x="2771800" y="722883"/>
              <a:chExt cx="2363830" cy="4524379"/>
            </a:xfrm>
          </p:grpSpPr>
          <p:sp>
            <p:nvSpPr>
              <p:cNvPr id="250" name="橢圓 249"/>
              <p:cNvSpPr/>
              <p:nvPr/>
            </p:nvSpPr>
            <p:spPr>
              <a:xfrm>
                <a:off x="4301803" y="3593698"/>
                <a:ext cx="288032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51" name="群組 250"/>
              <p:cNvGrpSpPr/>
              <p:nvPr/>
            </p:nvGrpSpPr>
            <p:grpSpPr>
              <a:xfrm>
                <a:off x="4073519" y="722883"/>
                <a:ext cx="933477" cy="4507054"/>
                <a:chOff x="3765402" y="712266"/>
                <a:chExt cx="933477" cy="4507054"/>
              </a:xfrm>
            </p:grpSpPr>
            <p:cxnSp>
              <p:nvCxnSpPr>
                <p:cNvPr id="260" name="直線接點 259"/>
                <p:cNvCxnSpPr/>
                <p:nvPr/>
              </p:nvCxnSpPr>
              <p:spPr>
                <a:xfrm>
                  <a:off x="3814643" y="712266"/>
                  <a:ext cx="0" cy="781824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線接點 260"/>
                <p:cNvCxnSpPr/>
                <p:nvPr/>
              </p:nvCxnSpPr>
              <p:spPr>
                <a:xfrm>
                  <a:off x="4115106" y="2515411"/>
                  <a:ext cx="11802" cy="1118374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線接點 261"/>
                <p:cNvCxnSpPr/>
                <p:nvPr/>
              </p:nvCxnSpPr>
              <p:spPr>
                <a:xfrm>
                  <a:off x="4147446" y="3823561"/>
                  <a:ext cx="5056" cy="88638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線接點 262"/>
                <p:cNvCxnSpPr/>
                <p:nvPr/>
              </p:nvCxnSpPr>
              <p:spPr>
                <a:xfrm>
                  <a:off x="4658691" y="3444002"/>
                  <a:ext cx="0" cy="189783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線接點 263"/>
                <p:cNvCxnSpPr/>
                <p:nvPr/>
              </p:nvCxnSpPr>
              <p:spPr>
                <a:xfrm>
                  <a:off x="4658691" y="3828147"/>
                  <a:ext cx="0" cy="26574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線接點 264"/>
                <p:cNvCxnSpPr/>
                <p:nvPr/>
              </p:nvCxnSpPr>
              <p:spPr>
                <a:xfrm flipH="1">
                  <a:off x="4138594" y="3444002"/>
                  <a:ext cx="5386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線接點 265"/>
                <p:cNvCxnSpPr/>
                <p:nvPr/>
              </p:nvCxnSpPr>
              <p:spPr>
                <a:xfrm flipH="1">
                  <a:off x="4160270" y="4093889"/>
                  <a:ext cx="5386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直線接點 266"/>
                <p:cNvCxnSpPr/>
                <p:nvPr/>
              </p:nvCxnSpPr>
              <p:spPr>
                <a:xfrm>
                  <a:off x="3807246" y="4671494"/>
                  <a:ext cx="5056" cy="547826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直線接點 267"/>
                <p:cNvCxnSpPr/>
                <p:nvPr/>
              </p:nvCxnSpPr>
              <p:spPr>
                <a:xfrm flipH="1">
                  <a:off x="3765402" y="4687561"/>
                  <a:ext cx="426047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群組 251"/>
              <p:cNvGrpSpPr/>
              <p:nvPr/>
            </p:nvGrpSpPr>
            <p:grpSpPr>
              <a:xfrm>
                <a:off x="2771800" y="728700"/>
                <a:ext cx="1367818" cy="4518562"/>
                <a:chOff x="2771800" y="728700"/>
                <a:chExt cx="1367818" cy="4518562"/>
              </a:xfrm>
            </p:grpSpPr>
            <p:cxnSp>
              <p:nvCxnSpPr>
                <p:cNvPr id="258" name="直線接點 257"/>
                <p:cNvCxnSpPr/>
                <p:nvPr/>
              </p:nvCxnSpPr>
              <p:spPr>
                <a:xfrm>
                  <a:off x="2771800" y="728700"/>
                  <a:ext cx="1363650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線接點 258"/>
                <p:cNvCxnSpPr/>
                <p:nvPr/>
              </p:nvCxnSpPr>
              <p:spPr>
                <a:xfrm>
                  <a:off x="2898637" y="5247262"/>
                  <a:ext cx="1240981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3" name="橢圓 252"/>
              <p:cNvSpPr/>
              <p:nvPr/>
            </p:nvSpPr>
            <p:spPr>
              <a:xfrm>
                <a:off x="4810142" y="3593698"/>
                <a:ext cx="325488" cy="288032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54" name="群組 253"/>
              <p:cNvGrpSpPr/>
              <p:nvPr/>
            </p:nvGrpSpPr>
            <p:grpSpPr>
              <a:xfrm>
                <a:off x="4103948" y="1504707"/>
                <a:ext cx="648072" cy="1108728"/>
                <a:chOff x="4549268" y="1700408"/>
                <a:chExt cx="648072" cy="1108728"/>
              </a:xfrm>
            </p:grpSpPr>
            <p:cxnSp>
              <p:nvCxnSpPr>
                <p:cNvPr id="255" name="直線接點 254"/>
                <p:cNvCxnSpPr/>
                <p:nvPr/>
              </p:nvCxnSpPr>
              <p:spPr>
                <a:xfrm>
                  <a:off x="5161336" y="1700408"/>
                  <a:ext cx="0" cy="1108728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線接點 255"/>
                <p:cNvCxnSpPr/>
                <p:nvPr/>
              </p:nvCxnSpPr>
              <p:spPr>
                <a:xfrm flipH="1">
                  <a:off x="4834402" y="2783739"/>
                  <a:ext cx="357634" cy="6349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線接點 256"/>
                <p:cNvCxnSpPr/>
                <p:nvPr/>
              </p:nvCxnSpPr>
              <p:spPr>
                <a:xfrm flipH="1">
                  <a:off x="4549268" y="1700408"/>
                  <a:ext cx="648072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6" name="直線接點 245"/>
            <p:cNvCxnSpPr/>
            <p:nvPr/>
          </p:nvCxnSpPr>
          <p:spPr>
            <a:xfrm>
              <a:off x="6648322" y="1941457"/>
              <a:ext cx="0" cy="64282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接點 246"/>
            <p:cNvCxnSpPr/>
            <p:nvPr/>
          </p:nvCxnSpPr>
          <p:spPr>
            <a:xfrm>
              <a:off x="6637420" y="2557976"/>
              <a:ext cx="332020" cy="692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8" name="圖片 2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4217420"/>
              <a:ext cx="130795" cy="119896"/>
            </a:xfrm>
            <a:prstGeom prst="rect">
              <a:avLst/>
            </a:prstGeom>
          </p:spPr>
        </p:pic>
        <p:cxnSp>
          <p:nvCxnSpPr>
            <p:cNvPr id="249" name="直線接點 248"/>
            <p:cNvCxnSpPr/>
            <p:nvPr/>
          </p:nvCxnSpPr>
          <p:spPr>
            <a:xfrm>
              <a:off x="5906382" y="722883"/>
              <a:ext cx="0" cy="126595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副標題 2"/>
          <p:cNvSpPr txBox="1">
            <a:spLocks/>
          </p:cNvSpPr>
          <p:nvPr/>
        </p:nvSpPr>
        <p:spPr>
          <a:xfrm>
            <a:off x="685474" y="6165304"/>
            <a:ext cx="4339079" cy="5310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但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的接點尚未復歸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  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2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 animBg="1"/>
      <p:bldP spid="8" grpId="0" animBg="1"/>
      <p:bldP spid="2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481209" y="5791763"/>
            <a:ext cx="5330335" cy="585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9-2.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在超過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設定的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時限後才放開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EMS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8" name="標題 1"/>
          <p:cNvSpPr txBox="1">
            <a:spLocks/>
          </p:cNvSpPr>
          <p:nvPr/>
        </p:nvSpPr>
        <p:spPr>
          <a:xfrm>
            <a:off x="7387117" y="590427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sp>
        <p:nvSpPr>
          <p:cNvPr id="8" name="向上箭號 7"/>
          <p:cNvSpPr/>
          <p:nvPr/>
        </p:nvSpPr>
        <p:spPr>
          <a:xfrm>
            <a:off x="3636357" y="932456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24" y="570550"/>
            <a:ext cx="320236" cy="293548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3936341" y="1667141"/>
            <a:ext cx="1024932" cy="148516"/>
            <a:chOff x="3849528" y="1103174"/>
            <a:chExt cx="1024932" cy="148516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665" y="1131794"/>
              <a:ext cx="130795" cy="119896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8" y="1103174"/>
              <a:ext cx="144015" cy="148516"/>
            </a:xfrm>
            <a:prstGeom prst="rect">
              <a:avLst/>
            </a:prstGeom>
          </p:spPr>
        </p:pic>
      </p:grpSp>
      <p:sp>
        <p:nvSpPr>
          <p:cNvPr id="30" name="副標題 2"/>
          <p:cNvSpPr txBox="1">
            <a:spLocks/>
          </p:cNvSpPr>
          <p:nvPr/>
        </p:nvSpPr>
        <p:spPr>
          <a:xfrm>
            <a:off x="1132663" y="6236949"/>
            <a:ext cx="1630889" cy="58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 smtClean="0">
                <a:latin typeface="華康中圓體" pitchFamily="49" charset="-120"/>
                <a:ea typeface="華康中圓體" pitchFamily="49" charset="-120"/>
              </a:rPr>
              <a:t>MCR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不再動作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1" name="副標題 2"/>
          <p:cNvSpPr txBox="1">
            <a:spLocks/>
          </p:cNvSpPr>
          <p:nvPr/>
        </p:nvSpPr>
        <p:spPr>
          <a:xfrm>
            <a:off x="2613125" y="6264315"/>
            <a:ext cx="1630889" cy="58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，只有</a:t>
            </a:r>
            <a:r>
              <a:rPr lang="en-US" altLang="zh-TW" sz="2000" dirty="0" smtClean="0">
                <a:latin typeface="華康中圓體" pitchFamily="49" charset="-120"/>
                <a:ea typeface="華康中圓體" pitchFamily="49" charset="-120"/>
              </a:rPr>
              <a:t>GL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亮。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654787" y="742294"/>
            <a:ext cx="6210690" cy="4513908"/>
            <a:chOff x="2654787" y="742294"/>
            <a:chExt cx="6210690" cy="4513908"/>
          </a:xfrm>
        </p:grpSpPr>
        <p:sp>
          <p:nvSpPr>
            <p:cNvPr id="32" name="橢圓 31"/>
            <p:cNvSpPr/>
            <p:nvPr/>
          </p:nvSpPr>
          <p:spPr>
            <a:xfrm>
              <a:off x="8415427" y="3471823"/>
              <a:ext cx="450050" cy="484746"/>
            </a:xfrm>
            <a:prstGeom prst="ellipse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肘形接點 32"/>
            <p:cNvCxnSpPr/>
            <p:nvPr/>
          </p:nvCxnSpPr>
          <p:spPr>
            <a:xfrm>
              <a:off x="2654787" y="742294"/>
              <a:ext cx="5985665" cy="2845624"/>
            </a:xfrm>
            <a:prstGeom prst="bentConnector2">
              <a:avLst/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/>
            <p:nvPr/>
          </p:nvCxnSpPr>
          <p:spPr>
            <a:xfrm flipV="1">
              <a:off x="2914133" y="3862357"/>
              <a:ext cx="5751160" cy="1393845"/>
            </a:xfrm>
            <a:prstGeom prst="bentConnector3">
              <a:avLst>
                <a:gd name="adj1" fmla="val 99198"/>
              </a:avLst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49"/>
          <p:cNvGrpSpPr/>
          <p:nvPr/>
        </p:nvGrpSpPr>
        <p:grpSpPr>
          <a:xfrm>
            <a:off x="2712465" y="680765"/>
            <a:ext cx="2579615" cy="4576337"/>
            <a:chOff x="2712465" y="680765"/>
            <a:chExt cx="2579615" cy="4576337"/>
          </a:xfrm>
        </p:grpSpPr>
        <p:grpSp>
          <p:nvGrpSpPr>
            <p:cNvPr id="51" name="群組 50"/>
            <p:cNvGrpSpPr/>
            <p:nvPr/>
          </p:nvGrpSpPr>
          <p:grpSpPr>
            <a:xfrm>
              <a:off x="2712465" y="680765"/>
              <a:ext cx="2579615" cy="4576337"/>
              <a:chOff x="2712465" y="680765"/>
              <a:chExt cx="2579615" cy="4576337"/>
            </a:xfrm>
          </p:grpSpPr>
          <p:cxnSp>
            <p:nvCxnSpPr>
              <p:cNvPr id="56" name="直線接點 55"/>
              <p:cNvCxnSpPr/>
              <p:nvPr/>
            </p:nvCxnSpPr>
            <p:spPr>
              <a:xfrm>
                <a:off x="2712465" y="717324"/>
                <a:ext cx="143221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>
                <a:off x="4144675" y="1503186"/>
                <a:ext cx="857492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 flipV="1">
                <a:off x="4932040" y="3465404"/>
                <a:ext cx="360040" cy="1386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>
                <a:off x="4470566" y="4119570"/>
                <a:ext cx="523021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>
                <a:off x="2756567" y="5247602"/>
                <a:ext cx="1388108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flipV="1">
                <a:off x="4128871" y="4694290"/>
                <a:ext cx="0" cy="562812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/>
              <p:nvPr/>
            </p:nvCxnSpPr>
            <p:spPr>
              <a:xfrm flipH="1" flipV="1">
                <a:off x="4970183" y="3445652"/>
                <a:ext cx="9394" cy="16202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 flipV="1">
                <a:off x="5002167" y="1467182"/>
                <a:ext cx="0" cy="116973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flipV="1">
                <a:off x="4144675" y="680765"/>
                <a:ext cx="0" cy="846455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/>
              <p:nvPr/>
            </p:nvCxnSpPr>
            <p:spPr>
              <a:xfrm flipH="1" flipV="1">
                <a:off x="4979577" y="3859698"/>
                <a:ext cx="1399" cy="259872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橢圓 69"/>
              <p:cNvSpPr/>
              <p:nvPr/>
            </p:nvSpPr>
            <p:spPr>
              <a:xfrm>
                <a:off x="4826167" y="3587918"/>
                <a:ext cx="288032" cy="288032"/>
              </a:xfrm>
              <a:prstGeom prst="ellipse">
                <a:avLst/>
              </a:prstGeom>
              <a:solidFill>
                <a:schemeClr val="bg1">
                  <a:lumMod val="50000"/>
                  <a:alpha val="28000"/>
                </a:schemeClr>
              </a:solidFill>
              <a:ln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52" name="直線接點 51"/>
            <p:cNvCxnSpPr/>
            <p:nvPr/>
          </p:nvCxnSpPr>
          <p:spPr>
            <a:xfrm>
              <a:off x="4993587" y="2602294"/>
              <a:ext cx="298493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 flipV="1">
              <a:off x="5266806" y="2602294"/>
              <a:ext cx="4697" cy="864496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4470566" y="4119570"/>
              <a:ext cx="0" cy="562812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4128871" y="4694290"/>
              <a:ext cx="341695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橢圓形圖說文字 70" title="t2到"/>
          <p:cNvSpPr/>
          <p:nvPr/>
        </p:nvSpPr>
        <p:spPr>
          <a:xfrm>
            <a:off x="4926270" y="1153067"/>
            <a:ext cx="936104" cy="442546"/>
          </a:xfrm>
          <a:prstGeom prst="wedgeEllipseCallout">
            <a:avLst>
              <a:gd name="adj1" fmla="val -54250"/>
              <a:gd name="adj2" fmla="val 55239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t2</a:t>
            </a:r>
            <a:r>
              <a:rPr lang="zh-TW" altLang="en-US" dirty="0" smtClean="0">
                <a:solidFill>
                  <a:schemeClr val="tx1"/>
                </a:solidFill>
              </a:rPr>
              <a:t>到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repeatCount="3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 animBg="1"/>
      <p:bldP spid="8" grpId="0" animBg="1"/>
      <p:bldP spid="30" grpId="0"/>
      <p:bldP spid="31" grpId="0"/>
      <p:bldP spid="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9572" y="1592796"/>
            <a:ext cx="7452828" cy="24122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en-US" altLang="zh-TW" sz="44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10.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反轉</a:t>
            </a:r>
            <a:r>
              <a:rPr lang="el-GR" altLang="zh-TW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運轉時，按下「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OFF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」</a:t>
            </a:r>
            <a:endParaRPr lang="en-US" altLang="zh-TW" sz="44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501804" y="5904275"/>
            <a:ext cx="8089201" cy="441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10-1.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反轉</a:t>
            </a:r>
            <a:r>
              <a:rPr lang="el-GR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運轉時，若按下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OFF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動作，接點也立刻動作。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8" name="標題 1"/>
          <p:cNvSpPr txBox="1">
            <a:spLocks/>
          </p:cNvSpPr>
          <p:nvPr/>
        </p:nvSpPr>
        <p:spPr>
          <a:xfrm>
            <a:off x="7322981" y="540922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pic>
        <p:nvPicPr>
          <p:cNvPr id="106" name="圖片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60" y="1374340"/>
            <a:ext cx="320236" cy="293548"/>
          </a:xfrm>
          <a:prstGeom prst="rect">
            <a:avLst/>
          </a:prstGeom>
        </p:spPr>
      </p:pic>
      <p:sp>
        <p:nvSpPr>
          <p:cNvPr id="2" name="右彎箭號 1"/>
          <p:cNvSpPr/>
          <p:nvPr/>
        </p:nvSpPr>
        <p:spPr>
          <a:xfrm rot="10800000">
            <a:off x="8378878" y="1217680"/>
            <a:ext cx="363001" cy="408191"/>
          </a:xfrm>
          <a:prstGeom prst="bentArrow">
            <a:avLst>
              <a:gd name="adj1" fmla="val 25000"/>
              <a:gd name="adj2" fmla="val 27800"/>
              <a:gd name="adj3" fmla="val 25000"/>
              <a:gd name="adj4" fmla="val 4375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8" name="圖片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1382831"/>
            <a:ext cx="288031" cy="297033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53" y="1059553"/>
            <a:ext cx="320236" cy="293548"/>
          </a:xfrm>
          <a:prstGeom prst="rect">
            <a:avLst/>
          </a:prstGeom>
        </p:spPr>
      </p:pic>
      <p:grpSp>
        <p:nvGrpSpPr>
          <p:cNvPr id="136" name="群組 135"/>
          <p:cNvGrpSpPr/>
          <p:nvPr/>
        </p:nvGrpSpPr>
        <p:grpSpPr>
          <a:xfrm>
            <a:off x="7664937" y="743552"/>
            <a:ext cx="358534" cy="3950619"/>
            <a:chOff x="1372567" y="704302"/>
            <a:chExt cx="358534" cy="3950619"/>
          </a:xfrm>
        </p:grpSpPr>
        <p:cxnSp>
          <p:nvCxnSpPr>
            <p:cNvPr id="137" name="直線接點 136"/>
            <p:cNvCxnSpPr/>
            <p:nvPr/>
          </p:nvCxnSpPr>
          <p:spPr>
            <a:xfrm flipH="1">
              <a:off x="1551834" y="704302"/>
              <a:ext cx="4180" cy="283582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橢圓 137"/>
            <p:cNvSpPr/>
            <p:nvPr/>
          </p:nvSpPr>
          <p:spPr>
            <a:xfrm>
              <a:off x="1372567" y="3504666"/>
              <a:ext cx="358534" cy="362404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9" name="直線接點 138"/>
            <p:cNvCxnSpPr/>
            <p:nvPr/>
          </p:nvCxnSpPr>
          <p:spPr>
            <a:xfrm>
              <a:off x="1556014" y="3826826"/>
              <a:ext cx="0" cy="82809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群組 108"/>
          <p:cNvGrpSpPr/>
          <p:nvPr/>
        </p:nvGrpSpPr>
        <p:grpSpPr>
          <a:xfrm>
            <a:off x="467542" y="714073"/>
            <a:ext cx="8086468" cy="4533189"/>
            <a:chOff x="467542" y="714073"/>
            <a:chExt cx="8086468" cy="4533189"/>
          </a:xfrm>
        </p:grpSpPr>
        <p:grpSp>
          <p:nvGrpSpPr>
            <p:cNvPr id="110" name="群組 109"/>
            <p:cNvGrpSpPr/>
            <p:nvPr/>
          </p:nvGrpSpPr>
          <p:grpSpPr>
            <a:xfrm>
              <a:off x="3921536" y="1681451"/>
              <a:ext cx="1054783" cy="157435"/>
              <a:chOff x="3921536" y="1681451"/>
              <a:chExt cx="1054783" cy="157435"/>
            </a:xfrm>
          </p:grpSpPr>
          <p:pic>
            <p:nvPicPr>
              <p:cNvPr id="211" name="圖片 2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1536" y="1681451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212" name="圖片 2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2304" y="1690370"/>
                <a:ext cx="144015" cy="148516"/>
              </a:xfrm>
              <a:prstGeom prst="rect">
                <a:avLst/>
              </a:prstGeom>
            </p:spPr>
          </p:pic>
        </p:grpSp>
        <p:grpSp>
          <p:nvGrpSpPr>
            <p:cNvPr id="111" name="群組 110"/>
            <p:cNvGrpSpPr/>
            <p:nvPr/>
          </p:nvGrpSpPr>
          <p:grpSpPr>
            <a:xfrm>
              <a:off x="467542" y="714073"/>
              <a:ext cx="8086468" cy="4533189"/>
              <a:chOff x="467542" y="714073"/>
              <a:chExt cx="8086468" cy="4533189"/>
            </a:xfrm>
          </p:grpSpPr>
          <p:pic>
            <p:nvPicPr>
              <p:cNvPr id="112" name="圖片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3215" y="2002119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113" name="圖片 1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3369" y="1287278"/>
                <a:ext cx="144015" cy="148516"/>
              </a:xfrm>
              <a:prstGeom prst="rect">
                <a:avLst/>
              </a:prstGeom>
            </p:spPr>
          </p:pic>
          <p:cxnSp>
            <p:nvCxnSpPr>
              <p:cNvPr id="114" name="直線接點 113"/>
              <p:cNvCxnSpPr/>
              <p:nvPr/>
            </p:nvCxnSpPr>
            <p:spPr>
              <a:xfrm flipH="1">
                <a:off x="4102498" y="728700"/>
                <a:ext cx="1459612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接點 114"/>
              <p:cNvCxnSpPr/>
              <p:nvPr/>
            </p:nvCxnSpPr>
            <p:spPr>
              <a:xfrm flipH="1">
                <a:off x="4427984" y="4689140"/>
                <a:ext cx="1494166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/>
              <p:cNvCxnSpPr/>
              <p:nvPr/>
            </p:nvCxnSpPr>
            <p:spPr>
              <a:xfrm>
                <a:off x="5562110" y="1947178"/>
                <a:ext cx="0" cy="167714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116"/>
              <p:cNvCxnSpPr/>
              <p:nvPr/>
            </p:nvCxnSpPr>
            <p:spPr>
              <a:xfrm>
                <a:off x="5562110" y="3861048"/>
                <a:ext cx="0" cy="82809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 flipH="1" flipV="1">
                <a:off x="5562110" y="1941457"/>
                <a:ext cx="353830" cy="572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橢圓 118"/>
              <p:cNvSpPr/>
              <p:nvPr/>
            </p:nvSpPr>
            <p:spPr>
              <a:xfrm>
                <a:off x="5413593" y="3621656"/>
                <a:ext cx="297033" cy="23545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25" name="圖片 1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456" y="2153204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126" name="圖片 1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5415" y="2138894"/>
                <a:ext cx="144015" cy="148516"/>
              </a:xfrm>
              <a:prstGeom prst="rect">
                <a:avLst/>
              </a:prstGeom>
            </p:spPr>
          </p:pic>
          <p:cxnSp>
            <p:nvCxnSpPr>
              <p:cNvPr id="127" name="直線接點 126"/>
              <p:cNvCxnSpPr/>
              <p:nvPr/>
            </p:nvCxnSpPr>
            <p:spPr>
              <a:xfrm flipH="1">
                <a:off x="5906382" y="1944317"/>
                <a:ext cx="727439" cy="286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接點 127"/>
              <p:cNvCxnSpPr/>
              <p:nvPr/>
            </p:nvCxnSpPr>
            <p:spPr>
              <a:xfrm flipH="1">
                <a:off x="5922151" y="4680958"/>
                <a:ext cx="715269" cy="818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橢圓 128"/>
              <p:cNvSpPr/>
              <p:nvPr/>
            </p:nvSpPr>
            <p:spPr>
              <a:xfrm>
                <a:off x="575201" y="3862633"/>
                <a:ext cx="503658" cy="502471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30" name="圖片 1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211" y="2141086"/>
                <a:ext cx="144015" cy="132014"/>
              </a:xfrm>
              <a:prstGeom prst="rect">
                <a:avLst/>
              </a:prstGeom>
            </p:spPr>
          </p:pic>
          <p:pic>
            <p:nvPicPr>
              <p:cNvPr id="131" name="圖片 1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845" y="2124584"/>
                <a:ext cx="144015" cy="148516"/>
              </a:xfrm>
              <a:prstGeom prst="rect">
                <a:avLst/>
              </a:prstGeom>
            </p:spPr>
          </p:pic>
          <p:grpSp>
            <p:nvGrpSpPr>
              <p:cNvPr id="132" name="群組 131"/>
              <p:cNvGrpSpPr/>
              <p:nvPr/>
            </p:nvGrpSpPr>
            <p:grpSpPr>
              <a:xfrm>
                <a:off x="6085377" y="1941457"/>
                <a:ext cx="297033" cy="2747683"/>
                <a:chOff x="5767423" y="1941457"/>
                <a:chExt cx="297033" cy="2747683"/>
              </a:xfrm>
            </p:grpSpPr>
            <p:cxnSp>
              <p:nvCxnSpPr>
                <p:cNvPr id="208" name="直線接點 207"/>
                <p:cNvCxnSpPr/>
                <p:nvPr/>
              </p:nvCxnSpPr>
              <p:spPr>
                <a:xfrm>
                  <a:off x="5922150" y="3861048"/>
                  <a:ext cx="0" cy="82809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接點 208"/>
                <p:cNvCxnSpPr/>
                <p:nvPr/>
              </p:nvCxnSpPr>
              <p:spPr>
                <a:xfrm>
                  <a:off x="5915940" y="1941457"/>
                  <a:ext cx="0" cy="1682865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橢圓 209"/>
                <p:cNvSpPr/>
                <p:nvPr/>
              </p:nvSpPr>
              <p:spPr>
                <a:xfrm>
                  <a:off x="5767423" y="3624322"/>
                  <a:ext cx="297033" cy="235456"/>
                </a:xfrm>
                <a:prstGeom prst="ellipse">
                  <a:avLst/>
                </a:prstGeom>
                <a:solidFill>
                  <a:srgbClr val="C0000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34" name="直線接點 133"/>
              <p:cNvCxnSpPr/>
              <p:nvPr/>
            </p:nvCxnSpPr>
            <p:spPr>
              <a:xfrm>
                <a:off x="6978794" y="3838764"/>
                <a:ext cx="0" cy="82809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接點 134"/>
              <p:cNvCxnSpPr/>
              <p:nvPr/>
            </p:nvCxnSpPr>
            <p:spPr>
              <a:xfrm>
                <a:off x="6978794" y="2526028"/>
                <a:ext cx="4408" cy="106898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橢圓 139"/>
              <p:cNvSpPr/>
              <p:nvPr/>
            </p:nvSpPr>
            <p:spPr>
              <a:xfrm>
                <a:off x="6830278" y="3602850"/>
                <a:ext cx="297033" cy="23545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41" name="群組 140"/>
              <p:cNvGrpSpPr/>
              <p:nvPr/>
            </p:nvGrpSpPr>
            <p:grpSpPr>
              <a:xfrm>
                <a:off x="5688387" y="2148027"/>
                <a:ext cx="2461596" cy="843478"/>
                <a:chOff x="5688387" y="2148027"/>
                <a:chExt cx="2461596" cy="843478"/>
              </a:xfrm>
            </p:grpSpPr>
            <p:pic>
              <p:nvPicPr>
                <p:cNvPr id="204" name="圖片 20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7086" y="2148027"/>
                  <a:ext cx="144015" cy="148516"/>
                </a:xfrm>
                <a:prstGeom prst="rect">
                  <a:avLst/>
                </a:prstGeom>
              </p:spPr>
            </p:pic>
            <p:pic>
              <p:nvPicPr>
                <p:cNvPr id="205" name="圖片 20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6536" y="220581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206" name="圖片 20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8387" y="287160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207" name="圖片 20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5968" y="2231554"/>
                  <a:ext cx="144015" cy="148516"/>
                </a:xfrm>
                <a:prstGeom prst="rect">
                  <a:avLst/>
                </a:prstGeom>
              </p:spPr>
            </p:pic>
          </p:grpSp>
          <p:grpSp>
            <p:nvGrpSpPr>
              <p:cNvPr id="142" name="群組 141"/>
              <p:cNvGrpSpPr/>
              <p:nvPr/>
            </p:nvGrpSpPr>
            <p:grpSpPr>
              <a:xfrm>
                <a:off x="5560003" y="714073"/>
                <a:ext cx="2861897" cy="4010150"/>
                <a:chOff x="5560003" y="714073"/>
                <a:chExt cx="2861897" cy="4010150"/>
              </a:xfrm>
            </p:grpSpPr>
            <p:cxnSp>
              <p:nvCxnSpPr>
                <p:cNvPr id="199" name="直線接點 198"/>
                <p:cNvCxnSpPr/>
                <p:nvPr/>
              </p:nvCxnSpPr>
              <p:spPr>
                <a:xfrm>
                  <a:off x="5560003" y="728701"/>
                  <a:ext cx="27204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線接點 199"/>
                <p:cNvCxnSpPr/>
                <p:nvPr/>
              </p:nvCxnSpPr>
              <p:spPr>
                <a:xfrm>
                  <a:off x="6637420" y="4685049"/>
                  <a:ext cx="1642992" cy="4091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線接點 200"/>
                <p:cNvCxnSpPr/>
                <p:nvPr/>
              </p:nvCxnSpPr>
              <p:spPr>
                <a:xfrm>
                  <a:off x="8277884" y="714073"/>
                  <a:ext cx="0" cy="2879625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線接點 201"/>
                <p:cNvCxnSpPr/>
                <p:nvPr/>
              </p:nvCxnSpPr>
              <p:spPr>
                <a:xfrm>
                  <a:off x="8277884" y="3857112"/>
                  <a:ext cx="0" cy="867111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橢圓 202"/>
                <p:cNvSpPr/>
                <p:nvPr/>
              </p:nvSpPr>
              <p:spPr>
                <a:xfrm>
                  <a:off x="8133868" y="3600192"/>
                  <a:ext cx="288032" cy="236726"/>
                </a:xfrm>
                <a:prstGeom prst="ellipse">
                  <a:avLst/>
                </a:prstGeom>
                <a:solidFill>
                  <a:srgbClr val="C0000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43" name="群組 142"/>
              <p:cNvGrpSpPr/>
              <p:nvPr/>
            </p:nvGrpSpPr>
            <p:grpSpPr>
              <a:xfrm>
                <a:off x="476546" y="2516706"/>
                <a:ext cx="1860826" cy="2565493"/>
                <a:chOff x="1370954" y="2852936"/>
                <a:chExt cx="1860826" cy="2565493"/>
              </a:xfrm>
            </p:grpSpPr>
            <p:cxnSp>
              <p:nvCxnSpPr>
                <p:cNvPr id="190" name="直線接點 189"/>
                <p:cNvCxnSpPr/>
                <p:nvPr/>
              </p:nvCxnSpPr>
              <p:spPr>
                <a:xfrm>
                  <a:off x="1370954" y="4898023"/>
                  <a:ext cx="0" cy="392740"/>
                </a:xfrm>
                <a:prstGeom prst="line">
                  <a:avLst/>
                </a:prstGeom>
                <a:ln w="76200">
                  <a:solidFill>
                    <a:srgbClr val="00B0F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接點 190"/>
                <p:cNvCxnSpPr/>
                <p:nvPr/>
              </p:nvCxnSpPr>
              <p:spPr>
                <a:xfrm>
                  <a:off x="3198157" y="2852936"/>
                  <a:ext cx="0" cy="2565493"/>
                </a:xfrm>
                <a:prstGeom prst="line">
                  <a:avLst/>
                </a:prstGeom>
                <a:ln w="76200">
                  <a:solidFill>
                    <a:srgbClr val="FF000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接點 191"/>
                <p:cNvCxnSpPr/>
                <p:nvPr/>
              </p:nvCxnSpPr>
              <p:spPr>
                <a:xfrm>
                  <a:off x="2516462" y="3226578"/>
                  <a:ext cx="0" cy="1927533"/>
                </a:xfrm>
                <a:prstGeom prst="line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  <a:alpha val="6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接點 192"/>
                <p:cNvCxnSpPr/>
                <p:nvPr/>
              </p:nvCxnSpPr>
              <p:spPr>
                <a:xfrm>
                  <a:off x="2843941" y="3051029"/>
                  <a:ext cx="0" cy="2223384"/>
                </a:xfrm>
                <a:prstGeom prst="line">
                  <a:avLst/>
                </a:prstGeom>
                <a:ln w="76200">
                  <a:solidFill>
                    <a:srgbClr val="00B0F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接點 193"/>
                <p:cNvCxnSpPr/>
                <p:nvPr/>
              </p:nvCxnSpPr>
              <p:spPr>
                <a:xfrm>
                  <a:off x="1723182" y="5402389"/>
                  <a:ext cx="1508598" cy="14263"/>
                </a:xfrm>
                <a:prstGeom prst="line">
                  <a:avLst/>
                </a:prstGeom>
                <a:ln w="76200">
                  <a:solidFill>
                    <a:srgbClr val="FF000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接點 194"/>
                <p:cNvCxnSpPr/>
                <p:nvPr/>
              </p:nvCxnSpPr>
              <p:spPr>
                <a:xfrm>
                  <a:off x="2009627" y="5108281"/>
                  <a:ext cx="506835" cy="0"/>
                </a:xfrm>
                <a:prstGeom prst="line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  <a:alpha val="6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線接點 195"/>
                <p:cNvCxnSpPr/>
                <p:nvPr/>
              </p:nvCxnSpPr>
              <p:spPr>
                <a:xfrm>
                  <a:off x="1370954" y="5247341"/>
                  <a:ext cx="1479607" cy="0"/>
                </a:xfrm>
                <a:prstGeom prst="line">
                  <a:avLst/>
                </a:prstGeom>
                <a:ln w="76200">
                  <a:solidFill>
                    <a:srgbClr val="00B0F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線接點 196"/>
                <p:cNvCxnSpPr/>
                <p:nvPr/>
              </p:nvCxnSpPr>
              <p:spPr>
                <a:xfrm>
                  <a:off x="1730994" y="4895603"/>
                  <a:ext cx="0" cy="517016"/>
                </a:xfrm>
                <a:prstGeom prst="line">
                  <a:avLst/>
                </a:prstGeom>
                <a:ln w="76200">
                  <a:solidFill>
                    <a:srgbClr val="FF000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線接點 197"/>
                <p:cNvCxnSpPr/>
                <p:nvPr/>
              </p:nvCxnSpPr>
              <p:spPr>
                <a:xfrm>
                  <a:off x="2042548" y="4916025"/>
                  <a:ext cx="0" cy="212720"/>
                </a:xfrm>
                <a:prstGeom prst="line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  <a:alpha val="6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4" name="直線接點 143"/>
              <p:cNvCxnSpPr/>
              <p:nvPr/>
            </p:nvCxnSpPr>
            <p:spPr>
              <a:xfrm>
                <a:off x="1160236" y="823318"/>
                <a:ext cx="0" cy="841486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接點 144"/>
              <p:cNvCxnSpPr/>
              <p:nvPr/>
            </p:nvCxnSpPr>
            <p:spPr>
              <a:xfrm>
                <a:off x="467542" y="762417"/>
                <a:ext cx="0" cy="1253639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接點 145"/>
              <p:cNvCxnSpPr/>
              <p:nvPr/>
            </p:nvCxnSpPr>
            <p:spPr>
              <a:xfrm>
                <a:off x="808576" y="781539"/>
                <a:ext cx="0" cy="1054497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接點 146"/>
              <p:cNvCxnSpPr/>
              <p:nvPr/>
            </p:nvCxnSpPr>
            <p:spPr>
              <a:xfrm>
                <a:off x="2951820" y="1664804"/>
                <a:ext cx="0" cy="1260140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接點 147"/>
              <p:cNvCxnSpPr/>
              <p:nvPr/>
            </p:nvCxnSpPr>
            <p:spPr>
              <a:xfrm>
                <a:off x="2301367" y="1988840"/>
                <a:ext cx="2381" cy="576064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接點 148"/>
              <p:cNvCxnSpPr/>
              <p:nvPr/>
            </p:nvCxnSpPr>
            <p:spPr>
              <a:xfrm>
                <a:off x="469923" y="2852936"/>
                <a:ext cx="0" cy="774769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接點 149"/>
              <p:cNvCxnSpPr/>
              <p:nvPr/>
            </p:nvCxnSpPr>
            <p:spPr>
              <a:xfrm>
                <a:off x="1151618" y="2516706"/>
                <a:ext cx="0" cy="1110999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接點 150"/>
              <p:cNvCxnSpPr/>
              <p:nvPr/>
            </p:nvCxnSpPr>
            <p:spPr>
              <a:xfrm>
                <a:off x="2624128" y="1836382"/>
                <a:ext cx="0" cy="908542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接點 151"/>
              <p:cNvCxnSpPr/>
              <p:nvPr/>
            </p:nvCxnSpPr>
            <p:spPr>
              <a:xfrm>
                <a:off x="800858" y="2744924"/>
                <a:ext cx="0" cy="954493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接點 152"/>
              <p:cNvCxnSpPr/>
              <p:nvPr/>
            </p:nvCxnSpPr>
            <p:spPr>
              <a:xfrm flipH="1" flipV="1">
                <a:off x="1115616" y="1646802"/>
                <a:ext cx="1836204" cy="1800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接點 153"/>
              <p:cNvCxnSpPr/>
              <p:nvPr/>
            </p:nvCxnSpPr>
            <p:spPr>
              <a:xfrm flipH="1">
                <a:off x="467542" y="2016056"/>
                <a:ext cx="1833825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/>
              <p:cNvCxnSpPr/>
              <p:nvPr/>
            </p:nvCxnSpPr>
            <p:spPr>
              <a:xfrm flipH="1">
                <a:off x="755576" y="1826435"/>
                <a:ext cx="1908212" cy="9947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接點 155"/>
              <p:cNvCxnSpPr/>
              <p:nvPr/>
            </p:nvCxnSpPr>
            <p:spPr>
              <a:xfrm flipH="1" flipV="1">
                <a:off x="467542" y="2888940"/>
                <a:ext cx="2515488" cy="1800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接點 156"/>
              <p:cNvCxnSpPr/>
              <p:nvPr/>
            </p:nvCxnSpPr>
            <p:spPr>
              <a:xfrm flipH="1">
                <a:off x="1115616" y="2539740"/>
                <a:ext cx="1221756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接點 157"/>
              <p:cNvCxnSpPr/>
              <p:nvPr/>
            </p:nvCxnSpPr>
            <p:spPr>
              <a:xfrm flipH="1">
                <a:off x="784958" y="2726535"/>
                <a:ext cx="1878830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群組 158"/>
              <p:cNvGrpSpPr/>
              <p:nvPr/>
            </p:nvGrpSpPr>
            <p:grpSpPr>
              <a:xfrm>
                <a:off x="4103948" y="1502988"/>
                <a:ext cx="1188132" cy="1997694"/>
                <a:chOff x="4103948" y="1502988"/>
                <a:chExt cx="1188132" cy="1997694"/>
              </a:xfrm>
            </p:grpSpPr>
            <p:grpSp>
              <p:nvGrpSpPr>
                <p:cNvPr id="184" name="群組 183"/>
                <p:cNvGrpSpPr/>
                <p:nvPr/>
              </p:nvGrpSpPr>
              <p:grpSpPr>
                <a:xfrm>
                  <a:off x="4103948" y="1502988"/>
                  <a:ext cx="1128900" cy="1962016"/>
                  <a:chOff x="4103948" y="1502988"/>
                  <a:chExt cx="1128900" cy="1962016"/>
                </a:xfrm>
              </p:grpSpPr>
              <p:cxnSp>
                <p:nvCxnSpPr>
                  <p:cNvPr id="187" name="直線接點 186"/>
                  <p:cNvCxnSpPr/>
                  <p:nvPr/>
                </p:nvCxnSpPr>
                <p:spPr>
                  <a:xfrm flipH="1">
                    <a:off x="4103948" y="1502988"/>
                    <a:ext cx="895792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線接點 187"/>
                  <p:cNvCxnSpPr/>
                  <p:nvPr/>
                </p:nvCxnSpPr>
                <p:spPr>
                  <a:xfrm flipH="1">
                    <a:off x="4932040" y="3465004"/>
                    <a:ext cx="300808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線接點 188"/>
                  <p:cNvCxnSpPr/>
                  <p:nvPr/>
                </p:nvCxnSpPr>
                <p:spPr>
                  <a:xfrm flipH="1" flipV="1">
                    <a:off x="4999740" y="1521115"/>
                    <a:ext cx="11711" cy="1079793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5" name="直線接點 184"/>
                <p:cNvCxnSpPr/>
                <p:nvPr/>
              </p:nvCxnSpPr>
              <p:spPr>
                <a:xfrm flipH="1">
                  <a:off x="4999741" y="2584284"/>
                  <a:ext cx="29233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線接點 185"/>
                <p:cNvCxnSpPr/>
                <p:nvPr/>
              </p:nvCxnSpPr>
              <p:spPr>
                <a:xfrm flipH="1" flipV="1">
                  <a:off x="5237742" y="2584284"/>
                  <a:ext cx="11712" cy="916398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群組 159"/>
              <p:cNvGrpSpPr/>
              <p:nvPr/>
            </p:nvGrpSpPr>
            <p:grpSpPr>
              <a:xfrm>
                <a:off x="2771800" y="722883"/>
                <a:ext cx="2363830" cy="4524379"/>
                <a:chOff x="2771800" y="722883"/>
                <a:chExt cx="2363830" cy="4524379"/>
              </a:xfrm>
            </p:grpSpPr>
            <p:sp>
              <p:nvSpPr>
                <p:cNvPr id="165" name="橢圓 164"/>
                <p:cNvSpPr/>
                <p:nvPr/>
              </p:nvSpPr>
              <p:spPr>
                <a:xfrm>
                  <a:off x="4301803" y="3593698"/>
                  <a:ext cx="288032" cy="288032"/>
                </a:xfrm>
                <a:prstGeom prst="ellipse">
                  <a:avLst/>
                </a:prstGeom>
                <a:solidFill>
                  <a:srgbClr val="C0000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66" name="群組 165"/>
                <p:cNvGrpSpPr/>
                <p:nvPr/>
              </p:nvGrpSpPr>
              <p:grpSpPr>
                <a:xfrm>
                  <a:off x="4073519" y="722883"/>
                  <a:ext cx="933477" cy="4507054"/>
                  <a:chOff x="3765402" y="712266"/>
                  <a:chExt cx="933477" cy="4507054"/>
                </a:xfrm>
              </p:grpSpPr>
              <p:cxnSp>
                <p:nvCxnSpPr>
                  <p:cNvPr id="175" name="直線接點 174"/>
                  <p:cNvCxnSpPr/>
                  <p:nvPr/>
                </p:nvCxnSpPr>
                <p:spPr>
                  <a:xfrm>
                    <a:off x="3814643" y="712266"/>
                    <a:ext cx="0" cy="781824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線接點 175"/>
                  <p:cNvCxnSpPr/>
                  <p:nvPr/>
                </p:nvCxnSpPr>
                <p:spPr>
                  <a:xfrm>
                    <a:off x="4115106" y="2515411"/>
                    <a:ext cx="11802" cy="1118374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線接點 176"/>
                  <p:cNvCxnSpPr/>
                  <p:nvPr/>
                </p:nvCxnSpPr>
                <p:spPr>
                  <a:xfrm>
                    <a:off x="4147446" y="3823561"/>
                    <a:ext cx="5056" cy="88638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接點 177"/>
                  <p:cNvCxnSpPr/>
                  <p:nvPr/>
                </p:nvCxnSpPr>
                <p:spPr>
                  <a:xfrm>
                    <a:off x="4658691" y="3444002"/>
                    <a:ext cx="0" cy="189783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接點 178"/>
                  <p:cNvCxnSpPr/>
                  <p:nvPr/>
                </p:nvCxnSpPr>
                <p:spPr>
                  <a:xfrm>
                    <a:off x="4658691" y="3828147"/>
                    <a:ext cx="0" cy="265742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線接點 179"/>
                  <p:cNvCxnSpPr/>
                  <p:nvPr/>
                </p:nvCxnSpPr>
                <p:spPr>
                  <a:xfrm flipH="1">
                    <a:off x="4138594" y="3444002"/>
                    <a:ext cx="538609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線接點 180"/>
                  <p:cNvCxnSpPr/>
                  <p:nvPr/>
                </p:nvCxnSpPr>
                <p:spPr>
                  <a:xfrm flipH="1">
                    <a:off x="4160270" y="4093889"/>
                    <a:ext cx="538609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直線接點 181"/>
                  <p:cNvCxnSpPr/>
                  <p:nvPr/>
                </p:nvCxnSpPr>
                <p:spPr>
                  <a:xfrm>
                    <a:off x="3807246" y="4671494"/>
                    <a:ext cx="5056" cy="547826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線接點 182"/>
                  <p:cNvCxnSpPr/>
                  <p:nvPr/>
                </p:nvCxnSpPr>
                <p:spPr>
                  <a:xfrm flipH="1">
                    <a:off x="3765402" y="4687561"/>
                    <a:ext cx="426047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" name="群組 166"/>
                <p:cNvGrpSpPr/>
                <p:nvPr/>
              </p:nvGrpSpPr>
              <p:grpSpPr>
                <a:xfrm>
                  <a:off x="2771800" y="728700"/>
                  <a:ext cx="1367818" cy="4518562"/>
                  <a:chOff x="2771800" y="728700"/>
                  <a:chExt cx="1367818" cy="4518562"/>
                </a:xfrm>
              </p:grpSpPr>
              <p:cxnSp>
                <p:nvCxnSpPr>
                  <p:cNvPr id="173" name="直線接點 172"/>
                  <p:cNvCxnSpPr/>
                  <p:nvPr/>
                </p:nvCxnSpPr>
                <p:spPr>
                  <a:xfrm>
                    <a:off x="2771800" y="728700"/>
                    <a:ext cx="1363650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接點 173"/>
                  <p:cNvCxnSpPr/>
                  <p:nvPr/>
                </p:nvCxnSpPr>
                <p:spPr>
                  <a:xfrm>
                    <a:off x="2898637" y="5247262"/>
                    <a:ext cx="1240981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8" name="橢圓 167"/>
                <p:cNvSpPr/>
                <p:nvPr/>
              </p:nvSpPr>
              <p:spPr>
                <a:xfrm>
                  <a:off x="4810142" y="3593698"/>
                  <a:ext cx="325488" cy="288032"/>
                </a:xfrm>
                <a:prstGeom prst="ellipse">
                  <a:avLst/>
                </a:prstGeom>
                <a:solidFill>
                  <a:srgbClr val="C0000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69" name="群組 168"/>
                <p:cNvGrpSpPr/>
                <p:nvPr/>
              </p:nvGrpSpPr>
              <p:grpSpPr>
                <a:xfrm>
                  <a:off x="4103948" y="1504707"/>
                  <a:ext cx="648072" cy="1108728"/>
                  <a:chOff x="4549268" y="1700408"/>
                  <a:chExt cx="648072" cy="1108728"/>
                </a:xfrm>
              </p:grpSpPr>
              <p:cxnSp>
                <p:nvCxnSpPr>
                  <p:cNvPr id="170" name="直線接點 169"/>
                  <p:cNvCxnSpPr/>
                  <p:nvPr/>
                </p:nvCxnSpPr>
                <p:spPr>
                  <a:xfrm>
                    <a:off x="5161336" y="1700408"/>
                    <a:ext cx="0" cy="1108728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接點 170"/>
                  <p:cNvCxnSpPr/>
                  <p:nvPr/>
                </p:nvCxnSpPr>
                <p:spPr>
                  <a:xfrm flipH="1">
                    <a:off x="4834402" y="2783739"/>
                    <a:ext cx="357634" cy="6349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線接點 171"/>
                  <p:cNvCxnSpPr/>
                  <p:nvPr/>
                </p:nvCxnSpPr>
                <p:spPr>
                  <a:xfrm flipH="1">
                    <a:off x="4549268" y="1700408"/>
                    <a:ext cx="648072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1" name="直線接點 160"/>
              <p:cNvCxnSpPr/>
              <p:nvPr/>
            </p:nvCxnSpPr>
            <p:spPr>
              <a:xfrm>
                <a:off x="6648322" y="1941457"/>
                <a:ext cx="0" cy="642827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接點 161"/>
              <p:cNvCxnSpPr/>
              <p:nvPr/>
            </p:nvCxnSpPr>
            <p:spPr>
              <a:xfrm>
                <a:off x="6637420" y="2557976"/>
                <a:ext cx="332020" cy="692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3" name="圖片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1536" y="4217420"/>
                <a:ext cx="130795" cy="119896"/>
              </a:xfrm>
              <a:prstGeom prst="rect">
                <a:avLst/>
              </a:prstGeom>
            </p:spPr>
          </p:pic>
          <p:cxnSp>
            <p:nvCxnSpPr>
              <p:cNvPr id="164" name="直線接點 163"/>
              <p:cNvCxnSpPr/>
              <p:nvPr/>
            </p:nvCxnSpPr>
            <p:spPr>
              <a:xfrm>
                <a:off x="5906382" y="722883"/>
                <a:ext cx="0" cy="1265957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9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群組 92"/>
          <p:cNvGrpSpPr/>
          <p:nvPr/>
        </p:nvGrpSpPr>
        <p:grpSpPr>
          <a:xfrm>
            <a:off x="4754873" y="2816932"/>
            <a:ext cx="2371638" cy="282722"/>
            <a:chOff x="4760296" y="2871609"/>
            <a:chExt cx="2371638" cy="28272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96" y="3005815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9" y="3020125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296" y="2871609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195" y="2909442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grpSp>
        <p:nvGrpSpPr>
          <p:cNvPr id="91" name="群組 90"/>
          <p:cNvGrpSpPr/>
          <p:nvPr/>
        </p:nvGrpSpPr>
        <p:grpSpPr>
          <a:xfrm>
            <a:off x="3871487" y="1664804"/>
            <a:ext cx="1054783" cy="157435"/>
            <a:chOff x="3921536" y="1681451"/>
            <a:chExt cx="1054783" cy="157435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sp>
        <p:nvSpPr>
          <p:cNvPr id="95" name="橢圓 94"/>
          <p:cNvSpPr/>
          <p:nvPr/>
        </p:nvSpPr>
        <p:spPr>
          <a:xfrm>
            <a:off x="8476422" y="3471823"/>
            <a:ext cx="450050" cy="484746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6" name="肘形接點 95"/>
          <p:cNvCxnSpPr/>
          <p:nvPr/>
        </p:nvCxnSpPr>
        <p:spPr>
          <a:xfrm>
            <a:off x="2652953" y="734360"/>
            <a:ext cx="5985665" cy="2845624"/>
          </a:xfrm>
          <a:prstGeom prst="bentConnector2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接點 96"/>
          <p:cNvCxnSpPr/>
          <p:nvPr/>
        </p:nvCxnSpPr>
        <p:spPr>
          <a:xfrm flipV="1">
            <a:off x="2975128" y="3862357"/>
            <a:ext cx="5751160" cy="1393845"/>
          </a:xfrm>
          <a:prstGeom prst="bentConnector3">
            <a:avLst>
              <a:gd name="adj1" fmla="val 99198"/>
            </a:avLst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圖片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87" y="1112042"/>
            <a:ext cx="151692" cy="139052"/>
          </a:xfrm>
          <a:prstGeom prst="rect">
            <a:avLst/>
          </a:prstGeom>
        </p:spPr>
      </p:pic>
      <p:cxnSp>
        <p:nvCxnSpPr>
          <p:cNvPr id="120" name="直線接點 119"/>
          <p:cNvCxnSpPr/>
          <p:nvPr/>
        </p:nvCxnSpPr>
        <p:spPr>
          <a:xfrm flipH="1">
            <a:off x="7851028" y="739833"/>
            <a:ext cx="4180" cy="283582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>
            <a:off x="4111015" y="4690452"/>
            <a:ext cx="0" cy="56575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橢圓 121"/>
          <p:cNvSpPr/>
          <p:nvPr/>
        </p:nvSpPr>
        <p:spPr>
          <a:xfrm>
            <a:off x="7704348" y="3570180"/>
            <a:ext cx="265216" cy="288032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3" name="直線接點 122"/>
          <p:cNvCxnSpPr/>
          <p:nvPr/>
        </p:nvCxnSpPr>
        <p:spPr>
          <a:xfrm>
            <a:off x="4111015" y="4690452"/>
            <a:ext cx="3744193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/>
          <p:cNvCxnSpPr/>
          <p:nvPr/>
        </p:nvCxnSpPr>
        <p:spPr>
          <a:xfrm>
            <a:off x="7855208" y="3862357"/>
            <a:ext cx="0" cy="828095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圖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60" y="1374340"/>
            <a:ext cx="320236" cy="293548"/>
          </a:xfrm>
          <a:prstGeom prst="rect">
            <a:avLst/>
          </a:prstGeom>
        </p:spPr>
      </p:pic>
      <p:sp>
        <p:nvSpPr>
          <p:cNvPr id="147" name="右彎箭號 146"/>
          <p:cNvSpPr/>
          <p:nvPr/>
        </p:nvSpPr>
        <p:spPr>
          <a:xfrm rot="10800000">
            <a:off x="8378878" y="1217680"/>
            <a:ext cx="363001" cy="408191"/>
          </a:xfrm>
          <a:prstGeom prst="bentArrow">
            <a:avLst>
              <a:gd name="adj1" fmla="val 25000"/>
              <a:gd name="adj2" fmla="val 27800"/>
              <a:gd name="adj3" fmla="val 25000"/>
              <a:gd name="adj4" fmla="val 4375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1382831"/>
            <a:ext cx="288031" cy="297033"/>
          </a:xfrm>
          <a:prstGeom prst="rect">
            <a:avLst/>
          </a:prstGeom>
        </p:spPr>
      </p:pic>
      <p:sp>
        <p:nvSpPr>
          <p:cNvPr id="149" name="副標題 2"/>
          <p:cNvSpPr txBox="1">
            <a:spLocks/>
          </p:cNvSpPr>
          <p:nvPr/>
        </p:nvSpPr>
        <p:spPr>
          <a:xfrm>
            <a:off x="501806" y="5841268"/>
            <a:ext cx="6624706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10-2.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除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GL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亮、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動作外，其餘皆復歸，馬達停止。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0" name="副標題 2"/>
          <p:cNvSpPr txBox="1">
            <a:spLocks/>
          </p:cNvSpPr>
          <p:nvPr/>
        </p:nvSpPr>
        <p:spPr>
          <a:xfrm>
            <a:off x="1255546" y="6256624"/>
            <a:ext cx="6624706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此時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(Off Delay)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開始計時，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時間到接點會復歸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1" name="標題 1"/>
          <p:cNvSpPr txBox="1">
            <a:spLocks/>
          </p:cNvSpPr>
          <p:nvPr/>
        </p:nvSpPr>
        <p:spPr>
          <a:xfrm>
            <a:off x="7560332" y="5553236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108" name="群組 107"/>
          <p:cNvGrpSpPr/>
          <p:nvPr/>
        </p:nvGrpSpPr>
        <p:grpSpPr>
          <a:xfrm>
            <a:off x="467542" y="714073"/>
            <a:ext cx="8086468" cy="4533189"/>
            <a:chOff x="467542" y="714073"/>
            <a:chExt cx="8086468" cy="4533189"/>
          </a:xfrm>
        </p:grpSpPr>
        <p:grpSp>
          <p:nvGrpSpPr>
            <p:cNvPr id="109" name="群組 108"/>
            <p:cNvGrpSpPr/>
            <p:nvPr/>
          </p:nvGrpSpPr>
          <p:grpSpPr>
            <a:xfrm>
              <a:off x="3921536" y="1681451"/>
              <a:ext cx="1054783" cy="157435"/>
              <a:chOff x="3921536" y="1681451"/>
              <a:chExt cx="1054783" cy="157435"/>
            </a:xfrm>
          </p:grpSpPr>
          <p:pic>
            <p:nvPicPr>
              <p:cNvPr id="295" name="圖片 2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1536" y="1681451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296" name="圖片 29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2304" y="1690370"/>
                <a:ext cx="144015" cy="148516"/>
              </a:xfrm>
              <a:prstGeom prst="rect">
                <a:avLst/>
              </a:prstGeom>
            </p:spPr>
          </p:pic>
        </p:grpSp>
        <p:grpSp>
          <p:nvGrpSpPr>
            <p:cNvPr id="110" name="群組 109"/>
            <p:cNvGrpSpPr/>
            <p:nvPr/>
          </p:nvGrpSpPr>
          <p:grpSpPr>
            <a:xfrm>
              <a:off x="467542" y="714073"/>
              <a:ext cx="8086468" cy="4533189"/>
              <a:chOff x="467542" y="714073"/>
              <a:chExt cx="8086468" cy="4533189"/>
            </a:xfrm>
          </p:grpSpPr>
          <p:pic>
            <p:nvPicPr>
              <p:cNvPr id="111" name="圖片 1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3215" y="2002119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112" name="圖片 1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3369" y="1287278"/>
                <a:ext cx="144015" cy="148516"/>
              </a:xfrm>
              <a:prstGeom prst="rect">
                <a:avLst/>
              </a:prstGeom>
            </p:spPr>
          </p:pic>
          <p:cxnSp>
            <p:nvCxnSpPr>
              <p:cNvPr id="113" name="直線接點 112"/>
              <p:cNvCxnSpPr/>
              <p:nvPr/>
            </p:nvCxnSpPr>
            <p:spPr>
              <a:xfrm flipH="1">
                <a:off x="4102498" y="728700"/>
                <a:ext cx="1459612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接點 113"/>
              <p:cNvCxnSpPr/>
              <p:nvPr/>
            </p:nvCxnSpPr>
            <p:spPr>
              <a:xfrm flipH="1">
                <a:off x="4427984" y="4689140"/>
                <a:ext cx="1494166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接點 114"/>
              <p:cNvCxnSpPr/>
              <p:nvPr/>
            </p:nvCxnSpPr>
            <p:spPr>
              <a:xfrm>
                <a:off x="5562110" y="1947178"/>
                <a:ext cx="0" cy="167714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/>
              <p:cNvCxnSpPr/>
              <p:nvPr/>
            </p:nvCxnSpPr>
            <p:spPr>
              <a:xfrm>
                <a:off x="5562110" y="3861048"/>
                <a:ext cx="0" cy="82809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116"/>
              <p:cNvCxnSpPr/>
              <p:nvPr/>
            </p:nvCxnSpPr>
            <p:spPr>
              <a:xfrm flipH="1" flipV="1">
                <a:off x="5562110" y="1941457"/>
                <a:ext cx="353830" cy="572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橢圓 118"/>
              <p:cNvSpPr/>
              <p:nvPr/>
            </p:nvSpPr>
            <p:spPr>
              <a:xfrm>
                <a:off x="5413593" y="3621656"/>
                <a:ext cx="297033" cy="23545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24" name="圖片 1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456" y="2153204"/>
                <a:ext cx="130795" cy="119896"/>
              </a:xfrm>
              <a:prstGeom prst="rect">
                <a:avLst/>
              </a:prstGeom>
            </p:spPr>
          </p:pic>
          <p:pic>
            <p:nvPicPr>
              <p:cNvPr id="125" name="圖片 1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5415" y="2138894"/>
                <a:ext cx="144015" cy="148516"/>
              </a:xfrm>
              <a:prstGeom prst="rect">
                <a:avLst/>
              </a:prstGeom>
            </p:spPr>
          </p:pic>
          <p:cxnSp>
            <p:nvCxnSpPr>
              <p:cNvPr id="126" name="直線接點 125"/>
              <p:cNvCxnSpPr/>
              <p:nvPr/>
            </p:nvCxnSpPr>
            <p:spPr>
              <a:xfrm flipH="1">
                <a:off x="5906382" y="1944317"/>
                <a:ext cx="727439" cy="2861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接點 126"/>
              <p:cNvCxnSpPr/>
              <p:nvPr/>
            </p:nvCxnSpPr>
            <p:spPr>
              <a:xfrm flipH="1">
                <a:off x="5922151" y="4680958"/>
                <a:ext cx="715269" cy="818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橢圓 127"/>
              <p:cNvSpPr/>
              <p:nvPr/>
            </p:nvSpPr>
            <p:spPr>
              <a:xfrm>
                <a:off x="575201" y="3862633"/>
                <a:ext cx="503658" cy="502471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29" name="圖片 1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211" y="2141086"/>
                <a:ext cx="144015" cy="132014"/>
              </a:xfrm>
              <a:prstGeom prst="rect">
                <a:avLst/>
              </a:prstGeom>
            </p:spPr>
          </p:pic>
          <p:pic>
            <p:nvPicPr>
              <p:cNvPr id="130" name="圖片 1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845" y="2124584"/>
                <a:ext cx="144015" cy="148516"/>
              </a:xfrm>
              <a:prstGeom prst="rect">
                <a:avLst/>
              </a:prstGeom>
            </p:spPr>
          </p:pic>
          <p:grpSp>
            <p:nvGrpSpPr>
              <p:cNvPr id="131" name="群組 130"/>
              <p:cNvGrpSpPr/>
              <p:nvPr/>
            </p:nvGrpSpPr>
            <p:grpSpPr>
              <a:xfrm>
                <a:off x="6085377" y="1941457"/>
                <a:ext cx="297033" cy="2747683"/>
                <a:chOff x="5767423" y="1941457"/>
                <a:chExt cx="297033" cy="2747683"/>
              </a:xfrm>
            </p:grpSpPr>
            <p:cxnSp>
              <p:nvCxnSpPr>
                <p:cNvPr id="292" name="直線接點 291"/>
                <p:cNvCxnSpPr/>
                <p:nvPr/>
              </p:nvCxnSpPr>
              <p:spPr>
                <a:xfrm>
                  <a:off x="5922150" y="3861048"/>
                  <a:ext cx="0" cy="828092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線接點 292"/>
                <p:cNvCxnSpPr/>
                <p:nvPr/>
              </p:nvCxnSpPr>
              <p:spPr>
                <a:xfrm>
                  <a:off x="5915940" y="1941457"/>
                  <a:ext cx="0" cy="1682865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4" name="橢圓 293"/>
                <p:cNvSpPr/>
                <p:nvPr/>
              </p:nvSpPr>
              <p:spPr>
                <a:xfrm>
                  <a:off x="5767423" y="3624322"/>
                  <a:ext cx="297033" cy="235456"/>
                </a:xfrm>
                <a:prstGeom prst="ellipse">
                  <a:avLst/>
                </a:prstGeom>
                <a:solidFill>
                  <a:srgbClr val="C0000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32" name="直線接點 131"/>
              <p:cNvCxnSpPr/>
              <p:nvPr/>
            </p:nvCxnSpPr>
            <p:spPr>
              <a:xfrm>
                <a:off x="6978794" y="3838764"/>
                <a:ext cx="0" cy="82809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接點 132"/>
              <p:cNvCxnSpPr/>
              <p:nvPr/>
            </p:nvCxnSpPr>
            <p:spPr>
              <a:xfrm>
                <a:off x="6978794" y="2526028"/>
                <a:ext cx="4408" cy="106898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橢圓 133"/>
              <p:cNvSpPr/>
              <p:nvPr/>
            </p:nvSpPr>
            <p:spPr>
              <a:xfrm>
                <a:off x="6830278" y="3602850"/>
                <a:ext cx="297033" cy="23545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5" name="群組 134"/>
              <p:cNvGrpSpPr/>
              <p:nvPr/>
            </p:nvGrpSpPr>
            <p:grpSpPr>
              <a:xfrm>
                <a:off x="5688387" y="2148027"/>
                <a:ext cx="2461596" cy="843478"/>
                <a:chOff x="5688387" y="2148027"/>
                <a:chExt cx="2461596" cy="843478"/>
              </a:xfrm>
            </p:grpSpPr>
            <p:pic>
              <p:nvPicPr>
                <p:cNvPr id="288" name="圖片 28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7086" y="2148027"/>
                  <a:ext cx="144015" cy="148516"/>
                </a:xfrm>
                <a:prstGeom prst="rect">
                  <a:avLst/>
                </a:prstGeom>
              </p:spPr>
            </p:pic>
            <p:pic>
              <p:nvPicPr>
                <p:cNvPr id="289" name="圖片 28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6536" y="220581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290" name="圖片 28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8387" y="2871609"/>
                  <a:ext cx="130795" cy="119896"/>
                </a:xfrm>
                <a:prstGeom prst="rect">
                  <a:avLst/>
                </a:prstGeom>
              </p:spPr>
            </p:pic>
            <p:pic>
              <p:nvPicPr>
                <p:cNvPr id="291" name="圖片 29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5968" y="2231554"/>
                  <a:ext cx="144015" cy="148516"/>
                </a:xfrm>
                <a:prstGeom prst="rect">
                  <a:avLst/>
                </a:prstGeom>
              </p:spPr>
            </p:pic>
          </p:grpSp>
          <p:grpSp>
            <p:nvGrpSpPr>
              <p:cNvPr id="136" name="群組 135"/>
              <p:cNvGrpSpPr/>
              <p:nvPr/>
            </p:nvGrpSpPr>
            <p:grpSpPr>
              <a:xfrm>
                <a:off x="5560003" y="714073"/>
                <a:ext cx="2861897" cy="4010150"/>
                <a:chOff x="5560003" y="714073"/>
                <a:chExt cx="2861897" cy="4010150"/>
              </a:xfrm>
            </p:grpSpPr>
            <p:cxnSp>
              <p:nvCxnSpPr>
                <p:cNvPr id="283" name="直線接點 282"/>
                <p:cNvCxnSpPr/>
                <p:nvPr/>
              </p:nvCxnSpPr>
              <p:spPr>
                <a:xfrm>
                  <a:off x="5560003" y="728701"/>
                  <a:ext cx="272040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直線接點 283"/>
                <p:cNvCxnSpPr/>
                <p:nvPr/>
              </p:nvCxnSpPr>
              <p:spPr>
                <a:xfrm>
                  <a:off x="6637420" y="4685049"/>
                  <a:ext cx="1642992" cy="4091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直線接點 284"/>
                <p:cNvCxnSpPr/>
                <p:nvPr/>
              </p:nvCxnSpPr>
              <p:spPr>
                <a:xfrm>
                  <a:off x="8277884" y="714073"/>
                  <a:ext cx="0" cy="2879625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直線接點 285"/>
                <p:cNvCxnSpPr/>
                <p:nvPr/>
              </p:nvCxnSpPr>
              <p:spPr>
                <a:xfrm>
                  <a:off x="8277884" y="3857112"/>
                  <a:ext cx="0" cy="867111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" name="橢圓 286"/>
                <p:cNvSpPr/>
                <p:nvPr/>
              </p:nvSpPr>
              <p:spPr>
                <a:xfrm>
                  <a:off x="8133868" y="3600192"/>
                  <a:ext cx="288032" cy="236726"/>
                </a:xfrm>
                <a:prstGeom prst="ellipse">
                  <a:avLst/>
                </a:prstGeom>
                <a:solidFill>
                  <a:srgbClr val="C0000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37" name="群組 136"/>
              <p:cNvGrpSpPr/>
              <p:nvPr/>
            </p:nvGrpSpPr>
            <p:grpSpPr>
              <a:xfrm>
                <a:off x="476546" y="2516706"/>
                <a:ext cx="1860826" cy="2565493"/>
                <a:chOff x="1370954" y="2852936"/>
                <a:chExt cx="1860826" cy="2565493"/>
              </a:xfrm>
            </p:grpSpPr>
            <p:cxnSp>
              <p:nvCxnSpPr>
                <p:cNvPr id="274" name="直線接點 273"/>
                <p:cNvCxnSpPr/>
                <p:nvPr/>
              </p:nvCxnSpPr>
              <p:spPr>
                <a:xfrm>
                  <a:off x="1370954" y="4898023"/>
                  <a:ext cx="0" cy="392740"/>
                </a:xfrm>
                <a:prstGeom prst="line">
                  <a:avLst/>
                </a:prstGeom>
                <a:ln w="76200">
                  <a:solidFill>
                    <a:srgbClr val="00B0F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線接點 274"/>
                <p:cNvCxnSpPr/>
                <p:nvPr/>
              </p:nvCxnSpPr>
              <p:spPr>
                <a:xfrm>
                  <a:off x="3198157" y="2852936"/>
                  <a:ext cx="0" cy="2565493"/>
                </a:xfrm>
                <a:prstGeom prst="line">
                  <a:avLst/>
                </a:prstGeom>
                <a:ln w="76200">
                  <a:solidFill>
                    <a:srgbClr val="FF000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直線接點 275"/>
                <p:cNvCxnSpPr/>
                <p:nvPr/>
              </p:nvCxnSpPr>
              <p:spPr>
                <a:xfrm>
                  <a:off x="2516462" y="3226578"/>
                  <a:ext cx="0" cy="1927533"/>
                </a:xfrm>
                <a:prstGeom prst="line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  <a:alpha val="6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線接點 276"/>
                <p:cNvCxnSpPr/>
                <p:nvPr/>
              </p:nvCxnSpPr>
              <p:spPr>
                <a:xfrm>
                  <a:off x="2843941" y="3051029"/>
                  <a:ext cx="0" cy="2223384"/>
                </a:xfrm>
                <a:prstGeom prst="line">
                  <a:avLst/>
                </a:prstGeom>
                <a:ln w="76200">
                  <a:solidFill>
                    <a:srgbClr val="00B0F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直線接點 277"/>
                <p:cNvCxnSpPr/>
                <p:nvPr/>
              </p:nvCxnSpPr>
              <p:spPr>
                <a:xfrm>
                  <a:off x="1723182" y="5402389"/>
                  <a:ext cx="1508598" cy="14263"/>
                </a:xfrm>
                <a:prstGeom prst="line">
                  <a:avLst/>
                </a:prstGeom>
                <a:ln w="76200">
                  <a:solidFill>
                    <a:srgbClr val="FF000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線接點 278"/>
                <p:cNvCxnSpPr/>
                <p:nvPr/>
              </p:nvCxnSpPr>
              <p:spPr>
                <a:xfrm>
                  <a:off x="2009627" y="5108281"/>
                  <a:ext cx="506835" cy="0"/>
                </a:xfrm>
                <a:prstGeom prst="line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  <a:alpha val="6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線接點 279"/>
                <p:cNvCxnSpPr/>
                <p:nvPr/>
              </p:nvCxnSpPr>
              <p:spPr>
                <a:xfrm>
                  <a:off x="1370954" y="5247341"/>
                  <a:ext cx="1479607" cy="0"/>
                </a:xfrm>
                <a:prstGeom prst="line">
                  <a:avLst/>
                </a:prstGeom>
                <a:ln w="76200">
                  <a:solidFill>
                    <a:srgbClr val="00B0F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線接點 280"/>
                <p:cNvCxnSpPr/>
                <p:nvPr/>
              </p:nvCxnSpPr>
              <p:spPr>
                <a:xfrm>
                  <a:off x="1730994" y="4895603"/>
                  <a:ext cx="0" cy="517016"/>
                </a:xfrm>
                <a:prstGeom prst="line">
                  <a:avLst/>
                </a:prstGeom>
                <a:ln w="76200">
                  <a:solidFill>
                    <a:srgbClr val="FF0000">
                      <a:alpha val="7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直線接點 281"/>
                <p:cNvCxnSpPr/>
                <p:nvPr/>
              </p:nvCxnSpPr>
              <p:spPr>
                <a:xfrm>
                  <a:off x="2042548" y="4916025"/>
                  <a:ext cx="0" cy="212720"/>
                </a:xfrm>
                <a:prstGeom prst="line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  <a:alpha val="6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8" name="直線接點 137"/>
              <p:cNvCxnSpPr/>
              <p:nvPr/>
            </p:nvCxnSpPr>
            <p:spPr>
              <a:xfrm>
                <a:off x="1160236" y="823318"/>
                <a:ext cx="0" cy="841486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 138"/>
              <p:cNvCxnSpPr/>
              <p:nvPr/>
            </p:nvCxnSpPr>
            <p:spPr>
              <a:xfrm>
                <a:off x="467542" y="762417"/>
                <a:ext cx="0" cy="1253639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接點 139"/>
              <p:cNvCxnSpPr/>
              <p:nvPr/>
            </p:nvCxnSpPr>
            <p:spPr>
              <a:xfrm>
                <a:off x="808576" y="781539"/>
                <a:ext cx="0" cy="1054497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接點 141"/>
              <p:cNvCxnSpPr/>
              <p:nvPr/>
            </p:nvCxnSpPr>
            <p:spPr>
              <a:xfrm>
                <a:off x="2951820" y="1664804"/>
                <a:ext cx="0" cy="1260140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接點 142"/>
              <p:cNvCxnSpPr/>
              <p:nvPr/>
            </p:nvCxnSpPr>
            <p:spPr>
              <a:xfrm>
                <a:off x="2301367" y="1988840"/>
                <a:ext cx="2381" cy="576064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接點 143"/>
              <p:cNvCxnSpPr/>
              <p:nvPr/>
            </p:nvCxnSpPr>
            <p:spPr>
              <a:xfrm>
                <a:off x="469923" y="2852936"/>
                <a:ext cx="0" cy="774769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接點 144"/>
              <p:cNvCxnSpPr/>
              <p:nvPr/>
            </p:nvCxnSpPr>
            <p:spPr>
              <a:xfrm>
                <a:off x="1151618" y="2516706"/>
                <a:ext cx="0" cy="1110999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線接點 234"/>
              <p:cNvCxnSpPr/>
              <p:nvPr/>
            </p:nvCxnSpPr>
            <p:spPr>
              <a:xfrm>
                <a:off x="2624128" y="1836382"/>
                <a:ext cx="0" cy="908542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線接點 235"/>
              <p:cNvCxnSpPr/>
              <p:nvPr/>
            </p:nvCxnSpPr>
            <p:spPr>
              <a:xfrm>
                <a:off x="800858" y="2744924"/>
                <a:ext cx="0" cy="954493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接點 236"/>
              <p:cNvCxnSpPr/>
              <p:nvPr/>
            </p:nvCxnSpPr>
            <p:spPr>
              <a:xfrm flipH="1" flipV="1">
                <a:off x="1115616" y="1646802"/>
                <a:ext cx="1836204" cy="1800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接點 237"/>
              <p:cNvCxnSpPr/>
              <p:nvPr/>
            </p:nvCxnSpPr>
            <p:spPr>
              <a:xfrm flipH="1">
                <a:off x="467542" y="2016056"/>
                <a:ext cx="1833825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接點 238"/>
              <p:cNvCxnSpPr/>
              <p:nvPr/>
            </p:nvCxnSpPr>
            <p:spPr>
              <a:xfrm flipH="1">
                <a:off x="755576" y="1826435"/>
                <a:ext cx="1908212" cy="9947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接點 239"/>
              <p:cNvCxnSpPr/>
              <p:nvPr/>
            </p:nvCxnSpPr>
            <p:spPr>
              <a:xfrm flipH="1" flipV="1">
                <a:off x="467542" y="2888940"/>
                <a:ext cx="2515488" cy="1800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接點 240"/>
              <p:cNvCxnSpPr/>
              <p:nvPr/>
            </p:nvCxnSpPr>
            <p:spPr>
              <a:xfrm flipH="1">
                <a:off x="1115616" y="2539740"/>
                <a:ext cx="1221756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線接點 241"/>
              <p:cNvCxnSpPr/>
              <p:nvPr/>
            </p:nvCxnSpPr>
            <p:spPr>
              <a:xfrm flipH="1">
                <a:off x="784958" y="2726535"/>
                <a:ext cx="1878830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群組 242"/>
              <p:cNvGrpSpPr/>
              <p:nvPr/>
            </p:nvGrpSpPr>
            <p:grpSpPr>
              <a:xfrm>
                <a:off x="4103948" y="1502988"/>
                <a:ext cx="1188132" cy="1997694"/>
                <a:chOff x="4103948" y="1502988"/>
                <a:chExt cx="1188132" cy="1997694"/>
              </a:xfrm>
            </p:grpSpPr>
            <p:grpSp>
              <p:nvGrpSpPr>
                <p:cNvPr id="268" name="群組 267"/>
                <p:cNvGrpSpPr/>
                <p:nvPr/>
              </p:nvGrpSpPr>
              <p:grpSpPr>
                <a:xfrm>
                  <a:off x="4103948" y="1502988"/>
                  <a:ext cx="1128900" cy="1962016"/>
                  <a:chOff x="4103948" y="1502988"/>
                  <a:chExt cx="1128900" cy="1962016"/>
                </a:xfrm>
              </p:grpSpPr>
              <p:cxnSp>
                <p:nvCxnSpPr>
                  <p:cNvPr id="271" name="直線接點 270"/>
                  <p:cNvCxnSpPr/>
                  <p:nvPr/>
                </p:nvCxnSpPr>
                <p:spPr>
                  <a:xfrm flipH="1">
                    <a:off x="4103948" y="1502988"/>
                    <a:ext cx="895792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直線接點 271"/>
                  <p:cNvCxnSpPr/>
                  <p:nvPr/>
                </p:nvCxnSpPr>
                <p:spPr>
                  <a:xfrm flipH="1">
                    <a:off x="4932040" y="3465004"/>
                    <a:ext cx="300808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直線接點 272"/>
                  <p:cNvCxnSpPr/>
                  <p:nvPr/>
                </p:nvCxnSpPr>
                <p:spPr>
                  <a:xfrm flipH="1" flipV="1">
                    <a:off x="4999740" y="1521115"/>
                    <a:ext cx="11711" cy="1079793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9" name="直線接點 268"/>
                <p:cNvCxnSpPr/>
                <p:nvPr/>
              </p:nvCxnSpPr>
              <p:spPr>
                <a:xfrm flipH="1">
                  <a:off x="4999741" y="2584284"/>
                  <a:ext cx="292339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線接點 269"/>
                <p:cNvCxnSpPr/>
                <p:nvPr/>
              </p:nvCxnSpPr>
              <p:spPr>
                <a:xfrm flipH="1" flipV="1">
                  <a:off x="5237742" y="2584284"/>
                  <a:ext cx="11712" cy="916398"/>
                </a:xfrm>
                <a:prstGeom prst="line">
                  <a:avLst/>
                </a:prstGeom>
                <a:ln w="76200">
                  <a:solidFill>
                    <a:srgbClr val="FF0000">
                      <a:alpha val="4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群組 243"/>
              <p:cNvGrpSpPr/>
              <p:nvPr/>
            </p:nvGrpSpPr>
            <p:grpSpPr>
              <a:xfrm>
                <a:off x="2771800" y="722883"/>
                <a:ext cx="2363830" cy="4524379"/>
                <a:chOff x="2771800" y="722883"/>
                <a:chExt cx="2363830" cy="4524379"/>
              </a:xfrm>
            </p:grpSpPr>
            <p:sp>
              <p:nvSpPr>
                <p:cNvPr id="249" name="橢圓 248"/>
                <p:cNvSpPr/>
                <p:nvPr/>
              </p:nvSpPr>
              <p:spPr>
                <a:xfrm>
                  <a:off x="4301803" y="3593698"/>
                  <a:ext cx="288032" cy="288032"/>
                </a:xfrm>
                <a:prstGeom prst="ellipse">
                  <a:avLst/>
                </a:prstGeom>
                <a:solidFill>
                  <a:srgbClr val="C0000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250" name="群組 249"/>
                <p:cNvGrpSpPr/>
                <p:nvPr/>
              </p:nvGrpSpPr>
              <p:grpSpPr>
                <a:xfrm>
                  <a:off x="4073519" y="722883"/>
                  <a:ext cx="933477" cy="4507054"/>
                  <a:chOff x="3765402" y="712266"/>
                  <a:chExt cx="933477" cy="4507054"/>
                </a:xfrm>
              </p:grpSpPr>
              <p:cxnSp>
                <p:nvCxnSpPr>
                  <p:cNvPr id="259" name="直線接點 258"/>
                  <p:cNvCxnSpPr/>
                  <p:nvPr/>
                </p:nvCxnSpPr>
                <p:spPr>
                  <a:xfrm>
                    <a:off x="3814643" y="712266"/>
                    <a:ext cx="0" cy="781824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直線接點 259"/>
                  <p:cNvCxnSpPr/>
                  <p:nvPr/>
                </p:nvCxnSpPr>
                <p:spPr>
                  <a:xfrm>
                    <a:off x="4115106" y="2515411"/>
                    <a:ext cx="11802" cy="1118374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直線接點 260"/>
                  <p:cNvCxnSpPr/>
                  <p:nvPr/>
                </p:nvCxnSpPr>
                <p:spPr>
                  <a:xfrm>
                    <a:off x="4147446" y="3823561"/>
                    <a:ext cx="5056" cy="88638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直線接點 261"/>
                  <p:cNvCxnSpPr/>
                  <p:nvPr/>
                </p:nvCxnSpPr>
                <p:spPr>
                  <a:xfrm>
                    <a:off x="4658691" y="3444002"/>
                    <a:ext cx="0" cy="189783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直線接點 262"/>
                  <p:cNvCxnSpPr/>
                  <p:nvPr/>
                </p:nvCxnSpPr>
                <p:spPr>
                  <a:xfrm>
                    <a:off x="4658691" y="3828147"/>
                    <a:ext cx="0" cy="265742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直線接點 263"/>
                  <p:cNvCxnSpPr/>
                  <p:nvPr/>
                </p:nvCxnSpPr>
                <p:spPr>
                  <a:xfrm flipH="1">
                    <a:off x="4138594" y="3444002"/>
                    <a:ext cx="538609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直線接點 264"/>
                  <p:cNvCxnSpPr/>
                  <p:nvPr/>
                </p:nvCxnSpPr>
                <p:spPr>
                  <a:xfrm flipH="1">
                    <a:off x="4160270" y="4093889"/>
                    <a:ext cx="538609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直線接點 265"/>
                  <p:cNvCxnSpPr/>
                  <p:nvPr/>
                </p:nvCxnSpPr>
                <p:spPr>
                  <a:xfrm>
                    <a:off x="3807246" y="4671494"/>
                    <a:ext cx="5056" cy="547826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直線接點 266"/>
                  <p:cNvCxnSpPr/>
                  <p:nvPr/>
                </p:nvCxnSpPr>
                <p:spPr>
                  <a:xfrm flipH="1">
                    <a:off x="3765402" y="4687561"/>
                    <a:ext cx="426047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1" name="群組 250"/>
                <p:cNvGrpSpPr/>
                <p:nvPr/>
              </p:nvGrpSpPr>
              <p:grpSpPr>
                <a:xfrm>
                  <a:off x="2771800" y="728700"/>
                  <a:ext cx="1367818" cy="4518562"/>
                  <a:chOff x="2771800" y="728700"/>
                  <a:chExt cx="1367818" cy="4518562"/>
                </a:xfrm>
              </p:grpSpPr>
              <p:cxnSp>
                <p:nvCxnSpPr>
                  <p:cNvPr id="257" name="直線接點 256"/>
                  <p:cNvCxnSpPr/>
                  <p:nvPr/>
                </p:nvCxnSpPr>
                <p:spPr>
                  <a:xfrm>
                    <a:off x="2771800" y="728700"/>
                    <a:ext cx="1363650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直線接點 257"/>
                  <p:cNvCxnSpPr/>
                  <p:nvPr/>
                </p:nvCxnSpPr>
                <p:spPr>
                  <a:xfrm>
                    <a:off x="2898637" y="5247262"/>
                    <a:ext cx="1240981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2" name="橢圓 251"/>
                <p:cNvSpPr/>
                <p:nvPr/>
              </p:nvSpPr>
              <p:spPr>
                <a:xfrm>
                  <a:off x="4810142" y="3593698"/>
                  <a:ext cx="325488" cy="288032"/>
                </a:xfrm>
                <a:prstGeom prst="ellipse">
                  <a:avLst/>
                </a:prstGeom>
                <a:solidFill>
                  <a:srgbClr val="C0000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253" name="群組 252"/>
                <p:cNvGrpSpPr/>
                <p:nvPr/>
              </p:nvGrpSpPr>
              <p:grpSpPr>
                <a:xfrm>
                  <a:off x="4103948" y="1504707"/>
                  <a:ext cx="648072" cy="1108728"/>
                  <a:chOff x="4549268" y="1700408"/>
                  <a:chExt cx="648072" cy="1108728"/>
                </a:xfrm>
              </p:grpSpPr>
              <p:cxnSp>
                <p:nvCxnSpPr>
                  <p:cNvPr id="254" name="直線接點 253"/>
                  <p:cNvCxnSpPr/>
                  <p:nvPr/>
                </p:nvCxnSpPr>
                <p:spPr>
                  <a:xfrm>
                    <a:off x="5161336" y="1700408"/>
                    <a:ext cx="0" cy="1108728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直線接點 254"/>
                  <p:cNvCxnSpPr/>
                  <p:nvPr/>
                </p:nvCxnSpPr>
                <p:spPr>
                  <a:xfrm flipH="1">
                    <a:off x="4834402" y="2783739"/>
                    <a:ext cx="357634" cy="6349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直線接點 255"/>
                  <p:cNvCxnSpPr/>
                  <p:nvPr/>
                </p:nvCxnSpPr>
                <p:spPr>
                  <a:xfrm flipH="1">
                    <a:off x="4549268" y="1700408"/>
                    <a:ext cx="648072" cy="0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4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45" name="直線接點 244"/>
              <p:cNvCxnSpPr/>
              <p:nvPr/>
            </p:nvCxnSpPr>
            <p:spPr>
              <a:xfrm>
                <a:off x="6648322" y="1941457"/>
                <a:ext cx="0" cy="642827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接點 245"/>
              <p:cNvCxnSpPr/>
              <p:nvPr/>
            </p:nvCxnSpPr>
            <p:spPr>
              <a:xfrm>
                <a:off x="6637420" y="2557976"/>
                <a:ext cx="332020" cy="692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7" name="圖片 2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1536" y="4217420"/>
                <a:ext cx="130795" cy="119896"/>
              </a:xfrm>
              <a:prstGeom prst="rect">
                <a:avLst/>
              </a:prstGeom>
            </p:spPr>
          </p:pic>
          <p:cxnSp>
            <p:nvCxnSpPr>
              <p:cNvPr id="248" name="直線接點 247"/>
              <p:cNvCxnSpPr/>
              <p:nvPr/>
            </p:nvCxnSpPr>
            <p:spPr>
              <a:xfrm>
                <a:off x="5906382" y="722883"/>
                <a:ext cx="0" cy="1265957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292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22" grpId="0" animBg="1"/>
      <p:bldP spid="149" grpId="0"/>
      <p:bldP spid="150" grpId="0"/>
      <p:bldP spid="1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群組 92"/>
          <p:cNvGrpSpPr/>
          <p:nvPr/>
        </p:nvGrpSpPr>
        <p:grpSpPr>
          <a:xfrm>
            <a:off x="4754873" y="2816932"/>
            <a:ext cx="2371638" cy="282722"/>
            <a:chOff x="4760296" y="2871609"/>
            <a:chExt cx="2371638" cy="28272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96" y="3005815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9" y="3020125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296" y="2871609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195" y="2909442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grpSp>
        <p:nvGrpSpPr>
          <p:cNvPr id="91" name="群組 90"/>
          <p:cNvGrpSpPr/>
          <p:nvPr/>
        </p:nvGrpSpPr>
        <p:grpSpPr>
          <a:xfrm>
            <a:off x="3871487" y="1664804"/>
            <a:ext cx="1054783" cy="157435"/>
            <a:chOff x="3921536" y="1681451"/>
            <a:chExt cx="1054783" cy="157435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sp>
        <p:nvSpPr>
          <p:cNvPr id="95" name="橢圓 94"/>
          <p:cNvSpPr/>
          <p:nvPr/>
        </p:nvSpPr>
        <p:spPr>
          <a:xfrm>
            <a:off x="8476422" y="3471823"/>
            <a:ext cx="450050" cy="484746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6" name="肘形接點 95"/>
          <p:cNvCxnSpPr/>
          <p:nvPr/>
        </p:nvCxnSpPr>
        <p:spPr>
          <a:xfrm>
            <a:off x="2652953" y="734360"/>
            <a:ext cx="5985665" cy="2845624"/>
          </a:xfrm>
          <a:prstGeom prst="bentConnector2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接點 96"/>
          <p:cNvCxnSpPr/>
          <p:nvPr/>
        </p:nvCxnSpPr>
        <p:spPr>
          <a:xfrm flipV="1">
            <a:off x="2975128" y="3862357"/>
            <a:ext cx="5751160" cy="1393845"/>
          </a:xfrm>
          <a:prstGeom prst="bentConnector3">
            <a:avLst>
              <a:gd name="adj1" fmla="val 99198"/>
            </a:avLst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圖片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82" y="1107895"/>
            <a:ext cx="239528" cy="219569"/>
          </a:xfrm>
          <a:prstGeom prst="rect">
            <a:avLst/>
          </a:prstGeom>
        </p:spPr>
      </p:pic>
      <p:cxnSp>
        <p:nvCxnSpPr>
          <p:cNvPr id="121" name="直線接點 120"/>
          <p:cNvCxnSpPr/>
          <p:nvPr/>
        </p:nvCxnSpPr>
        <p:spPr>
          <a:xfrm>
            <a:off x="4111015" y="4690452"/>
            <a:ext cx="0" cy="56575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4111015" y="739833"/>
            <a:ext cx="3858549" cy="3950619"/>
            <a:chOff x="4111015" y="739833"/>
            <a:chExt cx="3858549" cy="3950619"/>
          </a:xfrm>
        </p:grpSpPr>
        <p:cxnSp>
          <p:nvCxnSpPr>
            <p:cNvPr id="120" name="直線接點 119"/>
            <p:cNvCxnSpPr/>
            <p:nvPr/>
          </p:nvCxnSpPr>
          <p:spPr>
            <a:xfrm flipH="1">
              <a:off x="7851028" y="739833"/>
              <a:ext cx="4180" cy="283582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橢圓 121"/>
            <p:cNvSpPr/>
            <p:nvPr/>
          </p:nvSpPr>
          <p:spPr>
            <a:xfrm>
              <a:off x="7704348" y="3570180"/>
              <a:ext cx="265216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3" name="直線接點 122"/>
            <p:cNvCxnSpPr/>
            <p:nvPr/>
          </p:nvCxnSpPr>
          <p:spPr>
            <a:xfrm>
              <a:off x="4111015" y="4690452"/>
              <a:ext cx="374419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/>
            <p:nvPr/>
          </p:nvCxnSpPr>
          <p:spPr>
            <a:xfrm>
              <a:off x="7855208" y="3862357"/>
              <a:ext cx="0" cy="82809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6" name="圖片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60" y="1374340"/>
            <a:ext cx="320236" cy="293548"/>
          </a:xfrm>
          <a:prstGeom prst="rect">
            <a:avLst/>
          </a:prstGeom>
        </p:spPr>
      </p:pic>
      <p:sp>
        <p:nvSpPr>
          <p:cNvPr id="147" name="右彎箭號 146"/>
          <p:cNvSpPr/>
          <p:nvPr/>
        </p:nvSpPr>
        <p:spPr>
          <a:xfrm rot="10800000">
            <a:off x="8378878" y="1217680"/>
            <a:ext cx="363001" cy="408191"/>
          </a:xfrm>
          <a:prstGeom prst="bentArrow">
            <a:avLst>
              <a:gd name="adj1" fmla="val 25000"/>
              <a:gd name="adj2" fmla="val 27800"/>
              <a:gd name="adj3" fmla="val 25000"/>
              <a:gd name="adj4" fmla="val 4375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1382831"/>
            <a:ext cx="288031" cy="297033"/>
          </a:xfrm>
          <a:prstGeom prst="rect">
            <a:avLst/>
          </a:prstGeom>
        </p:spPr>
      </p:pic>
      <p:sp>
        <p:nvSpPr>
          <p:cNvPr id="149" name="副標題 2"/>
          <p:cNvSpPr txBox="1">
            <a:spLocks/>
          </p:cNvSpPr>
          <p:nvPr/>
        </p:nvSpPr>
        <p:spPr>
          <a:xfrm>
            <a:off x="501806" y="5841268"/>
            <a:ext cx="7335150" cy="4320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10-3.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放開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OFF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TR3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復歸，接點開始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計時，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時間到接點才會復歸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0" name="副標題 2"/>
          <p:cNvSpPr txBox="1">
            <a:spLocks/>
          </p:cNvSpPr>
          <p:nvPr/>
        </p:nvSpPr>
        <p:spPr>
          <a:xfrm>
            <a:off x="1141972" y="6256624"/>
            <a:ext cx="7418405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t2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時間到接點復歸，</a:t>
            </a:r>
            <a:r>
              <a:rPr lang="zh-TW" altLang="en-US" sz="2400" dirty="0" smtClean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在</a:t>
            </a:r>
            <a:r>
              <a:rPr lang="en-US" altLang="zh-TW" sz="2400" dirty="0" smtClean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t3</a:t>
            </a:r>
            <a:r>
              <a:rPr lang="zh-TW" altLang="en-US" sz="2400" dirty="0" smtClean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未到之前按任何按鍵皆無效。</a:t>
            </a:r>
            <a:endParaRPr lang="zh-TW" altLang="en-US" sz="2400" dirty="0">
              <a:solidFill>
                <a:srgbClr val="C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1" name="標題 1"/>
          <p:cNvSpPr txBox="1">
            <a:spLocks/>
          </p:cNvSpPr>
          <p:nvPr/>
        </p:nvSpPr>
        <p:spPr>
          <a:xfrm>
            <a:off x="7491938" y="5553236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878098" y="1660226"/>
            <a:ext cx="1048172" cy="173138"/>
            <a:chOff x="2123728" y="1094999"/>
            <a:chExt cx="1048172" cy="17313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883" y="1108537"/>
              <a:ext cx="162017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094999"/>
              <a:ext cx="167891" cy="173138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sp>
        <p:nvSpPr>
          <p:cNvPr id="20" name="橢圓形圖說文字 19" title="t2到"/>
          <p:cNvSpPr/>
          <p:nvPr/>
        </p:nvSpPr>
        <p:spPr>
          <a:xfrm>
            <a:off x="4926270" y="1153067"/>
            <a:ext cx="936104" cy="442546"/>
          </a:xfrm>
          <a:prstGeom prst="wedgeEllipseCallout">
            <a:avLst>
              <a:gd name="adj1" fmla="val -54250"/>
              <a:gd name="adj2" fmla="val 55239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t2</a:t>
            </a:r>
            <a:r>
              <a:rPr lang="zh-TW" altLang="en-US" dirty="0" smtClean="0">
                <a:solidFill>
                  <a:schemeClr val="tx1"/>
                </a:solidFill>
              </a:rPr>
              <a:t>到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4122047" y="800708"/>
            <a:ext cx="1170033" cy="3924436"/>
            <a:chOff x="4122047" y="800708"/>
            <a:chExt cx="1170033" cy="3924436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4463988" y="4078379"/>
              <a:ext cx="1" cy="646765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5256076" y="2600908"/>
              <a:ext cx="0" cy="864096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>
              <a:off x="4968043" y="3834545"/>
              <a:ext cx="1" cy="282875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flipH="1">
              <a:off x="4997634" y="1952836"/>
              <a:ext cx="6414" cy="677717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4492924" y="4106720"/>
              <a:ext cx="475119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4997634" y="1475075"/>
              <a:ext cx="0" cy="150797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4997634" y="2600908"/>
              <a:ext cx="294446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4122047" y="1521114"/>
              <a:ext cx="892344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4122047" y="1326914"/>
              <a:ext cx="0" cy="19420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4129294" y="800708"/>
              <a:ext cx="0" cy="307187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4968044" y="3465004"/>
              <a:ext cx="0" cy="150796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>
              <a:off x="4968044" y="3465004"/>
              <a:ext cx="324036" cy="0"/>
            </a:xfrm>
            <a:prstGeom prst="line">
              <a:avLst/>
            </a:prstGeom>
            <a:ln w="76200">
              <a:solidFill>
                <a:schemeClr val="bg1">
                  <a:lumMod val="50000"/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16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xit" presetSubtype="2" accel="1000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/>
      <p:bldP spid="150" grpId="0"/>
      <p:bldP spid="151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群組 92"/>
          <p:cNvGrpSpPr/>
          <p:nvPr/>
        </p:nvGrpSpPr>
        <p:grpSpPr>
          <a:xfrm>
            <a:off x="4754873" y="2816932"/>
            <a:ext cx="2371638" cy="282722"/>
            <a:chOff x="4760296" y="2871609"/>
            <a:chExt cx="2371638" cy="28272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96" y="3005815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9" y="3020125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296" y="2871609"/>
              <a:ext cx="144015" cy="14851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195" y="2909442"/>
              <a:ext cx="130795" cy="119896"/>
            </a:xfrm>
            <a:prstGeom prst="rect">
              <a:avLst/>
            </a:prstGeom>
            <a:ln>
              <a:solidFill>
                <a:schemeClr val="bg1">
                  <a:lumMod val="50000"/>
                  <a:alpha val="40000"/>
                </a:schemeClr>
              </a:solidFill>
            </a:ln>
          </p:spPr>
        </p:pic>
      </p:grpSp>
      <p:sp>
        <p:nvSpPr>
          <p:cNvPr id="95" name="橢圓 94"/>
          <p:cNvSpPr/>
          <p:nvPr/>
        </p:nvSpPr>
        <p:spPr>
          <a:xfrm>
            <a:off x="8476422" y="3471823"/>
            <a:ext cx="450050" cy="484746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6" name="肘形接點 95"/>
          <p:cNvCxnSpPr/>
          <p:nvPr/>
        </p:nvCxnSpPr>
        <p:spPr>
          <a:xfrm>
            <a:off x="2652953" y="734360"/>
            <a:ext cx="5985665" cy="2845624"/>
          </a:xfrm>
          <a:prstGeom prst="bentConnector2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接點 96"/>
          <p:cNvCxnSpPr/>
          <p:nvPr/>
        </p:nvCxnSpPr>
        <p:spPr>
          <a:xfrm flipV="1">
            <a:off x="2975128" y="3862357"/>
            <a:ext cx="5751160" cy="1393845"/>
          </a:xfrm>
          <a:prstGeom prst="bentConnector3">
            <a:avLst>
              <a:gd name="adj1" fmla="val 99198"/>
            </a:avLst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圖片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82" y="1107895"/>
            <a:ext cx="239528" cy="219569"/>
          </a:xfrm>
          <a:prstGeom prst="rect">
            <a:avLst/>
          </a:prstGeom>
        </p:spPr>
      </p:pic>
      <p:sp>
        <p:nvSpPr>
          <p:cNvPr id="149" name="副標題 2"/>
          <p:cNvSpPr txBox="1">
            <a:spLocks/>
          </p:cNvSpPr>
          <p:nvPr/>
        </p:nvSpPr>
        <p:spPr>
          <a:xfrm>
            <a:off x="501806" y="5841268"/>
            <a:ext cx="4106198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10-4.t3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時間到，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TR3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接點復歸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0" name="副標題 2"/>
          <p:cNvSpPr txBox="1">
            <a:spLocks/>
          </p:cNvSpPr>
          <p:nvPr/>
        </p:nvSpPr>
        <p:spPr>
          <a:xfrm>
            <a:off x="4463988" y="5841268"/>
            <a:ext cx="3394023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電路才又回到初始狀態。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1" name="標題 1"/>
          <p:cNvSpPr txBox="1">
            <a:spLocks/>
          </p:cNvSpPr>
          <p:nvPr/>
        </p:nvSpPr>
        <p:spPr>
          <a:xfrm>
            <a:off x="7491938" y="5553236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1" name="橢圓形圖說文字 40" title="t2到"/>
          <p:cNvSpPr/>
          <p:nvPr/>
        </p:nvSpPr>
        <p:spPr>
          <a:xfrm>
            <a:off x="4472065" y="996406"/>
            <a:ext cx="936104" cy="442546"/>
          </a:xfrm>
          <a:prstGeom prst="wedgeEllipseCallout">
            <a:avLst>
              <a:gd name="adj1" fmla="val -70530"/>
              <a:gd name="adj2" fmla="val 865"/>
            </a:avLst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t3</a:t>
            </a:r>
            <a:r>
              <a:rPr lang="zh-TW" altLang="en-US" dirty="0" smtClean="0">
                <a:solidFill>
                  <a:schemeClr val="tx1"/>
                </a:solidFill>
              </a:rPr>
              <a:t>到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repeatCount="2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accel="1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 animBg="1"/>
      <p:bldP spid="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4513" y="584684"/>
            <a:ext cx="4705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抖抖體W5" pitchFamily="81" charset="-120"/>
                <a:ea typeface="華康抖抖體W5" pitchFamily="81" charset="-120"/>
              </a:rPr>
              <a:t>謝謝觀賞</a:t>
            </a:r>
            <a:endParaRPr lang="zh-TW" alt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抖抖體W5" pitchFamily="81" charset="-120"/>
              <a:ea typeface="華康抖抖體W5" pitchFamily="81" charset="-120"/>
            </a:endParaRPr>
          </a:p>
        </p:txBody>
      </p:sp>
      <p:sp>
        <p:nvSpPr>
          <p:cNvPr id="3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4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3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2713885" y="728700"/>
            <a:ext cx="1432210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951820" y="5243866"/>
            <a:ext cx="1191753" cy="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82" y="2100259"/>
            <a:ext cx="144015" cy="1485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66" y="1655400"/>
            <a:ext cx="130795" cy="1198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45" y="1260682"/>
            <a:ext cx="144015" cy="148516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>
          <a:xfrm>
            <a:off x="4102497" y="728358"/>
            <a:ext cx="0" cy="78182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637756" y="1506804"/>
            <a:ext cx="0" cy="1108728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21583" y="2520886"/>
            <a:ext cx="11802" cy="111837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102497" y="3833622"/>
            <a:ext cx="11802" cy="1419115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619641" y="3279522"/>
            <a:ext cx="0" cy="33991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619641" y="3833622"/>
            <a:ext cx="0" cy="26574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3575690" y="3293985"/>
            <a:ext cx="53860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3637756" y="2573905"/>
            <a:ext cx="50833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3575691" y="4099364"/>
            <a:ext cx="53860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3586939" y="1506804"/>
            <a:ext cx="527361" cy="3378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3493740" y="3584178"/>
            <a:ext cx="288032" cy="288032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3983351" y="3593698"/>
            <a:ext cx="325488" cy="288032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2843935"/>
            <a:ext cx="144015" cy="148516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78896"/>
            <a:ext cx="130795" cy="119896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2" y="2849079"/>
            <a:ext cx="144015" cy="148516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0" y="2884040"/>
            <a:ext cx="130795" cy="11989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69923" y="807209"/>
            <a:ext cx="717699" cy="4665623"/>
            <a:chOff x="469923" y="807209"/>
            <a:chExt cx="717699" cy="4665623"/>
          </a:xfrm>
        </p:grpSpPr>
        <p:grpSp>
          <p:nvGrpSpPr>
            <p:cNvPr id="52" name="群組 51"/>
            <p:cNvGrpSpPr/>
            <p:nvPr/>
          </p:nvGrpSpPr>
          <p:grpSpPr>
            <a:xfrm>
              <a:off x="469923" y="807209"/>
              <a:ext cx="717699" cy="4665623"/>
              <a:chOff x="469925" y="781137"/>
              <a:chExt cx="717699" cy="4665623"/>
            </a:xfrm>
          </p:grpSpPr>
          <p:cxnSp>
            <p:nvCxnSpPr>
              <p:cNvPr id="53" name="直線接點 52"/>
              <p:cNvCxnSpPr/>
              <p:nvPr/>
            </p:nvCxnSpPr>
            <p:spPr>
              <a:xfrm>
                <a:off x="1151620" y="797246"/>
                <a:ext cx="0" cy="279645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469925" y="781137"/>
                <a:ext cx="0" cy="2864031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784960" y="800259"/>
                <a:ext cx="0" cy="2862591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>
                <a:off x="503548" y="4581128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>
                <a:off x="821973" y="4581128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>
                <a:off x="1151620" y="4581128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>
                <a:off x="469925" y="5427990"/>
                <a:ext cx="717699" cy="18770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橢圓 59"/>
            <p:cNvSpPr/>
            <p:nvPr/>
          </p:nvSpPr>
          <p:spPr>
            <a:xfrm>
              <a:off x="684756" y="3966493"/>
              <a:ext cx="288032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1" name="圖片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99" y="2615532"/>
            <a:ext cx="151692" cy="139052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904148" y="1913751"/>
            <a:ext cx="1543358" cy="2785849"/>
            <a:chOff x="5904148" y="1913751"/>
            <a:chExt cx="1543358" cy="2785849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7308304" y="1913751"/>
              <a:ext cx="0" cy="167994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7308304" y="3833622"/>
              <a:ext cx="0" cy="86597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橢圓 50"/>
            <p:cNvSpPr/>
            <p:nvPr/>
          </p:nvSpPr>
          <p:spPr>
            <a:xfrm>
              <a:off x="7182290" y="3584178"/>
              <a:ext cx="265216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2" name="直線接點 61"/>
            <p:cNvCxnSpPr/>
            <p:nvPr/>
          </p:nvCxnSpPr>
          <p:spPr>
            <a:xfrm>
              <a:off x="5904148" y="4699600"/>
              <a:ext cx="140415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5910742" y="1943276"/>
              <a:ext cx="140415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/>
          <p:nvPr/>
        </p:nvGrpSpPr>
        <p:grpSpPr>
          <a:xfrm>
            <a:off x="4133385" y="728700"/>
            <a:ext cx="1933507" cy="4009488"/>
            <a:chOff x="4133385" y="728700"/>
            <a:chExt cx="1933507" cy="4009488"/>
          </a:xfrm>
        </p:grpSpPr>
        <p:cxnSp>
          <p:nvCxnSpPr>
            <p:cNvPr id="38" name="直線接點 37"/>
            <p:cNvCxnSpPr/>
            <p:nvPr/>
          </p:nvCxnSpPr>
          <p:spPr>
            <a:xfrm>
              <a:off x="4133385" y="728700"/>
              <a:ext cx="143221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4146095" y="4699600"/>
              <a:ext cx="1758053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5555072" y="1952836"/>
              <a:ext cx="34907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576404" y="728700"/>
              <a:ext cx="0" cy="1224136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5904148" y="1952836"/>
              <a:ext cx="0" cy="167994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5904148" y="3872210"/>
              <a:ext cx="0" cy="865978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橢圓 49"/>
            <p:cNvSpPr/>
            <p:nvPr/>
          </p:nvSpPr>
          <p:spPr>
            <a:xfrm>
              <a:off x="5741404" y="3593698"/>
              <a:ext cx="325488" cy="288032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5565595" y="1952836"/>
              <a:ext cx="10809" cy="2748956"/>
              <a:chOff x="5565595" y="1952836"/>
              <a:chExt cx="10809" cy="2748956"/>
            </a:xfrm>
          </p:grpSpPr>
          <p:cxnSp>
            <p:nvCxnSpPr>
              <p:cNvPr id="48" name="直線接點 47"/>
              <p:cNvCxnSpPr/>
              <p:nvPr/>
            </p:nvCxnSpPr>
            <p:spPr>
              <a:xfrm>
                <a:off x="5565595" y="3835814"/>
                <a:ext cx="0" cy="865978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>
                <a:off x="5570767" y="1952836"/>
                <a:ext cx="5637" cy="1662163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群組 78"/>
          <p:cNvGrpSpPr/>
          <p:nvPr/>
        </p:nvGrpSpPr>
        <p:grpSpPr>
          <a:xfrm>
            <a:off x="5447852" y="2174517"/>
            <a:ext cx="822442" cy="1697693"/>
            <a:chOff x="5447852" y="2174517"/>
            <a:chExt cx="822442" cy="1697693"/>
          </a:xfrm>
        </p:grpSpPr>
        <p:sp>
          <p:nvSpPr>
            <p:cNvPr id="49" name="橢圓 48"/>
            <p:cNvSpPr/>
            <p:nvPr/>
          </p:nvSpPr>
          <p:spPr>
            <a:xfrm>
              <a:off x="5447852" y="3606207"/>
              <a:ext cx="280579" cy="266003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431" y="2174517"/>
              <a:ext cx="144015" cy="148516"/>
            </a:xfrm>
            <a:prstGeom prst="rect">
              <a:avLst/>
            </a:prstGeom>
          </p:spPr>
        </p:pic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499" y="2174517"/>
              <a:ext cx="130795" cy="119896"/>
            </a:xfrm>
            <a:prstGeom prst="rect">
              <a:avLst/>
            </a:prstGeom>
          </p:spPr>
        </p:pic>
      </p:grpSp>
      <p:sp>
        <p:nvSpPr>
          <p:cNvPr id="70" name="矩形 69"/>
          <p:cNvSpPr/>
          <p:nvPr/>
        </p:nvSpPr>
        <p:spPr>
          <a:xfrm>
            <a:off x="451352" y="5697602"/>
            <a:ext cx="6161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1-2.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同時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MCS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TR1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也開始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計時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367640" y="6220822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R2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313638" y="6216853"/>
            <a:ext cx="3054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馬達以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Y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接線啟動，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4" name="標題 1"/>
          <p:cNvSpPr txBox="1">
            <a:spLocks/>
          </p:cNvSpPr>
          <p:nvPr/>
        </p:nvSpPr>
        <p:spPr>
          <a:xfrm>
            <a:off x="7451124" y="54728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63" name="動作按鈕: 下一項 62">
            <a:hlinkClick r:id="" action="ppaction://noaction" highlightClick="1"/>
          </p:cNvPr>
          <p:cNvSpPr/>
          <p:nvPr/>
        </p:nvSpPr>
        <p:spPr>
          <a:xfrm>
            <a:off x="8030981" y="6050384"/>
            <a:ext cx="373785" cy="432048"/>
          </a:xfrm>
          <a:prstGeom prst="actionButtonForwardNex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6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64" grpId="0" animBg="1"/>
      <p:bldP spid="63" grpId="0" animBg="1"/>
      <p:bldP spid="6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2771800" y="728700"/>
            <a:ext cx="1363650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2771800" y="5229200"/>
            <a:ext cx="1360202" cy="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9" y="2104666"/>
            <a:ext cx="144015" cy="14851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78" y="1644732"/>
            <a:ext cx="130795" cy="11989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35" y="1273260"/>
            <a:ext cx="144015" cy="148516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 flipH="1">
            <a:off x="4114299" y="728700"/>
            <a:ext cx="9875" cy="79241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636370" y="1559966"/>
            <a:ext cx="0" cy="1071456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108398" y="2520886"/>
            <a:ext cx="11802" cy="111837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02497" y="3833622"/>
            <a:ext cx="11802" cy="1419115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616903" y="3284411"/>
            <a:ext cx="0" cy="33991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3616444" y="3861048"/>
            <a:ext cx="1" cy="28803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3582615" y="3293985"/>
            <a:ext cx="53860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3636370" y="2592570"/>
            <a:ext cx="487804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3610543" y="4104075"/>
            <a:ext cx="50375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3582615" y="1521114"/>
            <a:ext cx="54155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3492354" y="3624322"/>
            <a:ext cx="288032" cy="23672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3986934" y="3624322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cxnSp>
        <p:nvCxnSpPr>
          <p:cNvPr id="26" name="直線接點 25"/>
          <p:cNvCxnSpPr/>
          <p:nvPr/>
        </p:nvCxnSpPr>
        <p:spPr>
          <a:xfrm flipH="1">
            <a:off x="4102498" y="728700"/>
            <a:ext cx="1459612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4124174" y="4689140"/>
            <a:ext cx="179797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62110" y="714073"/>
            <a:ext cx="0" cy="2910249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562110" y="3861048"/>
            <a:ext cx="0" cy="82809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 flipV="1">
            <a:off x="5562110" y="1941457"/>
            <a:ext cx="353830" cy="572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5774873" y="1910569"/>
            <a:ext cx="297033" cy="2747683"/>
            <a:chOff x="5767423" y="1941457"/>
            <a:chExt cx="297033" cy="2747683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0" name="直線接點 49"/>
          <p:cNvCxnSpPr/>
          <p:nvPr/>
        </p:nvCxnSpPr>
        <p:spPr>
          <a:xfrm flipH="1">
            <a:off x="5906382" y="1944317"/>
            <a:ext cx="727439" cy="286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5922151" y="4680958"/>
            <a:ext cx="715269" cy="818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476545" y="755402"/>
            <a:ext cx="0" cy="2864031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791580" y="774524"/>
            <a:ext cx="0" cy="2862591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1154759" y="867541"/>
            <a:ext cx="0" cy="279645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/>
          <p:cNvGrpSpPr/>
          <p:nvPr/>
        </p:nvGrpSpPr>
        <p:grpSpPr>
          <a:xfrm>
            <a:off x="468181" y="4562358"/>
            <a:ext cx="717699" cy="865632"/>
            <a:chOff x="469925" y="4581128"/>
            <a:chExt cx="717699" cy="865632"/>
          </a:xfrm>
        </p:grpSpPr>
        <p:cxnSp>
          <p:nvCxnSpPr>
            <p:cNvPr id="59" name="直線接點 58"/>
            <p:cNvCxnSpPr/>
            <p:nvPr/>
          </p:nvCxnSpPr>
          <p:spPr>
            <a:xfrm>
              <a:off x="503548" y="4581128"/>
              <a:ext cx="0" cy="86563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821973" y="4581128"/>
              <a:ext cx="0" cy="86563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1151620" y="4581128"/>
              <a:ext cx="0" cy="86563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469925" y="5427990"/>
              <a:ext cx="717699" cy="18770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橢圓 64"/>
          <p:cNvSpPr/>
          <p:nvPr/>
        </p:nvSpPr>
        <p:spPr>
          <a:xfrm>
            <a:off x="575201" y="3862633"/>
            <a:ext cx="503658" cy="502471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413593" y="2157296"/>
            <a:ext cx="789746" cy="1699816"/>
            <a:chOff x="5413593" y="2157296"/>
            <a:chExt cx="789746" cy="1699816"/>
          </a:xfrm>
        </p:grpSpPr>
        <p:sp>
          <p:nvSpPr>
            <p:cNvPr id="42" name="橢圓 41"/>
            <p:cNvSpPr/>
            <p:nvPr/>
          </p:nvSpPr>
          <p:spPr>
            <a:xfrm>
              <a:off x="5413593" y="3621656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5721350" y="2157296"/>
              <a:ext cx="481989" cy="148516"/>
              <a:chOff x="5721350" y="2157296"/>
              <a:chExt cx="481989" cy="148516"/>
            </a:xfrm>
          </p:grpSpPr>
          <p:pic>
            <p:nvPicPr>
              <p:cNvPr id="68" name="圖片 6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350" y="2158420"/>
                <a:ext cx="144015" cy="132014"/>
              </a:xfrm>
              <a:prstGeom prst="rect">
                <a:avLst/>
              </a:prstGeom>
            </p:spPr>
          </p:pic>
          <p:pic>
            <p:nvPicPr>
              <p:cNvPr id="69" name="圖片 6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9324" y="2157296"/>
                <a:ext cx="144015" cy="148516"/>
              </a:xfrm>
              <a:prstGeom prst="rect">
                <a:avLst/>
              </a:prstGeom>
            </p:spPr>
          </p:pic>
        </p:grpSp>
      </p:grpSp>
      <p:grpSp>
        <p:nvGrpSpPr>
          <p:cNvPr id="70" name="群組 69"/>
          <p:cNvGrpSpPr/>
          <p:nvPr/>
        </p:nvGrpSpPr>
        <p:grpSpPr>
          <a:xfrm>
            <a:off x="6085377" y="1941457"/>
            <a:ext cx="297033" cy="2747683"/>
            <a:chOff x="5767423" y="1941457"/>
            <a:chExt cx="297033" cy="2747683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6479094" y="1933275"/>
            <a:ext cx="297033" cy="2747683"/>
            <a:chOff x="5767423" y="1941457"/>
            <a:chExt cx="297033" cy="2747683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橢圓 76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615271" y="1947178"/>
            <a:ext cx="847131" cy="2741962"/>
            <a:chOff x="6615271" y="1947178"/>
            <a:chExt cx="847131" cy="2741962"/>
          </a:xfrm>
        </p:grpSpPr>
        <p:sp>
          <p:nvSpPr>
            <p:cNvPr id="49" name="橢圓 48"/>
            <p:cNvSpPr/>
            <p:nvPr/>
          </p:nvSpPr>
          <p:spPr>
            <a:xfrm>
              <a:off x="7147367" y="3600192"/>
              <a:ext cx="315035" cy="25958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3" name="直線接點 52"/>
            <p:cNvCxnSpPr/>
            <p:nvPr/>
          </p:nvCxnSpPr>
          <p:spPr>
            <a:xfrm>
              <a:off x="7293082" y="1947178"/>
              <a:ext cx="0" cy="165301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7304884" y="3862633"/>
              <a:ext cx="0" cy="826507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H="1">
              <a:off x="6637420" y="1955454"/>
              <a:ext cx="667464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H="1">
              <a:off x="6615271" y="4670836"/>
              <a:ext cx="715269" cy="818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群組 123"/>
          <p:cNvGrpSpPr/>
          <p:nvPr/>
        </p:nvGrpSpPr>
        <p:grpSpPr>
          <a:xfrm>
            <a:off x="476545" y="2503410"/>
            <a:ext cx="1867446" cy="2565493"/>
            <a:chOff x="469925" y="2519691"/>
            <a:chExt cx="1867446" cy="2565493"/>
          </a:xfrm>
        </p:grpSpPr>
        <p:cxnSp>
          <p:nvCxnSpPr>
            <p:cNvPr id="105" name="直線接點 104"/>
            <p:cNvCxnSpPr/>
            <p:nvPr/>
          </p:nvCxnSpPr>
          <p:spPr>
            <a:xfrm>
              <a:off x="476545" y="4564778"/>
              <a:ext cx="0" cy="39274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群組 122"/>
            <p:cNvGrpSpPr/>
            <p:nvPr/>
          </p:nvGrpSpPr>
          <p:grpSpPr>
            <a:xfrm>
              <a:off x="469925" y="2519691"/>
              <a:ext cx="1867446" cy="2565493"/>
              <a:chOff x="469925" y="2519691"/>
              <a:chExt cx="1867446" cy="2565493"/>
            </a:xfrm>
          </p:grpSpPr>
          <p:cxnSp>
            <p:nvCxnSpPr>
              <p:cNvPr id="87" name="直線接點 86"/>
              <p:cNvCxnSpPr/>
              <p:nvPr/>
            </p:nvCxnSpPr>
            <p:spPr>
              <a:xfrm>
                <a:off x="2303748" y="2519691"/>
                <a:ext cx="0" cy="256549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/>
              <p:nvPr/>
            </p:nvCxnSpPr>
            <p:spPr>
              <a:xfrm>
                <a:off x="1622053" y="2893333"/>
                <a:ext cx="0" cy="192753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/>
              <p:nvPr/>
            </p:nvCxnSpPr>
            <p:spPr>
              <a:xfrm>
                <a:off x="1949532" y="2717784"/>
                <a:ext cx="0" cy="2223384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>
                <a:off x="828773" y="5069144"/>
                <a:ext cx="1508598" cy="1426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>
                <a:off x="1115218" y="4775036"/>
                <a:ext cx="506835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>
                <a:off x="476545" y="4914096"/>
                <a:ext cx="1479607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>
                <a:off x="836585" y="4562358"/>
                <a:ext cx="0" cy="517016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>
                <a:off x="1148139" y="4582780"/>
                <a:ext cx="0" cy="21272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119"/>
              <p:cNvCxnSpPr/>
              <p:nvPr/>
            </p:nvCxnSpPr>
            <p:spPr>
              <a:xfrm>
                <a:off x="1151620" y="2541217"/>
                <a:ext cx="1152128" cy="1426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接點 120"/>
              <p:cNvCxnSpPr/>
              <p:nvPr/>
            </p:nvCxnSpPr>
            <p:spPr>
              <a:xfrm>
                <a:off x="469925" y="2929773"/>
                <a:ext cx="1152128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 121"/>
              <p:cNvCxnSpPr/>
              <p:nvPr/>
            </p:nvCxnSpPr>
            <p:spPr>
              <a:xfrm>
                <a:off x="784960" y="2738115"/>
                <a:ext cx="1164572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群組 36"/>
          <p:cNvGrpSpPr/>
          <p:nvPr/>
        </p:nvGrpSpPr>
        <p:grpSpPr>
          <a:xfrm>
            <a:off x="5688387" y="2148027"/>
            <a:ext cx="2461596" cy="843478"/>
            <a:chOff x="5688387" y="2148027"/>
            <a:chExt cx="2461596" cy="84347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086" y="2148027"/>
              <a:ext cx="144015" cy="148516"/>
            </a:xfrm>
            <a:prstGeom prst="rect">
              <a:avLst/>
            </a:prstGeom>
          </p:spPr>
        </p:pic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36" y="2205819"/>
              <a:ext cx="130795" cy="119896"/>
            </a:xfrm>
            <a:prstGeom prst="rect">
              <a:avLst/>
            </a:prstGeom>
          </p:spPr>
        </p:pic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387" y="2871609"/>
              <a:ext cx="130795" cy="119896"/>
            </a:xfrm>
            <a:prstGeom prst="rect">
              <a:avLst/>
            </a:prstGeom>
          </p:spPr>
        </p:pic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968" y="2231554"/>
              <a:ext cx="144015" cy="148516"/>
            </a:xfrm>
            <a:prstGeom prst="rect">
              <a:avLst/>
            </a:prstGeom>
          </p:spPr>
        </p:pic>
      </p:grpSp>
      <p:pic>
        <p:nvPicPr>
          <p:cNvPr id="92" name="圖片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42" y="4305156"/>
            <a:ext cx="130795" cy="119896"/>
          </a:xfrm>
          <a:prstGeom prst="rect">
            <a:avLst/>
          </a:prstGeom>
        </p:spPr>
      </p:pic>
      <p:sp>
        <p:nvSpPr>
          <p:cNvPr id="93" name="副標題 2"/>
          <p:cNvSpPr txBox="1">
            <a:spLocks/>
          </p:cNvSpPr>
          <p:nvPr/>
        </p:nvSpPr>
        <p:spPr>
          <a:xfrm>
            <a:off x="6227065" y="5787340"/>
            <a:ext cx="2124236" cy="5085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MCD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4" name="副標題 2"/>
          <p:cNvSpPr txBox="1">
            <a:spLocks/>
          </p:cNvSpPr>
          <p:nvPr/>
        </p:nvSpPr>
        <p:spPr>
          <a:xfrm>
            <a:off x="214398" y="5776644"/>
            <a:ext cx="6264695" cy="5085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3.TR1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計時時間到，接點動作使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MCS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跳脫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5" name="副標題 2"/>
          <p:cNvSpPr txBox="1">
            <a:spLocks/>
          </p:cNvSpPr>
          <p:nvPr/>
        </p:nvSpPr>
        <p:spPr>
          <a:xfrm>
            <a:off x="682449" y="6295897"/>
            <a:ext cx="3114299" cy="5085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馬達以</a:t>
            </a:r>
            <a:r>
              <a:rPr lang="el-GR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Δ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接線運轉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6" name="副標題 2"/>
          <p:cNvSpPr txBox="1">
            <a:spLocks/>
          </p:cNvSpPr>
          <p:nvPr/>
        </p:nvSpPr>
        <p:spPr>
          <a:xfrm>
            <a:off x="3593745" y="6330195"/>
            <a:ext cx="2628292" cy="5085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R2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滅、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R1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亮。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9" name="標題 1"/>
          <p:cNvSpPr txBox="1">
            <a:spLocks/>
          </p:cNvSpPr>
          <p:nvPr/>
        </p:nvSpPr>
        <p:spPr>
          <a:xfrm>
            <a:off x="7443962" y="540922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91" name="動作按鈕: 下一項 90">
            <a:hlinkClick r:id="" action="ppaction://noaction" highlightClick="1"/>
          </p:cNvPr>
          <p:cNvSpPr/>
          <p:nvPr/>
        </p:nvSpPr>
        <p:spPr>
          <a:xfrm>
            <a:off x="8322780" y="6152425"/>
            <a:ext cx="373785" cy="432048"/>
          </a:xfrm>
          <a:prstGeom prst="actionButtonForwardNex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9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accel="18000" decel="1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3" grpId="0"/>
      <p:bldP spid="94" grpId="0"/>
      <p:bldP spid="95" grpId="0"/>
      <p:bldP spid="96" grpId="0"/>
      <p:bldP spid="99" grpId="0" animBg="1"/>
      <p:bldP spid="99" grpId="1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836585" y="5904275"/>
            <a:ext cx="7043319" cy="7426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同時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(OFF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Delay) 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動作，接點也立刻動作。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2771800" y="728700"/>
            <a:ext cx="1363650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2771800" y="5229200"/>
            <a:ext cx="1360202" cy="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9" y="2104666"/>
            <a:ext cx="144015" cy="14851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78" y="1644732"/>
            <a:ext cx="130795" cy="11989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35" y="1273260"/>
            <a:ext cx="144015" cy="148516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 flipH="1">
            <a:off x="4114299" y="728700"/>
            <a:ext cx="9875" cy="79241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636370" y="1559966"/>
            <a:ext cx="0" cy="1071456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108398" y="2520886"/>
            <a:ext cx="11802" cy="1118374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02497" y="3833622"/>
            <a:ext cx="11802" cy="1419115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616903" y="3284411"/>
            <a:ext cx="0" cy="33991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3616444" y="3861048"/>
            <a:ext cx="1" cy="28803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3582615" y="3293985"/>
            <a:ext cx="53860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3636370" y="2592570"/>
            <a:ext cx="487804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3610543" y="4104075"/>
            <a:ext cx="50375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3582615" y="1521114"/>
            <a:ext cx="541559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3492354" y="3624322"/>
            <a:ext cx="288032" cy="23672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3986934" y="3624322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cxnSp>
        <p:nvCxnSpPr>
          <p:cNvPr id="26" name="直線接點 25"/>
          <p:cNvCxnSpPr/>
          <p:nvPr/>
        </p:nvCxnSpPr>
        <p:spPr>
          <a:xfrm flipH="1">
            <a:off x="4102498" y="728700"/>
            <a:ext cx="1459612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4124174" y="4689140"/>
            <a:ext cx="1797976" cy="0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62110" y="714073"/>
            <a:ext cx="0" cy="2910249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562110" y="3861048"/>
            <a:ext cx="0" cy="82809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 flipV="1">
            <a:off x="5562110" y="1941457"/>
            <a:ext cx="353830" cy="572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5413593" y="3621656"/>
            <a:ext cx="297033" cy="235456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56" y="2153204"/>
            <a:ext cx="130795" cy="119896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15" y="2138894"/>
            <a:ext cx="144015" cy="148516"/>
          </a:xfrm>
          <a:prstGeom prst="rect">
            <a:avLst/>
          </a:prstGeom>
        </p:spPr>
      </p:pic>
      <p:sp>
        <p:nvSpPr>
          <p:cNvPr id="48" name="標題 1"/>
          <p:cNvSpPr txBox="1">
            <a:spLocks/>
          </p:cNvSpPr>
          <p:nvPr/>
        </p:nvSpPr>
        <p:spPr>
          <a:xfrm>
            <a:off x="7371393" y="5724255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0" name="直線接點 49"/>
          <p:cNvCxnSpPr/>
          <p:nvPr/>
        </p:nvCxnSpPr>
        <p:spPr>
          <a:xfrm flipH="1">
            <a:off x="5906382" y="1944317"/>
            <a:ext cx="727439" cy="2861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5922151" y="4680958"/>
            <a:ext cx="715269" cy="8182"/>
          </a:xfrm>
          <a:prstGeom prst="line">
            <a:avLst/>
          </a:prstGeom>
          <a:ln w="76200">
            <a:solidFill>
              <a:srgbClr val="FF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476545" y="755402"/>
            <a:ext cx="0" cy="2864031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791580" y="774524"/>
            <a:ext cx="0" cy="2862591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1151620" y="797246"/>
            <a:ext cx="0" cy="2796452"/>
          </a:xfrm>
          <a:prstGeom prst="line">
            <a:avLst/>
          </a:prstGeom>
          <a:ln w="7620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469925" y="781137"/>
            <a:ext cx="0" cy="2864031"/>
          </a:xfrm>
          <a:prstGeom prst="line">
            <a:avLst/>
          </a:prstGeom>
          <a:ln w="762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784960" y="800259"/>
            <a:ext cx="0" cy="2862591"/>
          </a:xfrm>
          <a:prstGeom prst="line">
            <a:avLst/>
          </a:prstGeom>
          <a:ln w="76200">
            <a:solidFill>
              <a:srgbClr val="00B0F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橢圓 64"/>
          <p:cNvSpPr/>
          <p:nvPr/>
        </p:nvSpPr>
        <p:spPr>
          <a:xfrm>
            <a:off x="575201" y="3862633"/>
            <a:ext cx="503658" cy="502471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11" y="2141086"/>
            <a:ext cx="144015" cy="132014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5" y="2124584"/>
            <a:ext cx="144015" cy="148516"/>
          </a:xfrm>
          <a:prstGeom prst="rect">
            <a:avLst/>
          </a:prstGeom>
        </p:spPr>
      </p:pic>
      <p:grpSp>
        <p:nvGrpSpPr>
          <p:cNvPr id="70" name="群組 69"/>
          <p:cNvGrpSpPr/>
          <p:nvPr/>
        </p:nvGrpSpPr>
        <p:grpSpPr>
          <a:xfrm>
            <a:off x="6085377" y="1941457"/>
            <a:ext cx="297033" cy="2747683"/>
            <a:chOff x="5767423" y="1941457"/>
            <a:chExt cx="297033" cy="2747683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6479094" y="1933275"/>
            <a:ext cx="297033" cy="2747683"/>
            <a:chOff x="5767423" y="1941457"/>
            <a:chExt cx="297033" cy="2747683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592215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5915940" y="1941457"/>
              <a:ext cx="0" cy="168286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橢圓 76"/>
            <p:cNvSpPr/>
            <p:nvPr/>
          </p:nvSpPr>
          <p:spPr>
            <a:xfrm>
              <a:off x="5767423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>
            <a:off x="476545" y="2503410"/>
            <a:ext cx="1867446" cy="2565493"/>
            <a:chOff x="469925" y="2519691"/>
            <a:chExt cx="1867446" cy="2565493"/>
          </a:xfrm>
        </p:grpSpPr>
        <p:cxnSp>
          <p:nvCxnSpPr>
            <p:cNvPr id="105" name="直線接點 104"/>
            <p:cNvCxnSpPr/>
            <p:nvPr/>
          </p:nvCxnSpPr>
          <p:spPr>
            <a:xfrm>
              <a:off x="476545" y="4564778"/>
              <a:ext cx="0" cy="392740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群組 122"/>
            <p:cNvGrpSpPr/>
            <p:nvPr/>
          </p:nvGrpSpPr>
          <p:grpSpPr>
            <a:xfrm>
              <a:off x="469925" y="2519691"/>
              <a:ext cx="1867446" cy="2565493"/>
              <a:chOff x="469925" y="2519691"/>
              <a:chExt cx="1867446" cy="2565493"/>
            </a:xfrm>
          </p:grpSpPr>
          <p:cxnSp>
            <p:nvCxnSpPr>
              <p:cNvPr id="87" name="直線接點 86"/>
              <p:cNvCxnSpPr/>
              <p:nvPr/>
            </p:nvCxnSpPr>
            <p:spPr>
              <a:xfrm>
                <a:off x="2303748" y="2519691"/>
                <a:ext cx="0" cy="256549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/>
              <p:nvPr/>
            </p:nvCxnSpPr>
            <p:spPr>
              <a:xfrm>
                <a:off x="1622053" y="2893333"/>
                <a:ext cx="0" cy="1927533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/>
              <p:nvPr/>
            </p:nvCxnSpPr>
            <p:spPr>
              <a:xfrm>
                <a:off x="1949532" y="2717784"/>
                <a:ext cx="0" cy="2223384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>
                <a:off x="828773" y="5069144"/>
                <a:ext cx="1508598" cy="1426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>
                <a:off x="1115218" y="4775036"/>
                <a:ext cx="506835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>
                <a:off x="476545" y="4914096"/>
                <a:ext cx="1479607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>
                <a:off x="836585" y="4562358"/>
                <a:ext cx="0" cy="517016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>
                <a:off x="1148139" y="4582780"/>
                <a:ext cx="0" cy="21272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119"/>
              <p:cNvCxnSpPr/>
              <p:nvPr/>
            </p:nvCxnSpPr>
            <p:spPr>
              <a:xfrm>
                <a:off x="1151620" y="2541217"/>
                <a:ext cx="1152128" cy="14263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接點 120"/>
              <p:cNvCxnSpPr/>
              <p:nvPr/>
            </p:nvCxnSpPr>
            <p:spPr>
              <a:xfrm>
                <a:off x="469925" y="2929773"/>
                <a:ext cx="1152128" cy="0"/>
              </a:xfrm>
              <a:prstGeom prst="line">
                <a:avLst/>
              </a:prstGeom>
              <a:ln w="76200">
                <a:solidFill>
                  <a:srgbClr val="FF000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 121"/>
              <p:cNvCxnSpPr/>
              <p:nvPr/>
            </p:nvCxnSpPr>
            <p:spPr>
              <a:xfrm>
                <a:off x="784960" y="2738115"/>
                <a:ext cx="1164572" cy="0"/>
              </a:xfrm>
              <a:prstGeom prst="line">
                <a:avLst/>
              </a:prstGeom>
              <a:ln w="76200">
                <a:solidFill>
                  <a:srgbClr val="00B0F0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 6"/>
          <p:cNvSpPr/>
          <p:nvPr/>
        </p:nvSpPr>
        <p:spPr>
          <a:xfrm>
            <a:off x="4329467" y="4924887"/>
            <a:ext cx="3019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華康海報體W9" pitchFamily="81" charset="-120"/>
                <a:ea typeface="華康海報體W9" pitchFamily="81" charset="-120"/>
              </a:rPr>
              <a:t>正轉啟動完成</a:t>
            </a:r>
            <a:endParaRPr lang="zh-TW" alt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5688387" y="2148027"/>
            <a:ext cx="2461596" cy="843478"/>
            <a:chOff x="5688387" y="2148027"/>
            <a:chExt cx="2461596" cy="84347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086" y="2148027"/>
              <a:ext cx="144015" cy="148516"/>
            </a:xfrm>
            <a:prstGeom prst="rect">
              <a:avLst/>
            </a:prstGeom>
          </p:spPr>
        </p:pic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36" y="2205819"/>
              <a:ext cx="130795" cy="119896"/>
            </a:xfrm>
            <a:prstGeom prst="rect">
              <a:avLst/>
            </a:prstGeom>
          </p:spPr>
        </p:pic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387" y="2871609"/>
              <a:ext cx="130795" cy="119896"/>
            </a:xfrm>
            <a:prstGeom prst="rect">
              <a:avLst/>
            </a:prstGeom>
          </p:spPr>
        </p:pic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968" y="2231554"/>
              <a:ext cx="144015" cy="148516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5560003" y="714073"/>
            <a:ext cx="2861897" cy="4010150"/>
            <a:chOff x="5560003" y="714073"/>
            <a:chExt cx="2861897" cy="4010150"/>
          </a:xfrm>
        </p:grpSpPr>
        <p:cxnSp>
          <p:nvCxnSpPr>
            <p:cNvPr id="91" name="直線接點 90"/>
            <p:cNvCxnSpPr/>
            <p:nvPr/>
          </p:nvCxnSpPr>
          <p:spPr>
            <a:xfrm>
              <a:off x="5560003" y="728701"/>
              <a:ext cx="272040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6637420" y="4685049"/>
              <a:ext cx="1642992" cy="409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8277884" y="714073"/>
              <a:ext cx="0" cy="287962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8277884" y="3857112"/>
              <a:ext cx="0" cy="86711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橢圓 99"/>
            <p:cNvSpPr/>
            <p:nvPr/>
          </p:nvSpPr>
          <p:spPr>
            <a:xfrm>
              <a:off x="8133868" y="3600192"/>
              <a:ext cx="288032" cy="23672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3921536" y="1681451"/>
            <a:ext cx="1054783" cy="157435"/>
            <a:chOff x="3921536" y="1681451"/>
            <a:chExt cx="1054783" cy="157435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536" y="1681451"/>
              <a:ext cx="130795" cy="119896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04" y="1690370"/>
              <a:ext cx="144015" cy="148516"/>
            </a:xfrm>
            <a:prstGeom prst="rect">
              <a:avLst/>
            </a:prstGeom>
          </p:spPr>
        </p:pic>
      </p:grpSp>
      <p:grpSp>
        <p:nvGrpSpPr>
          <p:cNvPr id="32" name="群組 31"/>
          <p:cNvGrpSpPr/>
          <p:nvPr/>
        </p:nvGrpSpPr>
        <p:grpSpPr>
          <a:xfrm>
            <a:off x="4135451" y="1521114"/>
            <a:ext cx="864290" cy="1772871"/>
            <a:chOff x="4135451" y="1521114"/>
            <a:chExt cx="864290" cy="1772871"/>
          </a:xfrm>
        </p:grpSpPr>
        <p:cxnSp>
          <p:nvCxnSpPr>
            <p:cNvPr id="81" name="直線接點 80"/>
            <p:cNvCxnSpPr/>
            <p:nvPr/>
          </p:nvCxnSpPr>
          <p:spPr>
            <a:xfrm flipH="1">
              <a:off x="4135451" y="1521114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flipH="1">
              <a:off x="4135451" y="3284411"/>
              <a:ext cx="840868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H="1" flipV="1">
              <a:off x="4976319" y="1521114"/>
              <a:ext cx="23422" cy="177287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矩形 92"/>
          <p:cNvSpPr/>
          <p:nvPr/>
        </p:nvSpPr>
        <p:spPr>
          <a:xfrm>
            <a:off x="1257399" y="6345324"/>
            <a:ext cx="3564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使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MCF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有兩個導通的路徑。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3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repeatCount="200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0" presetClass="entr" presetSubtype="0" repeatCount="4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35" presetClass="emph" presetSubtype="0" repeatCount="4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10" presetClass="entr" presetSubtype="0" repeatCount="4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10" presetClass="entr" presetSubtype="0" repeatCount="4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27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3" presetID="2" presetClass="entr" presetSubtype="4" accel="24000" fill="hold" grpId="0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8" grpId="0" animBg="1"/>
          <p:bldP spid="65" grpId="0" animBg="1"/>
          <p:bldP spid="7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repeatCount="200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0" presetClass="entr" presetSubtype="0" repeatCount="4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35" presetClass="emph" presetSubtype="0" repeatCount="4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10" presetClass="entr" presetSubtype="0" repeatCount="4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10" presetClass="entr" presetSubtype="0" repeatCount="4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27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3" presetID="2" presetClass="entr" presetSubtype="4" accel="2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8" grpId="0" animBg="1"/>
          <p:bldP spid="65" grpId="0" animBg="1"/>
          <p:bldP spid="7" grpId="0"/>
          <p:bldP spid="9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096852"/>
            <a:ext cx="7020780" cy="1872208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操作步驟</a:t>
            </a:r>
            <a:endParaRPr lang="en-US" altLang="zh-TW" sz="6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正轉啟動中按「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」</a:t>
            </a:r>
            <a:endParaRPr lang="en-US" altLang="zh-TW" sz="43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l"/>
            <a:endParaRPr lang="en-US" altLang="zh-TW" sz="2000" dirty="0" smtClean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向左箭號 3">
            <a:hlinkClick r:id="rId3" action="ppaction://hlinksldjump"/>
          </p:cNvPr>
          <p:cNvSpPr/>
          <p:nvPr/>
        </p:nvSpPr>
        <p:spPr>
          <a:xfrm>
            <a:off x="5580112" y="4905164"/>
            <a:ext cx="2052228" cy="1044116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回第</a:t>
            </a:r>
            <a:r>
              <a:rPr lang="en-US" altLang="zh-TW" sz="2000" dirty="0" smtClean="0">
                <a:latin typeface="華康中特圓體(P)" pitchFamily="34" charset="-120"/>
                <a:ea typeface="華康中特圓體(P)" pitchFamily="34" charset="-120"/>
              </a:rPr>
              <a:t>1</a:t>
            </a:r>
            <a:r>
              <a:rPr lang="zh-TW" altLang="en-US" sz="2000" dirty="0" smtClean="0">
                <a:latin typeface="華康中特圓體(P)" pitchFamily="34" charset="-120"/>
                <a:ea typeface="華康中特圓體(P)" pitchFamily="34" charset="-120"/>
              </a:rPr>
              <a:t>頁</a:t>
            </a:r>
            <a:endParaRPr lang="zh-TW" altLang="en-US" sz="20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60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圖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6" y="3005815"/>
            <a:ext cx="144015" cy="14851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9" y="3020125"/>
            <a:ext cx="130795" cy="119896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6" y="2871609"/>
            <a:ext cx="144015" cy="14851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95" y="2909442"/>
            <a:ext cx="130795" cy="119896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348339" y="1273260"/>
            <a:ext cx="2098411" cy="3151792"/>
            <a:chOff x="3348339" y="1273260"/>
            <a:chExt cx="2098411" cy="31517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339" y="2104666"/>
              <a:ext cx="144015" cy="14851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735" y="1273260"/>
              <a:ext cx="144015" cy="148516"/>
            </a:xfrm>
            <a:prstGeom prst="rect">
              <a:avLst/>
            </a:prstGeom>
          </p:spPr>
        </p:pic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042" y="4305156"/>
              <a:ext cx="130795" cy="119896"/>
            </a:xfrm>
            <a:prstGeom prst="rect">
              <a:avLst/>
            </a:prstGeom>
          </p:spPr>
        </p:pic>
      </p:grpSp>
      <p:sp>
        <p:nvSpPr>
          <p:cNvPr id="91" name="向上箭號 90"/>
          <p:cNvSpPr/>
          <p:nvPr/>
        </p:nvSpPr>
        <p:spPr>
          <a:xfrm>
            <a:off x="3648766" y="944724"/>
            <a:ext cx="272770" cy="343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0" name="圖片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06" y="548680"/>
            <a:ext cx="320236" cy="293548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68181" y="714073"/>
            <a:ext cx="8041492" cy="4713917"/>
            <a:chOff x="468181" y="714073"/>
            <a:chExt cx="8041492" cy="4713917"/>
          </a:xfrm>
        </p:grpSpPr>
        <p:cxnSp>
          <p:nvCxnSpPr>
            <p:cNvPr id="5" name="直線接點 4"/>
            <p:cNvCxnSpPr/>
            <p:nvPr/>
          </p:nvCxnSpPr>
          <p:spPr>
            <a:xfrm>
              <a:off x="2771800" y="728700"/>
              <a:ext cx="1363650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2771800" y="5229200"/>
              <a:ext cx="1360202" cy="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878" y="1644732"/>
              <a:ext cx="130795" cy="119896"/>
            </a:xfrm>
            <a:prstGeom prst="rect">
              <a:avLst/>
            </a:prstGeom>
          </p:spPr>
        </p:pic>
        <p:cxnSp>
          <p:nvCxnSpPr>
            <p:cNvPr id="16" name="直線接點 15"/>
            <p:cNvCxnSpPr/>
            <p:nvPr/>
          </p:nvCxnSpPr>
          <p:spPr>
            <a:xfrm flipH="1">
              <a:off x="4114299" y="728700"/>
              <a:ext cx="9875" cy="79241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3636370" y="1559966"/>
              <a:ext cx="0" cy="1071456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108398" y="2520886"/>
              <a:ext cx="11802" cy="1118374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4102497" y="3833622"/>
              <a:ext cx="11802" cy="1419115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3616903" y="3284411"/>
              <a:ext cx="0" cy="33991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H="1">
              <a:off x="3616444" y="3861048"/>
              <a:ext cx="1" cy="28803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3582615" y="3293985"/>
              <a:ext cx="53860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H="1">
              <a:off x="3636370" y="2592570"/>
              <a:ext cx="487804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>
              <a:off x="3610543" y="4104075"/>
              <a:ext cx="50375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H="1">
              <a:off x="3582615" y="1521114"/>
              <a:ext cx="541559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橢圓 27"/>
            <p:cNvSpPr/>
            <p:nvPr/>
          </p:nvSpPr>
          <p:spPr>
            <a:xfrm>
              <a:off x="3492354" y="3624322"/>
              <a:ext cx="288032" cy="23672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3986934" y="3624322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接點 25"/>
            <p:cNvCxnSpPr/>
            <p:nvPr/>
          </p:nvCxnSpPr>
          <p:spPr>
            <a:xfrm flipH="1">
              <a:off x="4102498" y="728700"/>
              <a:ext cx="1459612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124174" y="4689140"/>
              <a:ext cx="1797976" cy="0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562110" y="714073"/>
              <a:ext cx="0" cy="2910249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5562110" y="3861048"/>
              <a:ext cx="0" cy="82809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flipH="1" flipV="1">
              <a:off x="5562110" y="1941457"/>
              <a:ext cx="353830" cy="572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群組 1"/>
            <p:cNvGrpSpPr/>
            <p:nvPr/>
          </p:nvGrpSpPr>
          <p:grpSpPr>
            <a:xfrm>
              <a:off x="5774873" y="1910569"/>
              <a:ext cx="297033" cy="2747683"/>
              <a:chOff x="5767423" y="1941457"/>
              <a:chExt cx="297033" cy="2747683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5922150" y="3861048"/>
                <a:ext cx="0" cy="82809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>
                <a:off x="5915940" y="1941457"/>
                <a:ext cx="0" cy="1682865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橢圓 39"/>
              <p:cNvSpPr/>
              <p:nvPr/>
            </p:nvSpPr>
            <p:spPr>
              <a:xfrm>
                <a:off x="5767423" y="3624322"/>
                <a:ext cx="297033" cy="23545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50" name="直線接點 49"/>
            <p:cNvCxnSpPr/>
            <p:nvPr/>
          </p:nvCxnSpPr>
          <p:spPr>
            <a:xfrm flipH="1">
              <a:off x="5906382" y="1944317"/>
              <a:ext cx="727439" cy="2861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H="1">
              <a:off x="5922151" y="4680958"/>
              <a:ext cx="715269" cy="8182"/>
            </a:xfrm>
            <a:prstGeom prst="line">
              <a:avLst/>
            </a:prstGeom>
            <a:ln w="762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476545" y="755402"/>
              <a:ext cx="0" cy="2864031"/>
            </a:xfrm>
            <a:prstGeom prst="line">
              <a:avLst/>
            </a:prstGeom>
            <a:ln w="76200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791580" y="774524"/>
              <a:ext cx="0" cy="2862591"/>
            </a:xfrm>
            <a:prstGeom prst="line">
              <a:avLst/>
            </a:prstGeom>
            <a:ln w="76200">
              <a:solidFill>
                <a:srgbClr val="00B0F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>
              <a:off x="1154759" y="867541"/>
              <a:ext cx="0" cy="2796452"/>
            </a:xfrm>
            <a:prstGeom prst="line">
              <a:avLst/>
            </a:prstGeom>
            <a:ln w="76200">
              <a:solidFill>
                <a:schemeClr val="tx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群組 34"/>
            <p:cNvGrpSpPr/>
            <p:nvPr/>
          </p:nvGrpSpPr>
          <p:grpSpPr>
            <a:xfrm>
              <a:off x="468181" y="4562358"/>
              <a:ext cx="717699" cy="865632"/>
              <a:chOff x="469925" y="4581128"/>
              <a:chExt cx="717699" cy="865632"/>
            </a:xfrm>
          </p:grpSpPr>
          <p:cxnSp>
            <p:nvCxnSpPr>
              <p:cNvPr id="59" name="直線接點 58"/>
              <p:cNvCxnSpPr/>
              <p:nvPr/>
            </p:nvCxnSpPr>
            <p:spPr>
              <a:xfrm>
                <a:off x="503548" y="4581128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>
                <a:off x="821973" y="4581128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1151620" y="4581128"/>
                <a:ext cx="0" cy="865632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/>
              <p:nvPr/>
            </p:nvCxnSpPr>
            <p:spPr>
              <a:xfrm>
                <a:off x="469925" y="5427990"/>
                <a:ext cx="717699" cy="18770"/>
              </a:xfrm>
              <a:prstGeom prst="line">
                <a:avLst/>
              </a:prstGeom>
              <a:ln w="76200">
                <a:solidFill>
                  <a:schemeClr val="tx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橢圓 64"/>
            <p:cNvSpPr/>
            <p:nvPr/>
          </p:nvSpPr>
          <p:spPr>
            <a:xfrm>
              <a:off x="575201" y="3862633"/>
              <a:ext cx="503658" cy="502471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5413593" y="3621656"/>
              <a:ext cx="297033" cy="235456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82" y="2194002"/>
              <a:ext cx="144015" cy="132014"/>
            </a:xfrm>
            <a:prstGeom prst="rect">
              <a:avLst/>
            </a:prstGeom>
          </p:spPr>
        </p:pic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672" y="2162496"/>
              <a:ext cx="144015" cy="148516"/>
            </a:xfrm>
            <a:prstGeom prst="rect">
              <a:avLst/>
            </a:prstGeom>
          </p:spPr>
        </p:pic>
        <p:grpSp>
          <p:nvGrpSpPr>
            <p:cNvPr id="13" name="群組 12"/>
            <p:cNvGrpSpPr/>
            <p:nvPr/>
          </p:nvGrpSpPr>
          <p:grpSpPr>
            <a:xfrm>
              <a:off x="6615271" y="1947178"/>
              <a:ext cx="847131" cy="2741962"/>
              <a:chOff x="6615271" y="1947178"/>
              <a:chExt cx="847131" cy="2741962"/>
            </a:xfrm>
          </p:grpSpPr>
          <p:sp>
            <p:nvSpPr>
              <p:cNvPr id="49" name="橢圓 48"/>
              <p:cNvSpPr/>
              <p:nvPr/>
            </p:nvSpPr>
            <p:spPr>
              <a:xfrm>
                <a:off x="7147367" y="3600192"/>
                <a:ext cx="315035" cy="259586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3" name="直線接點 52"/>
              <p:cNvCxnSpPr/>
              <p:nvPr/>
            </p:nvCxnSpPr>
            <p:spPr>
              <a:xfrm>
                <a:off x="7293082" y="1947178"/>
                <a:ext cx="0" cy="1653014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7304884" y="3862633"/>
                <a:ext cx="0" cy="826507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 flipH="1">
                <a:off x="6637420" y="1955454"/>
                <a:ext cx="667464" cy="0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 flipH="1">
                <a:off x="6615271" y="4670836"/>
                <a:ext cx="715269" cy="8182"/>
              </a:xfrm>
              <a:prstGeom prst="line">
                <a:avLst/>
              </a:prstGeom>
              <a:ln w="76200">
                <a:solidFill>
                  <a:srgbClr val="FF0000">
                    <a:alpha val="4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865" y="2820874"/>
              <a:ext cx="144015" cy="148516"/>
            </a:xfrm>
            <a:prstGeom prst="rect">
              <a:avLst/>
            </a:prstGeom>
          </p:spPr>
        </p:pic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576" y="2227054"/>
              <a:ext cx="130795" cy="119896"/>
            </a:xfrm>
            <a:prstGeom prst="rect">
              <a:avLst/>
            </a:prstGeom>
          </p:spPr>
        </p:pic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01" y="2962490"/>
              <a:ext cx="130795" cy="119896"/>
            </a:xfrm>
            <a:prstGeom prst="rect">
              <a:avLst/>
            </a:prstGeom>
          </p:spPr>
        </p:pic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36" y="2185751"/>
              <a:ext cx="144015" cy="148516"/>
            </a:xfrm>
            <a:prstGeom prst="rect">
              <a:avLst/>
            </a:prstGeom>
          </p:spPr>
        </p:pic>
        <p:pic>
          <p:nvPicPr>
            <p:cNvPr id="107" name="圖片 1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371" y="2162496"/>
              <a:ext cx="144015" cy="132014"/>
            </a:xfrm>
            <a:prstGeom prst="rect">
              <a:avLst/>
            </a:prstGeom>
          </p:spPr>
        </p:pic>
        <p:pic>
          <p:nvPicPr>
            <p:cNvPr id="110" name="圖片 1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913" y="1647359"/>
              <a:ext cx="144015" cy="132014"/>
            </a:xfrm>
            <a:prstGeom prst="rect">
              <a:avLst/>
            </a:prstGeom>
          </p:spPr>
        </p:pic>
        <p:pic>
          <p:nvPicPr>
            <p:cNvPr id="111" name="圖片 1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592" y="1667007"/>
              <a:ext cx="144015" cy="148516"/>
            </a:xfrm>
            <a:prstGeom prst="rect">
              <a:avLst/>
            </a:prstGeom>
          </p:spPr>
        </p:pic>
      </p:grpSp>
      <p:sp>
        <p:nvSpPr>
          <p:cNvPr id="112" name="標題 1"/>
          <p:cNvSpPr txBox="1">
            <a:spLocks/>
          </p:cNvSpPr>
          <p:nvPr/>
        </p:nvSpPr>
        <p:spPr>
          <a:xfrm>
            <a:off x="7443960" y="5906950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122352" y="6266990"/>
            <a:ext cx="37099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按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EMS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之後電路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全部復歸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      </a:t>
            </a:r>
          </a:p>
        </p:txBody>
      </p:sp>
      <p:sp>
        <p:nvSpPr>
          <p:cNvPr id="114" name="矩形 113"/>
          <p:cNvSpPr/>
          <p:nvPr/>
        </p:nvSpPr>
        <p:spPr>
          <a:xfrm>
            <a:off x="473537" y="5805264"/>
            <a:ext cx="62859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2-1.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啟動當中的接點狀況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顯示，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TR2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尚未動作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0" name="圓角矩形圖說文字 69"/>
          <p:cNvSpPr/>
          <p:nvPr/>
        </p:nvSpPr>
        <p:spPr>
          <a:xfrm>
            <a:off x="7443960" y="4078617"/>
            <a:ext cx="856928" cy="392954"/>
          </a:xfrm>
          <a:prstGeom prst="wedgeRoundRectCallout">
            <a:avLst>
              <a:gd name="adj1" fmla="val 40484"/>
              <a:gd name="adj2" fmla="val -112316"/>
              <a:gd name="adj3" fmla="val 16667"/>
            </a:avLst>
          </a:prstGeom>
          <a:solidFill>
            <a:schemeClr val="accent1">
              <a:alpha val="4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rgbClr val="FFFF00"/>
                </a:solidFill>
              </a:rPr>
              <a:t>尚未啟動</a:t>
            </a:r>
            <a:endParaRPr lang="zh-TW" alt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accel="22000" decel="24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5" presetClass="emph" presetSubtype="0" repeatCount="indefinite" fill="hold" grpId="1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accel="18000" decel="1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12" grpId="0" animBg="1"/>
      <p:bldP spid="112" grpId="1" animBg="1"/>
      <p:bldP spid="113" grpId="0"/>
      <p:bldP spid="114" grpId="0"/>
      <p:bldP spid="70" grpId="0" animBg="1"/>
      <p:bldP spid="70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2400" dirty="0" smtClean="0">
            <a:solidFill>
              <a:schemeClr val="accent6">
                <a:lumMod val="75000"/>
              </a:schemeClr>
            </a:solidFill>
            <a:latin typeface="華康中圓體" pitchFamily="49" charset="-120"/>
            <a:ea typeface="華康中圓體" pitchFamily="49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1215</Words>
  <Application>Microsoft Office PowerPoint</Application>
  <PresentationFormat>如螢幕大小 (4:3)</PresentationFormat>
  <Paragraphs>171</Paragraphs>
  <Slides>47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佈景主題</vt:lpstr>
      <vt:lpstr>室乙第二站第二題 電動機正反轉兼Y-Δ啟動附瞬時停電保護控制電路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190</cp:revision>
  <dcterms:created xsi:type="dcterms:W3CDTF">2019-06-02T11:33:54Z</dcterms:created>
  <dcterms:modified xsi:type="dcterms:W3CDTF">2019-06-19T07:48:38Z</dcterms:modified>
</cp:coreProperties>
</file>