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15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5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92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0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68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0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9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3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000" t="2000" r="2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13F0-917E-4BB5-80DB-DD242734175B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FF91-A70C-4D28-9F2D-1889C2C01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2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4.png"/><Relationship Id="rId5" Type="http://schemas.openxmlformats.org/officeDocument/2006/relationships/audio" Target="../media/audio7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7555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>室內配線乙級 第二站 第三題</a:t>
            </a:r>
            <a:r>
              <a:rPr lang="en-US" altLang="zh-TW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</a:br>
            <a:r>
              <a:rPr lang="zh-TW" altLang="en-US" sz="4000" dirty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>兩台抽水泵手動、自動交替控制電路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5616624" cy="4572508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</a:rPr>
              <a:t>操作步驟</a:t>
            </a:r>
            <a:r>
              <a:rPr lang="en-US" altLang="zh-TW" sz="4400" dirty="0" smtClean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  <a:hlinkClick r:id="rId3" action="ppaction://hlinksldjump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hlinkClick r:id="rId3" action="ppaction://hlinksldjump"/>
              </a:rPr>
              <a:t>手動操作</a:t>
            </a:r>
            <a:r>
              <a:rPr lang="en-US" altLang="zh-TW" dirty="0" smtClean="0">
                <a:solidFill>
                  <a:schemeClr val="bg1"/>
                </a:solidFill>
                <a:hlinkClick r:id="rId3" action="ppaction://hlinksldjump"/>
              </a:rPr>
              <a:t>(M1</a:t>
            </a:r>
            <a:r>
              <a:rPr lang="zh-TW" altLang="en-US" dirty="0" smtClean="0">
                <a:solidFill>
                  <a:schemeClr val="bg1"/>
                </a:solidFill>
                <a:hlinkClick r:id="rId3" action="ppaction://hlinksldjump"/>
              </a:rPr>
              <a:t>動作</a:t>
            </a:r>
            <a:r>
              <a:rPr lang="en-US" altLang="zh-TW" dirty="0" smtClean="0">
                <a:solidFill>
                  <a:schemeClr val="bg1"/>
                </a:solidFill>
                <a:hlinkClick r:id="rId3" action="ppaction://hlinksldjump"/>
              </a:rPr>
              <a:t>)</a:t>
            </a:r>
            <a:br>
              <a:rPr lang="en-US" altLang="zh-TW" dirty="0" smtClean="0">
                <a:solidFill>
                  <a:schemeClr val="bg1"/>
                </a:solidFill>
                <a:hlinkClick r:id="rId3" action="ppaction://hlinksldjump"/>
              </a:rPr>
            </a:br>
            <a: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hlinkClick r:id="rId4" action="ppaction://hlinksldjump"/>
              </a:rPr>
              <a:t>手動操作</a:t>
            </a:r>
            <a: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  <a:t>(M2</a:t>
            </a:r>
            <a:r>
              <a:rPr lang="zh-TW" altLang="en-US" dirty="0" smtClean="0">
                <a:solidFill>
                  <a:schemeClr val="bg1"/>
                </a:solidFill>
                <a:hlinkClick r:id="rId4" action="ppaction://hlinksldjump"/>
              </a:rPr>
              <a:t>動作</a:t>
            </a:r>
            <a: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  <a:t>)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  <a:hlinkClick r:id="rId5" action="ppaction://hlinksldjump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hlinkClick r:id="rId5" action="ppaction://hlinksldjump"/>
              </a:rPr>
              <a:t>自動操作</a:t>
            </a:r>
            <a:r>
              <a:rPr lang="en-US" altLang="zh-TW" dirty="0" smtClean="0">
                <a:solidFill>
                  <a:schemeClr val="bg1"/>
                </a:solidFill>
                <a:hlinkClick r:id="rId5" action="ppaction://hlinksldjump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hlinkClick r:id="rId5" action="ppaction://hlinksldjump"/>
              </a:rPr>
              <a:t>正常流程</a:t>
            </a:r>
            <a:r>
              <a:rPr lang="en-US" altLang="zh-TW" dirty="0" smtClean="0">
                <a:solidFill>
                  <a:schemeClr val="bg1"/>
                </a:solidFill>
                <a:hlinkClick r:id="rId5" action="ppaction://hlinksldjump"/>
              </a:rPr>
              <a:t>)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4.</a:t>
            </a:r>
            <a:r>
              <a:rPr lang="zh-TW" altLang="en-US" dirty="0">
                <a:solidFill>
                  <a:schemeClr val="bg1"/>
                </a:solidFill>
                <a:hlinkClick r:id="rId6" action="ppaction://hlinksldjump"/>
              </a:rPr>
              <a:t>自動操作</a:t>
            </a:r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(TH-RY</a:t>
            </a:r>
            <a:r>
              <a:rPr lang="zh-TW" altLang="en-US" dirty="0" smtClean="0">
                <a:solidFill>
                  <a:schemeClr val="bg1"/>
                </a:solidFill>
                <a:hlinkClick r:id="rId6" action="ppaction://hlinksldjump"/>
              </a:rPr>
              <a:t>跳脫</a:t>
            </a:r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)</a:t>
            </a:r>
            <a:endParaRPr lang="en-US" altLang="zh-TW" dirty="0">
              <a:solidFill>
                <a:schemeClr val="bg1"/>
              </a:solidFill>
            </a:endParaRPr>
          </a:p>
          <a:p>
            <a:pPr algn="l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768752" cy="524808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2-2.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此時按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OFF2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按紐，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復歸、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1619672" y="6115394"/>
            <a:ext cx="1620180" cy="5248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9" name="副標題 2"/>
          <p:cNvSpPr txBox="1">
            <a:spLocks/>
          </p:cNvSpPr>
          <p:nvPr/>
        </p:nvSpPr>
        <p:spPr>
          <a:xfrm>
            <a:off x="2699791" y="6137362"/>
            <a:ext cx="3700259" cy="5913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，電路回復初始狀態。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7028241" y="2958249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2980999" y="836712"/>
            <a:ext cx="5669615" cy="4529192"/>
            <a:chOff x="2980999" y="836712"/>
            <a:chExt cx="5669615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80999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82602" y="5308959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5485202" y="1772816"/>
            <a:ext cx="2899940" cy="2353021"/>
            <a:chOff x="5472100" y="1772816"/>
            <a:chExt cx="2899940" cy="2353021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1772816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100" y="3975837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495" y="3494399"/>
              <a:ext cx="145454" cy="150000"/>
            </a:xfrm>
            <a:prstGeom prst="rect">
              <a:avLst/>
            </a:prstGeom>
          </p:spPr>
        </p:pic>
      </p:grpSp>
      <p:grpSp>
        <p:nvGrpSpPr>
          <p:cNvPr id="98" name="群組 97"/>
          <p:cNvGrpSpPr/>
          <p:nvPr/>
        </p:nvGrpSpPr>
        <p:grpSpPr>
          <a:xfrm>
            <a:off x="859451" y="876255"/>
            <a:ext cx="1824989" cy="4432704"/>
            <a:chOff x="859451" y="876255"/>
            <a:chExt cx="1824989" cy="4432704"/>
          </a:xfrm>
        </p:grpSpPr>
        <p:grpSp>
          <p:nvGrpSpPr>
            <p:cNvPr id="99" name="群組 98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108" name="直線接點 107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橢圓 99"/>
            <p:cNvSpPr/>
            <p:nvPr/>
          </p:nvSpPr>
          <p:spPr>
            <a:xfrm>
              <a:off x="2252392" y="5032516"/>
              <a:ext cx="288032" cy="27644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1" name="群組 100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102" name="直線接點 101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0" name="圖片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23" y="3015964"/>
            <a:ext cx="332378" cy="30468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38" name="群組 37"/>
          <p:cNvGrpSpPr/>
          <p:nvPr/>
        </p:nvGrpSpPr>
        <p:grpSpPr>
          <a:xfrm>
            <a:off x="2897558" y="836712"/>
            <a:ext cx="4407464" cy="4482163"/>
            <a:chOff x="1820720" y="843679"/>
            <a:chExt cx="4407464" cy="4482163"/>
          </a:xfrm>
        </p:grpSpPr>
        <p:cxnSp>
          <p:nvCxnSpPr>
            <p:cNvPr id="39" name="直線接點 38"/>
            <p:cNvCxnSpPr/>
            <p:nvPr/>
          </p:nvCxnSpPr>
          <p:spPr>
            <a:xfrm flipH="1" flipV="1">
              <a:off x="4799162" y="883222"/>
              <a:ext cx="19782" cy="174583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616116" y="4360442"/>
              <a:ext cx="268251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1820720" y="843679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1820720" y="5318875"/>
              <a:ext cx="4063647" cy="696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976156" y="4360442"/>
              <a:ext cx="252028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 flipH="1" flipV="1">
              <a:off x="5750241" y="3002207"/>
              <a:ext cx="3066" cy="3547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5750241" y="3800724"/>
              <a:ext cx="3067" cy="55971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5400092" y="3354989"/>
              <a:ext cx="0" cy="49140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V="1">
              <a:off x="5753307" y="4572474"/>
              <a:ext cx="0" cy="3686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V="1">
              <a:off x="6084168" y="4572474"/>
              <a:ext cx="0" cy="1843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V="1">
              <a:off x="6092656" y="4187081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V="1">
              <a:off x="5832140" y="5145513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5339214" y="334594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5361847" y="379666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5712667" y="4207649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5712667" y="4756821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H="1" flipV="1">
              <a:off x="5753307" y="4977172"/>
              <a:ext cx="78833" cy="16834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V="1">
              <a:off x="4676469" y="2629060"/>
              <a:ext cx="142474" cy="17683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4661921" y="2985919"/>
              <a:ext cx="1098211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flipV="1">
              <a:off x="4678072" y="2765964"/>
              <a:ext cx="0" cy="23624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直線接點 62"/>
          <p:cNvCxnSpPr/>
          <p:nvPr/>
        </p:nvCxnSpPr>
        <p:spPr>
          <a:xfrm>
            <a:off x="3527884" y="836712"/>
            <a:ext cx="0" cy="4472247"/>
          </a:xfrm>
          <a:prstGeom prst="line">
            <a:avLst/>
          </a:prstGeom>
          <a:ln w="76200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2897558" y="836712"/>
            <a:ext cx="615736" cy="0"/>
          </a:xfrm>
          <a:prstGeom prst="line">
            <a:avLst/>
          </a:prstGeom>
          <a:ln w="76200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2897558" y="5311908"/>
            <a:ext cx="615736" cy="0"/>
          </a:xfrm>
          <a:prstGeom prst="line">
            <a:avLst/>
          </a:prstGeom>
          <a:ln w="76200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1495599" y="5683602"/>
            <a:ext cx="242832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4198182" y="5683602"/>
            <a:ext cx="249477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1774777" y="6217041"/>
            <a:ext cx="997023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3065739" y="6217041"/>
            <a:ext cx="258309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accel="8000" decel="1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00"/>
                            </p:stCondLst>
                            <p:childTnLst>
                              <p:par>
                                <p:cTn id="48" presetID="2" presetClass="exit" presetSubtype="2" accel="48000" decel="38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100"/>
                            </p:stCondLst>
                            <p:childTnLst>
                              <p:par>
                                <p:cTn id="56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100"/>
                            </p:stCondLst>
                            <p:childTnLst>
                              <p:par>
                                <p:cTn id="62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/>
      <p:bldP spid="29" grpId="0"/>
      <p:bldP spid="69" grpId="0" animBg="1"/>
      <p:bldP spid="69" grpId="1" animBg="1"/>
      <p:bldP spid="83" grpId="0" animBg="1"/>
      <p:bldP spid="66" grpId="0" animBg="1"/>
      <p:bldP spid="68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7" y="5625244"/>
            <a:ext cx="7152891" cy="524808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2-3.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運轉中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停止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953598" y="6067586"/>
            <a:ext cx="1242138" cy="5249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7108351" y="4879923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5112060" y="1340768"/>
            <a:ext cx="3259980" cy="2788977"/>
            <a:chOff x="5112060" y="1340768"/>
            <a:chExt cx="3259980" cy="278897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1340768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3979745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60" y="3510426"/>
              <a:ext cx="145454" cy="150000"/>
            </a:xfrm>
            <a:prstGeom prst="rect">
              <a:avLst/>
            </a:prstGeom>
          </p:spPr>
        </p:pic>
      </p:grpSp>
      <p:grpSp>
        <p:nvGrpSpPr>
          <p:cNvPr id="74" name="群組 73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33" y="4895403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4" name="副標題 2"/>
          <p:cNvSpPr txBox="1">
            <a:spLocks/>
          </p:cNvSpPr>
          <p:nvPr/>
        </p:nvSpPr>
        <p:spPr>
          <a:xfrm>
            <a:off x="2294747" y="6067586"/>
            <a:ext cx="1242138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6904140" y="874743"/>
            <a:ext cx="1385973" cy="4491161"/>
            <a:chOff x="6894439" y="836712"/>
            <a:chExt cx="1385973" cy="4491161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6966447" y="4871194"/>
              <a:ext cx="1061937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橢圓 90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2" name="直線接點 91"/>
            <p:cNvCxnSpPr/>
            <p:nvPr/>
          </p:nvCxnSpPr>
          <p:spPr>
            <a:xfrm flipV="1">
              <a:off x="6894439" y="4914161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群組 55"/>
          <p:cNvGrpSpPr/>
          <p:nvPr/>
        </p:nvGrpSpPr>
        <p:grpSpPr>
          <a:xfrm>
            <a:off x="2897558" y="836712"/>
            <a:ext cx="4407464" cy="4482163"/>
            <a:chOff x="1820720" y="843679"/>
            <a:chExt cx="4407464" cy="4482163"/>
          </a:xfrm>
        </p:grpSpPr>
        <p:cxnSp>
          <p:nvCxnSpPr>
            <p:cNvPr id="93" name="直線接點 92"/>
            <p:cNvCxnSpPr/>
            <p:nvPr/>
          </p:nvCxnSpPr>
          <p:spPr>
            <a:xfrm flipH="1" flipV="1">
              <a:off x="4799162" y="883222"/>
              <a:ext cx="19782" cy="174583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橢圓 93"/>
            <p:cNvSpPr/>
            <p:nvPr/>
          </p:nvSpPr>
          <p:spPr>
            <a:xfrm>
              <a:off x="5616116" y="4360442"/>
              <a:ext cx="268251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5" name="直線接點 94"/>
            <p:cNvCxnSpPr/>
            <p:nvPr/>
          </p:nvCxnSpPr>
          <p:spPr>
            <a:xfrm>
              <a:off x="1820720" y="843679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1820720" y="5318875"/>
              <a:ext cx="4063647" cy="696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橢圓 96"/>
            <p:cNvSpPr/>
            <p:nvPr/>
          </p:nvSpPr>
          <p:spPr>
            <a:xfrm>
              <a:off x="5976156" y="4360442"/>
              <a:ext cx="252028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8" name="直線接點 97"/>
            <p:cNvCxnSpPr/>
            <p:nvPr/>
          </p:nvCxnSpPr>
          <p:spPr>
            <a:xfrm flipH="1" flipV="1">
              <a:off x="5750241" y="3002207"/>
              <a:ext cx="3066" cy="3547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H="1" flipV="1">
              <a:off x="5750241" y="3800724"/>
              <a:ext cx="3067" cy="55971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5400092" y="3354989"/>
              <a:ext cx="0" cy="49140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V="1">
              <a:off x="5753307" y="4572474"/>
              <a:ext cx="0" cy="3686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V="1">
              <a:off x="6084168" y="4572474"/>
              <a:ext cx="0" cy="1843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 flipV="1">
              <a:off x="6092656" y="4187081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>
            <a:xfrm flipV="1">
              <a:off x="5832140" y="5145513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>
              <a:off x="5339214" y="334594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>
              <a:off x="5361847" y="379666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5712667" y="4207649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5712667" y="4756821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H="1" flipV="1">
              <a:off x="5753307" y="4977172"/>
              <a:ext cx="78833" cy="16834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V="1">
              <a:off x="4676469" y="2629060"/>
              <a:ext cx="142474" cy="17683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>
              <a:off x="4661921" y="2985919"/>
              <a:ext cx="1098211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V="1">
              <a:off x="4678072" y="2765964"/>
              <a:ext cx="0" cy="23624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群組 112"/>
          <p:cNvGrpSpPr/>
          <p:nvPr/>
        </p:nvGrpSpPr>
        <p:grpSpPr>
          <a:xfrm>
            <a:off x="859451" y="876255"/>
            <a:ext cx="1824989" cy="4432704"/>
            <a:chOff x="859451" y="876255"/>
            <a:chExt cx="1824989" cy="4432704"/>
          </a:xfrm>
        </p:grpSpPr>
        <p:grpSp>
          <p:nvGrpSpPr>
            <p:cNvPr id="114" name="群組 113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123" name="直線接點 122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接點 123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接點 124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接點 125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接點 126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橢圓 114"/>
            <p:cNvSpPr/>
            <p:nvPr/>
          </p:nvSpPr>
          <p:spPr>
            <a:xfrm>
              <a:off x="2252392" y="5032516"/>
              <a:ext cx="288032" cy="27644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6" name="群組 115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117" name="直線接點 116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接點 120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121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直線接點 64"/>
          <p:cNvCxnSpPr/>
          <p:nvPr/>
        </p:nvCxnSpPr>
        <p:spPr>
          <a:xfrm>
            <a:off x="2915816" y="823192"/>
            <a:ext cx="612068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2961982" y="5305355"/>
            <a:ext cx="565902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 flipV="1">
            <a:off x="3527884" y="823192"/>
            <a:ext cx="0" cy="4482164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1047484" y="5701092"/>
            <a:ext cx="240839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/>
        </p:nvSpPr>
        <p:spPr>
          <a:xfrm>
            <a:off x="3598187" y="5701092"/>
            <a:ext cx="2297595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/>
        </p:nvSpPr>
        <p:spPr>
          <a:xfrm>
            <a:off x="6100552" y="5683508"/>
            <a:ext cx="1109871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1047484" y="6150052"/>
            <a:ext cx="1109871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2396408" y="6150052"/>
            <a:ext cx="1109871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8" accel="30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repeatCount="2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00"/>
                            </p:stCondLst>
                            <p:childTnLst>
                              <p:par>
                                <p:cTn id="50" presetID="10" presetClass="entr" presetSubtype="0" repeatCount="200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/>
      <p:bldP spid="69" grpId="0" animBg="1"/>
      <p:bldP spid="83" grpId="0" animBg="1"/>
      <p:bldP spid="54" grpId="0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5625244"/>
            <a:ext cx="4680520" cy="524808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2-4.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故障排除後將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7020272" y="4806439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25" y="4909225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4" name="副標題 2"/>
          <p:cNvSpPr txBox="1">
            <a:spLocks/>
          </p:cNvSpPr>
          <p:nvPr/>
        </p:nvSpPr>
        <p:spPr>
          <a:xfrm>
            <a:off x="4562904" y="5599962"/>
            <a:ext cx="1678591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6904140" y="874743"/>
            <a:ext cx="1385973" cy="4491161"/>
            <a:chOff x="6894439" y="836712"/>
            <a:chExt cx="1385973" cy="4491161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6966447" y="4871194"/>
              <a:ext cx="1061937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橢圓 90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2" name="直線接點 91"/>
            <p:cNvCxnSpPr/>
            <p:nvPr/>
          </p:nvCxnSpPr>
          <p:spPr>
            <a:xfrm flipV="1">
              <a:off x="6894439" y="4914161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副標題 2"/>
          <p:cNvSpPr txBox="1">
            <a:spLocks/>
          </p:cNvSpPr>
          <p:nvPr/>
        </p:nvSpPr>
        <p:spPr>
          <a:xfrm>
            <a:off x="1079613" y="6067586"/>
            <a:ext cx="2916324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電路回復初始狀態。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8354" y="5701691"/>
            <a:ext cx="3595653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864779" y="5701691"/>
            <a:ext cx="1111377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162267" y="6150052"/>
            <a:ext cx="2509633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0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2" presetClass="entr" presetSubtype="4" accel="22000" decel="2400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69" grpId="0" animBg="1"/>
      <p:bldP spid="83" grpId="0" animBg="1"/>
      <p:bldP spid="54" grpId="0"/>
      <p:bldP spid="56" grpId="0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526159" y="584684"/>
            <a:ext cx="7772400" cy="1800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步驟</a:t>
            </a:r>
            <a:r>
              <a:rPr lang="en-US" altLang="zh-TW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3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611560" y="2456892"/>
            <a:ext cx="7772400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自動操作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(</a:t>
            </a:r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正常流程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)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5" name="副標題 4">
            <a:hlinkClick r:id="rId3" action="ppaction://hlinksldjump"/>
          </p:cNvPr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5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400800" cy="576064"/>
          </a:xfrm>
        </p:spPr>
        <p:txBody>
          <a:bodyPr>
            <a:normAutofit fontScale="92500"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3-1.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當給水源沒水，除了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亮外，其餘皆不動作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15816" y="836712"/>
            <a:ext cx="5544616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961982" y="5318875"/>
            <a:ext cx="5544616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8506598" y="836712"/>
            <a:ext cx="0" cy="3521079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8506598" y="4581128"/>
            <a:ext cx="0" cy="784776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8362582" y="4369097"/>
            <a:ext cx="288032" cy="212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28" y="1376772"/>
            <a:ext cx="145454" cy="15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36" y="1772816"/>
            <a:ext cx="145454" cy="15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35" y="1668371"/>
            <a:ext cx="314216" cy="288032"/>
          </a:xfrm>
          <a:prstGeom prst="rect">
            <a:avLst/>
          </a:prstGeom>
          <a:noFill/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61" y="1451772"/>
            <a:ext cx="801556" cy="713580"/>
          </a:xfrm>
          <a:prstGeom prst="rect">
            <a:avLst/>
          </a:prstGeom>
        </p:spPr>
      </p:pic>
      <p:sp>
        <p:nvSpPr>
          <p:cNvPr id="34" name="矩形圖說文字 33"/>
          <p:cNvSpPr/>
          <p:nvPr/>
        </p:nvSpPr>
        <p:spPr>
          <a:xfrm>
            <a:off x="7013768" y="944723"/>
            <a:ext cx="925301" cy="487809"/>
          </a:xfrm>
          <a:prstGeom prst="wedgeRectCallout">
            <a:avLst>
              <a:gd name="adj1" fmla="val -62913"/>
              <a:gd name="adj2" fmla="val 103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FS</a:t>
            </a:r>
            <a:r>
              <a:rPr lang="zh-TW" altLang="en-US" sz="1200" dirty="0" smtClean="0"/>
              <a:t>下垂，接點開路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37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400800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3-2.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當給水源有水，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FS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接通才可以開始動作。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15816" y="836712"/>
            <a:ext cx="5544616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961982" y="5318875"/>
            <a:ext cx="5544616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8506598" y="836712"/>
            <a:ext cx="0" cy="3521079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8506598" y="4581128"/>
            <a:ext cx="0" cy="784776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8362582" y="4369097"/>
            <a:ext cx="288032" cy="212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28" y="1376772"/>
            <a:ext cx="145454" cy="15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36" y="1772816"/>
            <a:ext cx="145454" cy="15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1331128"/>
            <a:ext cx="992285" cy="883376"/>
          </a:xfrm>
          <a:prstGeom prst="rect">
            <a:avLst/>
          </a:prstGeom>
        </p:spPr>
      </p:pic>
      <p:sp>
        <p:nvSpPr>
          <p:cNvPr id="32" name="矩形圖說文字 31"/>
          <p:cNvSpPr/>
          <p:nvPr/>
        </p:nvSpPr>
        <p:spPr>
          <a:xfrm>
            <a:off x="7013768" y="944723"/>
            <a:ext cx="925301" cy="487809"/>
          </a:xfrm>
          <a:prstGeom prst="wedgeRectCallout">
            <a:avLst>
              <a:gd name="adj1" fmla="val -38641"/>
              <a:gd name="adj2" fmla="val 79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FS</a:t>
            </a:r>
            <a:r>
              <a:rPr lang="zh-TW" altLang="en-US" sz="1200" dirty="0" smtClean="0"/>
              <a:t>提起，接點接通</a:t>
            </a:r>
            <a:endParaRPr lang="zh-TW" altLang="en-US" sz="1200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04664"/>
            <a:ext cx="2943762" cy="28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91580" y="3645024"/>
            <a:ext cx="5904657" cy="11079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381000">
              <a:schemeClr val="accent1">
                <a:alpha val="40000"/>
              </a:schemeClr>
            </a:glow>
          </a:effectLst>
          <a:scene3d>
            <a:camera prst="isometricRightUp">
              <a:rot lat="2100000" lon="21000000" rev="0"/>
            </a:camera>
            <a:lightRig rig="threePt" dir="t"/>
          </a:scene3d>
          <a:sp3d prstMaterial="matte">
            <a:bevelT w="25400" h="101600"/>
          </a:sp3d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童童體" pitchFamily="49" charset="-120"/>
                <a:ea typeface="華康童童體" pitchFamily="49" charset="-120"/>
              </a:rPr>
              <a:t>讓我們繼續看下去</a:t>
            </a:r>
            <a:r>
              <a:rPr lang="en-US" altLang="zh-TW" sz="4800" dirty="0" smtClean="0">
                <a:latin typeface="華康童童體" pitchFamily="49" charset="-120"/>
                <a:ea typeface="華康童童體" pitchFamily="49" charset="-120"/>
              </a:rPr>
              <a:t>?</a:t>
            </a:r>
            <a:endParaRPr lang="en-US" altLang="zh-TW" sz="4800" dirty="0" smtClean="0">
              <a:latin typeface="華康童童體" pitchFamily="49" charset="-120"/>
              <a:ea typeface="華康童童體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979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3548" y="5625244"/>
            <a:ext cx="6724836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3-3.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當水塔沒水，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動作使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879812" y="836712"/>
            <a:ext cx="4626514" cy="4500500"/>
            <a:chOff x="2879812" y="836712"/>
            <a:chExt cx="4626514" cy="4500500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012160" y="2780928"/>
              <a:ext cx="149416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904148" y="836712"/>
              <a:ext cx="0" cy="180020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7452320" y="2780928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344308" y="3537012"/>
              <a:ext cx="0" cy="32403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5760132" y="3871991"/>
              <a:ext cx="0" cy="45710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44" idx="4"/>
            </p:cNvCxnSpPr>
            <p:nvPr/>
          </p:nvCxnSpPr>
          <p:spPr>
            <a:xfrm>
              <a:off x="5760132" y="4569586"/>
              <a:ext cx="0" cy="37158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832140" y="5157192"/>
              <a:ext cx="0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5904148" y="2636912"/>
              <a:ext cx="108012" cy="14401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753162" y="4936764"/>
              <a:ext cx="108012" cy="21602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7344308" y="3429000"/>
              <a:ext cx="108012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5760132" y="3871991"/>
              <a:ext cx="163818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橢圓 43"/>
            <p:cNvSpPr/>
            <p:nvPr/>
          </p:nvSpPr>
          <p:spPr>
            <a:xfrm>
              <a:off x="5616116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5958138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6089374" y="4569586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089374" y="4171763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724128" y="422108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5724128" y="474977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2879812" y="5316040"/>
              <a:ext cx="295232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52" name="直線接點 51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橢圓 56"/>
          <p:cNvSpPr/>
          <p:nvPr/>
        </p:nvSpPr>
        <p:spPr>
          <a:xfrm>
            <a:off x="995808" y="5014566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副標題 2"/>
          <p:cNvSpPr txBox="1">
            <a:spLocks/>
          </p:cNvSpPr>
          <p:nvPr/>
        </p:nvSpPr>
        <p:spPr>
          <a:xfrm>
            <a:off x="1871700" y="6150052"/>
            <a:ext cx="404144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滅，水塔水位逐漸上升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…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46" y="1376772"/>
            <a:ext cx="163636" cy="150000"/>
          </a:xfrm>
          <a:prstGeom prst="rect">
            <a:avLst/>
          </a:prstGeom>
          <a:noFill/>
        </p:spPr>
      </p:pic>
      <p:sp>
        <p:nvSpPr>
          <p:cNvPr id="60" name="矩形 59"/>
          <p:cNvSpPr/>
          <p:nvPr/>
        </p:nvSpPr>
        <p:spPr>
          <a:xfrm>
            <a:off x="1233446" y="5733256"/>
            <a:ext cx="564281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1936950" y="6277326"/>
            <a:ext cx="83485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3006294" y="6266484"/>
            <a:ext cx="308308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6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repeatCount="indefinite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22" presetClass="exit" presetSubtype="4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2" presetClass="entr" presetSubtype="4" accel="22000" decel="2400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7" grpId="1" animBg="1"/>
      <p:bldP spid="58" grpId="0" build="p"/>
      <p:bldP spid="60" grpId="0" animBg="1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5333" y="5573988"/>
            <a:ext cx="6333909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3-4.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水塔至滿水位時，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X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MR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2897942"/>
            <a:ext cx="635189" cy="41404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78290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78290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879812" y="836712"/>
            <a:ext cx="4626514" cy="4500500"/>
            <a:chOff x="2879812" y="836712"/>
            <a:chExt cx="4626514" cy="4500500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012160" y="2780928"/>
              <a:ext cx="149416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904148" y="836712"/>
              <a:ext cx="0" cy="180020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7452320" y="2780928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344308" y="3537012"/>
              <a:ext cx="0" cy="32403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5760132" y="3871991"/>
              <a:ext cx="0" cy="45710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44" idx="4"/>
            </p:cNvCxnSpPr>
            <p:nvPr/>
          </p:nvCxnSpPr>
          <p:spPr>
            <a:xfrm>
              <a:off x="5760132" y="4569586"/>
              <a:ext cx="0" cy="37158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832140" y="5157192"/>
              <a:ext cx="0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5904148" y="2636912"/>
              <a:ext cx="108012" cy="14401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753162" y="4936764"/>
              <a:ext cx="108012" cy="21602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7344308" y="3429000"/>
              <a:ext cx="108012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5760132" y="3871991"/>
              <a:ext cx="163818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橢圓 43"/>
            <p:cNvSpPr/>
            <p:nvPr/>
          </p:nvSpPr>
          <p:spPr>
            <a:xfrm>
              <a:off x="5616116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5958138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6089374" y="4569586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089374" y="4171763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724128" y="422108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5724128" y="474977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2879812" y="5316040"/>
              <a:ext cx="295232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52" name="直線接點 51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橢圓 56"/>
          <p:cNvSpPr/>
          <p:nvPr/>
        </p:nvSpPr>
        <p:spPr>
          <a:xfrm>
            <a:off x="995808" y="5014566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副標題 2"/>
          <p:cNvSpPr txBox="1">
            <a:spLocks/>
          </p:cNvSpPr>
          <p:nvPr/>
        </p:nvSpPr>
        <p:spPr>
          <a:xfrm>
            <a:off x="1359114" y="6150052"/>
            <a:ext cx="61324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跳脫、、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停止、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3657926" y="836712"/>
            <a:ext cx="950078" cy="4491320"/>
            <a:chOff x="3657926" y="836712"/>
            <a:chExt cx="950078" cy="4491320"/>
          </a:xfrm>
        </p:grpSpPr>
        <p:cxnSp>
          <p:nvCxnSpPr>
            <p:cNvPr id="60" name="直線接點 59"/>
            <p:cNvCxnSpPr/>
            <p:nvPr/>
          </p:nvCxnSpPr>
          <p:spPr>
            <a:xfrm flipV="1">
              <a:off x="4319972" y="836712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flipV="1">
              <a:off x="4139952" y="1412776"/>
              <a:ext cx="176645" cy="28803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flipV="1">
              <a:off x="4139952" y="1700808"/>
              <a:ext cx="0" cy="262829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V="1">
              <a:off x="3801942" y="3645024"/>
              <a:ext cx="0" cy="6840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V="1">
              <a:off x="4463988" y="3645024"/>
              <a:ext cx="0" cy="6840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4139952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463988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3801942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>
              <a:off x="3835297" y="3680574"/>
              <a:ext cx="66204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4319972" y="4384505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3995936" y="4359916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3657926" y="4370005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5646519" y="1005633"/>
            <a:ext cx="2159367" cy="2714391"/>
            <a:chOff x="5646519" y="1005633"/>
            <a:chExt cx="2159367" cy="2714391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519" y="1005633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432" y="3550230"/>
              <a:ext cx="145454" cy="150000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90" y="3570024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10" name="圓角矩形圖說文字 9"/>
          <p:cNvSpPr/>
          <p:nvPr/>
        </p:nvSpPr>
        <p:spPr>
          <a:xfrm>
            <a:off x="7560332" y="2834935"/>
            <a:ext cx="756084" cy="477051"/>
          </a:xfrm>
          <a:prstGeom prst="wedgeRoundRectCallout">
            <a:avLst>
              <a:gd name="adj1" fmla="val -50537"/>
              <a:gd name="adj2" fmla="val 80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MR</a:t>
            </a:r>
            <a:r>
              <a:rPr lang="zh-TW" altLang="en-US" sz="1200" dirty="0" smtClean="0"/>
              <a:t>接點</a:t>
            </a:r>
            <a:endParaRPr lang="en-US" altLang="zh-TW" sz="1200" dirty="0" smtClean="0"/>
          </a:p>
          <a:p>
            <a:pPr algn="ctr"/>
            <a:r>
              <a:rPr lang="zh-TW" altLang="en-US" sz="1200" dirty="0"/>
              <a:t>已切換</a:t>
            </a:r>
          </a:p>
        </p:txBody>
      </p:sp>
      <p:sp>
        <p:nvSpPr>
          <p:cNvPr id="73" name="矩形 72"/>
          <p:cNvSpPr/>
          <p:nvPr/>
        </p:nvSpPr>
        <p:spPr>
          <a:xfrm>
            <a:off x="1382706" y="5648519"/>
            <a:ext cx="506150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1402304" y="6221452"/>
            <a:ext cx="151351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3316876" y="6242967"/>
            <a:ext cx="1258163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4755449" y="6242967"/>
            <a:ext cx="860667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1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repeatCount="2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repeatCount="3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300"/>
                            </p:stCondLst>
                            <p:childTnLst>
                              <p:par>
                                <p:cTn id="52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7" grpId="0" animBg="1"/>
      <p:bldP spid="58" grpId="0" build="p"/>
      <p:bldP spid="10" grpId="0" animBg="1"/>
      <p:bldP spid="73" grpId="0" animBg="1"/>
      <p:bldP spid="76" grpId="0" animBg="1"/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5333" y="5573988"/>
            <a:ext cx="6738955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3-5.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水塔至低水位以下時，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X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MR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13501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endCxn id="9" idx="1"/>
          </p:cNvCxnSpPr>
          <p:nvPr/>
        </p:nvCxnSpPr>
        <p:spPr>
          <a:xfrm>
            <a:off x="4608004" y="2782902"/>
            <a:ext cx="0" cy="46157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endCxn id="9" idx="3"/>
          </p:cNvCxnSpPr>
          <p:nvPr/>
        </p:nvCxnSpPr>
        <p:spPr>
          <a:xfrm>
            <a:off x="5243193" y="2782902"/>
            <a:ext cx="0" cy="46157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sp>
        <p:nvSpPr>
          <p:cNvPr id="58" name="副標題 2"/>
          <p:cNvSpPr txBox="1">
            <a:spLocks/>
          </p:cNvSpPr>
          <p:nvPr/>
        </p:nvSpPr>
        <p:spPr>
          <a:xfrm>
            <a:off x="1359114" y="6150052"/>
            <a:ext cx="61324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3657926" y="836712"/>
            <a:ext cx="950078" cy="4491320"/>
            <a:chOff x="3657926" y="836712"/>
            <a:chExt cx="950078" cy="4491320"/>
          </a:xfrm>
        </p:grpSpPr>
        <p:cxnSp>
          <p:nvCxnSpPr>
            <p:cNvPr id="60" name="直線接點 59"/>
            <p:cNvCxnSpPr/>
            <p:nvPr/>
          </p:nvCxnSpPr>
          <p:spPr>
            <a:xfrm flipV="1">
              <a:off x="4319972" y="836712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flipV="1">
              <a:off x="4139952" y="1412776"/>
              <a:ext cx="176645" cy="28803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flipV="1">
              <a:off x="4139952" y="1700808"/>
              <a:ext cx="0" cy="262829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V="1">
              <a:off x="3801942" y="3645024"/>
              <a:ext cx="0" cy="6840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V="1">
              <a:off x="4463988" y="3645024"/>
              <a:ext cx="0" cy="6840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4139952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463988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3801942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>
              <a:off x="3835297" y="3680574"/>
              <a:ext cx="66204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4319972" y="4384505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3995936" y="4359916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3657926" y="4370005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3" name="圖片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16" y="3550230"/>
            <a:ext cx="145454" cy="150000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74" y="3570024"/>
            <a:ext cx="163636" cy="150000"/>
          </a:xfrm>
          <a:prstGeom prst="rect">
            <a:avLst/>
          </a:prstGeom>
          <a:noFill/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942473"/>
            <a:ext cx="217462" cy="224259"/>
          </a:xfrm>
          <a:prstGeom prst="rect">
            <a:avLst/>
          </a:prstGeom>
        </p:spPr>
      </p:pic>
      <p:cxnSp>
        <p:nvCxnSpPr>
          <p:cNvPr id="78" name="直線接點 77"/>
          <p:cNvCxnSpPr/>
          <p:nvPr/>
        </p:nvCxnSpPr>
        <p:spPr>
          <a:xfrm>
            <a:off x="2915816" y="836712"/>
            <a:ext cx="2988332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2879812" y="5316040"/>
            <a:ext cx="4021857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群組 113"/>
          <p:cNvGrpSpPr/>
          <p:nvPr/>
        </p:nvGrpSpPr>
        <p:grpSpPr>
          <a:xfrm>
            <a:off x="5904148" y="836712"/>
            <a:ext cx="1746194" cy="4500108"/>
            <a:chOff x="5904148" y="836712"/>
            <a:chExt cx="1746194" cy="4500108"/>
          </a:xfrm>
        </p:grpSpPr>
        <p:cxnSp>
          <p:nvCxnSpPr>
            <p:cNvPr id="115" name="直線接點 114"/>
            <p:cNvCxnSpPr/>
            <p:nvPr/>
          </p:nvCxnSpPr>
          <p:spPr>
            <a:xfrm>
              <a:off x="7124489" y="4573598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群組 115"/>
            <p:cNvGrpSpPr/>
            <p:nvPr/>
          </p:nvGrpSpPr>
          <p:grpSpPr>
            <a:xfrm>
              <a:off x="5904148" y="836712"/>
              <a:ext cx="1746194" cy="4500108"/>
              <a:chOff x="5904148" y="836712"/>
              <a:chExt cx="1746194" cy="4500108"/>
            </a:xfrm>
          </p:grpSpPr>
          <p:cxnSp>
            <p:nvCxnSpPr>
              <p:cNvPr id="117" name="直線接點 116"/>
              <p:cNvCxnSpPr/>
              <p:nvPr/>
            </p:nvCxnSpPr>
            <p:spPr>
              <a:xfrm>
                <a:off x="6012160" y="2780928"/>
                <a:ext cx="149416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>
                <a:off x="5904148" y="836712"/>
                <a:ext cx="0" cy="180020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>
                <a:off x="7452320" y="2780928"/>
                <a:ext cx="0" cy="64807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>
                <a:off x="7608684" y="3569738"/>
                <a:ext cx="0" cy="389188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接點 120"/>
              <p:cNvCxnSpPr/>
              <p:nvPr/>
            </p:nvCxnSpPr>
            <p:spPr>
              <a:xfrm>
                <a:off x="6795247" y="3904457"/>
                <a:ext cx="0" cy="457109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121"/>
              <p:cNvCxnSpPr>
                <a:stCxn id="128" idx="4"/>
              </p:cNvCxnSpPr>
              <p:nvPr/>
            </p:nvCxnSpPr>
            <p:spPr>
              <a:xfrm>
                <a:off x="6804240" y="4570374"/>
                <a:ext cx="0" cy="37158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>
              <a:xfrm>
                <a:off x="6901669" y="5156800"/>
                <a:ext cx="0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接點 123"/>
              <p:cNvCxnSpPr/>
              <p:nvPr/>
            </p:nvCxnSpPr>
            <p:spPr>
              <a:xfrm>
                <a:off x="5904148" y="2636912"/>
                <a:ext cx="108012" cy="144016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接點 124"/>
              <p:cNvCxnSpPr/>
              <p:nvPr/>
            </p:nvCxnSpPr>
            <p:spPr>
              <a:xfrm>
                <a:off x="6788277" y="4940776"/>
                <a:ext cx="108012" cy="216024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接點 125"/>
              <p:cNvCxnSpPr/>
              <p:nvPr/>
            </p:nvCxnSpPr>
            <p:spPr>
              <a:xfrm>
                <a:off x="7479554" y="3399852"/>
                <a:ext cx="116782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接點 126"/>
              <p:cNvCxnSpPr/>
              <p:nvPr/>
            </p:nvCxnSpPr>
            <p:spPr>
              <a:xfrm>
                <a:off x="6759243" y="3933056"/>
                <a:ext cx="891099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橢圓 127"/>
              <p:cNvSpPr/>
              <p:nvPr/>
            </p:nvSpPr>
            <p:spPr>
              <a:xfrm>
                <a:off x="6660224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9" name="橢圓 128"/>
              <p:cNvSpPr/>
              <p:nvPr/>
            </p:nvSpPr>
            <p:spPr>
              <a:xfrm>
                <a:off x="7005742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0" name="直線接點 129"/>
              <p:cNvCxnSpPr/>
              <p:nvPr/>
            </p:nvCxnSpPr>
            <p:spPr>
              <a:xfrm>
                <a:off x="7137269" y="4175773"/>
                <a:ext cx="0" cy="185791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接點 130"/>
              <p:cNvCxnSpPr/>
              <p:nvPr/>
            </p:nvCxnSpPr>
            <p:spPr>
              <a:xfrm>
                <a:off x="6759243" y="422510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接點 131"/>
              <p:cNvCxnSpPr/>
              <p:nvPr/>
            </p:nvCxnSpPr>
            <p:spPr>
              <a:xfrm>
                <a:off x="6759243" y="475379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5462290" y="1772817"/>
            <a:ext cx="2900292" cy="2336109"/>
            <a:chOff x="5462290" y="1772817"/>
            <a:chExt cx="2900292" cy="2336109"/>
          </a:xfrm>
        </p:grpSpPr>
        <p:pic>
          <p:nvPicPr>
            <p:cNvPr id="148" name="圖片 1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946" y="1772817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149" name="圖片 1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290" y="3958926"/>
              <a:ext cx="163636" cy="150000"/>
            </a:xfrm>
            <a:prstGeom prst="rect">
              <a:avLst/>
            </a:prstGeom>
            <a:noFill/>
          </p:spPr>
        </p:pic>
      </p:grpSp>
      <p:grpSp>
        <p:nvGrpSpPr>
          <p:cNvPr id="150" name="群組 149"/>
          <p:cNvGrpSpPr/>
          <p:nvPr/>
        </p:nvGrpSpPr>
        <p:grpSpPr>
          <a:xfrm>
            <a:off x="859451" y="876255"/>
            <a:ext cx="1824989" cy="4156261"/>
            <a:chOff x="859451" y="876255"/>
            <a:chExt cx="1824989" cy="4156261"/>
          </a:xfrm>
        </p:grpSpPr>
        <p:grpSp>
          <p:nvGrpSpPr>
            <p:cNvPr id="151" name="群組 150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160" name="直線接點 159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接點 160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接點 161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接點 162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接點 163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群組 152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154" name="直線接點 153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接點 155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接點 158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橢圓 164"/>
          <p:cNvSpPr/>
          <p:nvPr/>
        </p:nvSpPr>
        <p:spPr>
          <a:xfrm>
            <a:off x="2198386" y="4949990"/>
            <a:ext cx="396044" cy="37804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1275310" y="5656359"/>
            <a:ext cx="5730431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1375846" y="6201308"/>
            <a:ext cx="2459451" cy="397529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4013466" y="6201309"/>
            <a:ext cx="1314617" cy="397530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5528391" y="6188371"/>
            <a:ext cx="826532" cy="397530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7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repeatCount="2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" presetClass="entr" presetSubtype="4" accel="22000" decel="24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8" grpId="0" build="p"/>
      <p:bldP spid="165" grpId="0" animBg="1"/>
      <p:bldP spid="75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26159" y="584684"/>
            <a:ext cx="7772400" cy="180020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步驟</a:t>
            </a:r>
            <a:r>
              <a:rPr lang="en-US" altLang="zh-TW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1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644008" y="5049180"/>
            <a:ext cx="2844316" cy="756084"/>
          </a:xfr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  <a:hlinkClick r:id="rId3" action="ppaction://hlinksldjump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611560" y="2456892"/>
            <a:ext cx="7772400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手動操作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(M1</a:t>
            </a:r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動作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)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5333" y="5573988"/>
            <a:ext cx="6333909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3-6.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水塔至滿水位時，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X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MR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2897942"/>
            <a:ext cx="635189" cy="41404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78290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78290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387237" y="5846256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sp>
        <p:nvSpPr>
          <p:cNvPr id="58" name="副標題 2"/>
          <p:cNvSpPr txBox="1">
            <a:spLocks/>
          </p:cNvSpPr>
          <p:nvPr/>
        </p:nvSpPr>
        <p:spPr>
          <a:xfrm>
            <a:off x="1359114" y="6150052"/>
            <a:ext cx="61324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停止、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2843808" y="836712"/>
            <a:ext cx="1764196" cy="4491320"/>
            <a:chOff x="2843808" y="836712"/>
            <a:chExt cx="1764196" cy="4491320"/>
          </a:xfrm>
        </p:grpSpPr>
        <p:cxnSp>
          <p:nvCxnSpPr>
            <p:cNvPr id="60" name="直線接點 59"/>
            <p:cNvCxnSpPr/>
            <p:nvPr/>
          </p:nvCxnSpPr>
          <p:spPr>
            <a:xfrm flipV="1">
              <a:off x="4319972" y="836712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flipV="1">
              <a:off x="4139952" y="1412776"/>
              <a:ext cx="176645" cy="28803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flipV="1">
              <a:off x="4139952" y="1700808"/>
              <a:ext cx="0" cy="262829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V="1">
              <a:off x="3801942" y="3645024"/>
              <a:ext cx="0" cy="6840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V="1">
              <a:off x="4463988" y="3645024"/>
              <a:ext cx="0" cy="6840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4139952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463988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3801942" y="4571948"/>
              <a:ext cx="0" cy="75608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>
              <a:off x="3835297" y="3680574"/>
              <a:ext cx="66204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橢圓 68"/>
            <p:cNvSpPr/>
            <p:nvPr/>
          </p:nvSpPr>
          <p:spPr>
            <a:xfrm>
              <a:off x="4319972" y="4384505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3995936" y="4359916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3657926" y="4370005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2" name="直線接點 131"/>
            <p:cNvCxnSpPr/>
            <p:nvPr/>
          </p:nvCxnSpPr>
          <p:spPr>
            <a:xfrm>
              <a:off x="2915816" y="836712"/>
              <a:ext cx="1411143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/>
            <p:nvPr/>
          </p:nvCxnSpPr>
          <p:spPr>
            <a:xfrm>
              <a:off x="2843808" y="5318875"/>
              <a:ext cx="1620180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圓角矩形圖說文字 9"/>
          <p:cNvSpPr/>
          <p:nvPr/>
        </p:nvSpPr>
        <p:spPr>
          <a:xfrm>
            <a:off x="7560332" y="2834935"/>
            <a:ext cx="756084" cy="477051"/>
          </a:xfrm>
          <a:prstGeom prst="wedgeRoundRectCallout">
            <a:avLst>
              <a:gd name="adj1" fmla="val -50537"/>
              <a:gd name="adj2" fmla="val 80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MR</a:t>
            </a:r>
            <a:r>
              <a:rPr lang="zh-TW" altLang="en-US" sz="1200" dirty="0" smtClean="0"/>
              <a:t>接點</a:t>
            </a:r>
            <a:endParaRPr lang="en-US" altLang="zh-TW" sz="1200" dirty="0" smtClean="0"/>
          </a:p>
          <a:p>
            <a:pPr algn="ctr"/>
            <a:r>
              <a:rPr lang="zh-TW" altLang="en-US" sz="1200" dirty="0"/>
              <a:t>已切換</a:t>
            </a:r>
          </a:p>
        </p:txBody>
      </p:sp>
      <p:grpSp>
        <p:nvGrpSpPr>
          <p:cNvPr id="73" name="群組 72"/>
          <p:cNvGrpSpPr/>
          <p:nvPr/>
        </p:nvGrpSpPr>
        <p:grpSpPr>
          <a:xfrm>
            <a:off x="859451" y="876255"/>
            <a:ext cx="1824989" cy="4156261"/>
            <a:chOff x="859451" y="876255"/>
            <a:chExt cx="1824989" cy="4156261"/>
          </a:xfrm>
        </p:grpSpPr>
        <p:grpSp>
          <p:nvGrpSpPr>
            <p:cNvPr id="76" name="群組 75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84" name="直線接點 83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群組 76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78" name="直線接點 77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橢圓 88"/>
          <p:cNvSpPr/>
          <p:nvPr/>
        </p:nvSpPr>
        <p:spPr>
          <a:xfrm>
            <a:off x="2198386" y="4949990"/>
            <a:ext cx="396044" cy="37804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群組 89"/>
          <p:cNvGrpSpPr/>
          <p:nvPr/>
        </p:nvGrpSpPr>
        <p:grpSpPr>
          <a:xfrm>
            <a:off x="2915816" y="836712"/>
            <a:ext cx="4734526" cy="4500108"/>
            <a:chOff x="2915816" y="836712"/>
            <a:chExt cx="4734526" cy="4500108"/>
          </a:xfrm>
        </p:grpSpPr>
        <p:cxnSp>
          <p:nvCxnSpPr>
            <p:cNvPr id="91" name="直線接點 90"/>
            <p:cNvCxnSpPr/>
            <p:nvPr/>
          </p:nvCxnSpPr>
          <p:spPr>
            <a:xfrm>
              <a:off x="7124489" y="4573598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群組 91"/>
            <p:cNvGrpSpPr/>
            <p:nvPr/>
          </p:nvGrpSpPr>
          <p:grpSpPr>
            <a:xfrm>
              <a:off x="2915816" y="836712"/>
              <a:ext cx="4734526" cy="4500108"/>
              <a:chOff x="2915816" y="836712"/>
              <a:chExt cx="4734526" cy="4500108"/>
            </a:xfrm>
          </p:grpSpPr>
          <p:cxnSp>
            <p:nvCxnSpPr>
              <p:cNvPr id="93" name="直線接點 92"/>
              <p:cNvCxnSpPr/>
              <p:nvPr/>
            </p:nvCxnSpPr>
            <p:spPr>
              <a:xfrm>
                <a:off x="6012160" y="2780928"/>
                <a:ext cx="149416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接點 93"/>
              <p:cNvCxnSpPr/>
              <p:nvPr/>
            </p:nvCxnSpPr>
            <p:spPr>
              <a:xfrm>
                <a:off x="5904148" y="836712"/>
                <a:ext cx="0" cy="180020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>
                <a:off x="7452320" y="2780928"/>
                <a:ext cx="0" cy="64807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>
                <a:off x="7608684" y="3569738"/>
                <a:ext cx="0" cy="389188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>
                <a:off x="6795247" y="3904457"/>
                <a:ext cx="0" cy="457109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>
                <a:stCxn id="104" idx="4"/>
              </p:cNvCxnSpPr>
              <p:nvPr/>
            </p:nvCxnSpPr>
            <p:spPr>
              <a:xfrm>
                <a:off x="6804240" y="4570374"/>
                <a:ext cx="0" cy="37158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>
                <a:off x="6901669" y="5156800"/>
                <a:ext cx="0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>
                <a:off x="5904148" y="2636912"/>
                <a:ext cx="108012" cy="144016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>
                <a:off x="6788277" y="4940776"/>
                <a:ext cx="108012" cy="216024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>
                <a:off x="7479554" y="3399852"/>
                <a:ext cx="116782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6759243" y="3933056"/>
                <a:ext cx="891099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橢圓 103"/>
              <p:cNvSpPr/>
              <p:nvPr/>
            </p:nvSpPr>
            <p:spPr>
              <a:xfrm>
                <a:off x="6660224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橢圓 104"/>
              <p:cNvSpPr/>
              <p:nvPr/>
            </p:nvSpPr>
            <p:spPr>
              <a:xfrm>
                <a:off x="7005742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6" name="直線接點 105"/>
              <p:cNvCxnSpPr/>
              <p:nvPr/>
            </p:nvCxnSpPr>
            <p:spPr>
              <a:xfrm>
                <a:off x="7137269" y="4175773"/>
                <a:ext cx="0" cy="185791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>
                <a:off x="6759243" y="422510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>
                <a:off x="6759243" y="475379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 137"/>
              <p:cNvCxnSpPr/>
              <p:nvPr/>
            </p:nvCxnSpPr>
            <p:spPr>
              <a:xfrm>
                <a:off x="2915816" y="836712"/>
                <a:ext cx="2988332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/>
              <p:nvPr/>
            </p:nvCxnSpPr>
            <p:spPr>
              <a:xfrm flipV="1">
                <a:off x="2915816" y="5318875"/>
                <a:ext cx="3985853" cy="9156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群組 133"/>
          <p:cNvGrpSpPr/>
          <p:nvPr/>
        </p:nvGrpSpPr>
        <p:grpSpPr>
          <a:xfrm>
            <a:off x="5643126" y="1010294"/>
            <a:ext cx="2190700" cy="2670280"/>
            <a:chOff x="1834766" y="1130728"/>
            <a:chExt cx="2190700" cy="2670280"/>
          </a:xfrm>
        </p:grpSpPr>
        <p:pic>
          <p:nvPicPr>
            <p:cNvPr id="135" name="圖片 1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830" y="3651008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136" name="圖片 1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8" y="3651008"/>
              <a:ext cx="145454" cy="150000"/>
            </a:xfrm>
            <a:prstGeom prst="rect">
              <a:avLst/>
            </a:prstGeom>
          </p:spPr>
        </p:pic>
        <p:pic>
          <p:nvPicPr>
            <p:cNvPr id="137" name="圖片 1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66" y="1130728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109" name="矩形 108"/>
          <p:cNvSpPr/>
          <p:nvPr/>
        </p:nvSpPr>
        <p:spPr>
          <a:xfrm>
            <a:off x="1405282" y="5685499"/>
            <a:ext cx="507493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1359114" y="6229267"/>
            <a:ext cx="1412686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矩形 112"/>
          <p:cNvSpPr/>
          <p:nvPr/>
        </p:nvSpPr>
        <p:spPr>
          <a:xfrm>
            <a:off x="3021977" y="6243645"/>
            <a:ext cx="1206297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/>
          <p:cNvSpPr/>
          <p:nvPr/>
        </p:nvSpPr>
        <p:spPr>
          <a:xfrm>
            <a:off x="4392561" y="6243645"/>
            <a:ext cx="935523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4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xit" presetSubtype="8" accel="28000" decel="2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repeatCount="3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00"/>
                            </p:stCondLst>
                            <p:childTnLst>
                              <p:par>
                                <p:cTn id="54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8" grpId="0" build="p"/>
      <p:bldP spid="10" grpId="0" animBg="1"/>
      <p:bldP spid="89" grpId="0" animBg="1"/>
      <p:bldP spid="109" grpId="0" animBg="1"/>
      <p:bldP spid="110" grpId="0" animBg="1"/>
      <p:bldP spid="113" grpId="0" animBg="1"/>
      <p:bldP spid="1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04664"/>
            <a:ext cx="2943762" cy="28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87624" y="1448780"/>
            <a:ext cx="3672408" cy="11079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381000">
              <a:schemeClr val="accent1">
                <a:alpha val="40000"/>
              </a:schemeClr>
            </a:glow>
          </a:effectLst>
          <a:scene3d>
            <a:camera prst="isometricRightUp">
              <a:rot lat="2100000" lon="21000000" rev="0"/>
            </a:camera>
            <a:lightRig rig="threePt" dir="t"/>
          </a:scene3d>
          <a:sp3d prstMaterial="matte">
            <a:bevelT w="25400" h="101600"/>
          </a:sp3d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童童體" pitchFamily="49" charset="-120"/>
                <a:ea typeface="華康童童體" pitchFamily="49" charset="-120"/>
                <a:hlinkClick r:id="rId4" action="ppaction://hlinksldjump"/>
              </a:rPr>
              <a:t>繼續往下看</a:t>
            </a:r>
            <a:r>
              <a:rPr lang="en-US" altLang="zh-TW" sz="4800" dirty="0" smtClean="0">
                <a:latin typeface="華康童童體" pitchFamily="49" charset="-120"/>
                <a:ea typeface="華康童童體" pitchFamily="49" charset="-120"/>
                <a:hlinkClick r:id="rId4" action="ppaction://hlinksldjump"/>
              </a:rPr>
              <a:t>?</a:t>
            </a:r>
            <a:endParaRPr lang="en-US" altLang="zh-TW" sz="4800" dirty="0" smtClean="0">
              <a:latin typeface="華康童童體" pitchFamily="49" charset="-120"/>
              <a:ea typeface="華康童童體" pitchFamily="49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67744" y="263691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華康童童體" pitchFamily="49" charset="-120"/>
                <a:ea typeface="華康童童體" pitchFamily="49" charset="-120"/>
              </a:rPr>
              <a:t>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87624" y="4077072"/>
            <a:ext cx="7056784" cy="1107996"/>
          </a:xfrm>
          <a:prstGeom prst="rec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isometricOffAxis1Top">
              <a:rot lat="21594000" lon="19800000" rev="600000"/>
            </a:camera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童童體" pitchFamily="49" charset="-120"/>
                <a:ea typeface="華康童童體" pitchFamily="49" charset="-120"/>
                <a:hlinkClick r:id="rId5" action="ppaction://hlinksldjump"/>
              </a:rPr>
              <a:t>自動流程再循環一次</a:t>
            </a:r>
            <a:r>
              <a:rPr lang="en-US" altLang="zh-TW" sz="4800" dirty="0" smtClean="0">
                <a:latin typeface="華康童童體" pitchFamily="49" charset="-120"/>
                <a:ea typeface="華康童童體" pitchFamily="49" charset="-120"/>
                <a:hlinkClick r:id="rId5" action="ppaction://hlinksldjump"/>
              </a:rPr>
              <a:t>?</a:t>
            </a:r>
            <a:endParaRPr lang="en-US" altLang="zh-TW" sz="4800" dirty="0" smtClean="0">
              <a:latin typeface="華康童童體" pitchFamily="49" charset="-120"/>
              <a:ea typeface="華康童童體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4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526159" y="584684"/>
            <a:ext cx="7772400" cy="1800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步驟</a:t>
            </a:r>
            <a:r>
              <a:rPr lang="en-US" altLang="zh-TW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4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611560" y="2456892"/>
            <a:ext cx="7772400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自動操作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(TH-RY</a:t>
            </a:r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跳脫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)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5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37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3548" y="5625244"/>
            <a:ext cx="6724836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4-1.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運轉當中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會立刻停止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879812" y="836712"/>
            <a:ext cx="4626514" cy="4500500"/>
            <a:chOff x="2879812" y="836712"/>
            <a:chExt cx="4626514" cy="4500500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012160" y="2780928"/>
              <a:ext cx="149416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904148" y="836712"/>
              <a:ext cx="0" cy="180020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7452320" y="2780928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344308" y="3537012"/>
              <a:ext cx="0" cy="32403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5760132" y="3871991"/>
              <a:ext cx="0" cy="45710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44" idx="4"/>
            </p:cNvCxnSpPr>
            <p:nvPr/>
          </p:nvCxnSpPr>
          <p:spPr>
            <a:xfrm>
              <a:off x="5760132" y="4569586"/>
              <a:ext cx="0" cy="37158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832140" y="5157192"/>
              <a:ext cx="0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5904148" y="2636912"/>
              <a:ext cx="108012" cy="14401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753162" y="4936764"/>
              <a:ext cx="108012" cy="21602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7344308" y="3429000"/>
              <a:ext cx="108012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5760132" y="3871991"/>
              <a:ext cx="163818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橢圓 43"/>
            <p:cNvSpPr/>
            <p:nvPr/>
          </p:nvSpPr>
          <p:spPr>
            <a:xfrm>
              <a:off x="5616116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5958138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6089374" y="4569586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089374" y="4171763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724128" y="422108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5724128" y="474977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2879812" y="5316040"/>
              <a:ext cx="295232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52" name="直線接點 51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橢圓 56"/>
          <p:cNvSpPr/>
          <p:nvPr/>
        </p:nvSpPr>
        <p:spPr>
          <a:xfrm>
            <a:off x="995808" y="5014566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副標題 2"/>
          <p:cNvSpPr txBox="1">
            <a:spLocks/>
          </p:cNvSpPr>
          <p:nvPr/>
        </p:nvSpPr>
        <p:spPr>
          <a:xfrm>
            <a:off x="1871701" y="6150052"/>
            <a:ext cx="9001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0" name="副標題 2"/>
          <p:cNvSpPr txBox="1">
            <a:spLocks/>
          </p:cNvSpPr>
          <p:nvPr/>
        </p:nvSpPr>
        <p:spPr>
          <a:xfrm>
            <a:off x="2879812" y="6150052"/>
            <a:ext cx="14761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1" name="右彎箭號 60"/>
          <p:cNvSpPr/>
          <p:nvPr/>
        </p:nvSpPr>
        <p:spPr>
          <a:xfrm rot="10800000">
            <a:off x="6102170" y="486916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2" name="圖片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06" y="4884178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22" y="4745958"/>
            <a:ext cx="185023" cy="190806"/>
          </a:xfrm>
          <a:prstGeom prst="rect">
            <a:avLst/>
          </a:prstGeom>
        </p:spPr>
      </p:pic>
      <p:grpSp>
        <p:nvGrpSpPr>
          <p:cNvPr id="70" name="群組 69"/>
          <p:cNvGrpSpPr/>
          <p:nvPr/>
        </p:nvGrpSpPr>
        <p:grpSpPr>
          <a:xfrm>
            <a:off x="2879812" y="836712"/>
            <a:ext cx="5410301" cy="4482165"/>
            <a:chOff x="2870111" y="798681"/>
            <a:chExt cx="5410301" cy="4482165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913425" y="4846147"/>
              <a:ext cx="2114959" cy="250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5" name="直線接點 74"/>
            <p:cNvCxnSpPr/>
            <p:nvPr/>
          </p:nvCxnSpPr>
          <p:spPr>
            <a:xfrm flipV="1">
              <a:off x="5860557" y="4822849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V="1">
              <a:off x="2870111" y="798681"/>
              <a:ext cx="5146513" cy="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2881871" y="5252978"/>
              <a:ext cx="2969602" cy="2786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矩形 58"/>
          <p:cNvSpPr/>
          <p:nvPr/>
        </p:nvSpPr>
        <p:spPr>
          <a:xfrm>
            <a:off x="1439652" y="5733256"/>
            <a:ext cx="334837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4905037" y="5733256"/>
            <a:ext cx="2075568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1871701" y="6243882"/>
            <a:ext cx="828091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3217967" y="6225019"/>
            <a:ext cx="828091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1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4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00"/>
                            </p:stCondLst>
                            <p:childTnLst>
                              <p:par>
                                <p:cTn id="51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00"/>
                            </p:stCondLst>
                            <p:childTnLst>
                              <p:par>
                                <p:cTn id="61" presetID="2" presetClass="entr" presetSubtype="4" accel="22000" decel="24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7" grpId="0" animBg="1"/>
      <p:bldP spid="58" grpId="0" build="p"/>
      <p:bldP spid="60" grpId="0" build="p"/>
      <p:bldP spid="61" grpId="0" animBg="1"/>
      <p:bldP spid="59" grpId="0" animBg="1"/>
      <p:bldP spid="64" grpId="0" animBg="1"/>
      <p:bldP spid="65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3547" y="5625244"/>
            <a:ext cx="4536505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4-2.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故障排除後將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879812" y="836712"/>
            <a:ext cx="4626514" cy="4500500"/>
            <a:chOff x="2879812" y="836712"/>
            <a:chExt cx="4626514" cy="4500500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012160" y="2780928"/>
              <a:ext cx="149416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904148" y="836712"/>
              <a:ext cx="0" cy="180020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7452320" y="2780928"/>
              <a:ext cx="0" cy="64807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344308" y="3537012"/>
              <a:ext cx="0" cy="32403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5760132" y="3871991"/>
              <a:ext cx="0" cy="45710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44" idx="4"/>
            </p:cNvCxnSpPr>
            <p:nvPr/>
          </p:nvCxnSpPr>
          <p:spPr>
            <a:xfrm>
              <a:off x="5760132" y="4569586"/>
              <a:ext cx="0" cy="37158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832140" y="5157192"/>
              <a:ext cx="0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5904148" y="2636912"/>
              <a:ext cx="108012" cy="14401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753162" y="4936764"/>
              <a:ext cx="108012" cy="21602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7344308" y="3429000"/>
              <a:ext cx="108012" cy="18002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5760132" y="3871991"/>
              <a:ext cx="163818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橢圓 43"/>
            <p:cNvSpPr/>
            <p:nvPr/>
          </p:nvSpPr>
          <p:spPr>
            <a:xfrm>
              <a:off x="5616116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5958138" y="4357554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6089374" y="4569586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089374" y="4171763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724128" y="422108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5724128" y="4749778"/>
              <a:ext cx="37802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2879812" y="5316040"/>
              <a:ext cx="295232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52" name="直線接點 51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橢圓 56"/>
          <p:cNvSpPr/>
          <p:nvPr/>
        </p:nvSpPr>
        <p:spPr>
          <a:xfrm>
            <a:off x="995808" y="5014566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副標題 2"/>
          <p:cNvSpPr txBox="1">
            <a:spLocks/>
          </p:cNvSpPr>
          <p:nvPr/>
        </p:nvSpPr>
        <p:spPr>
          <a:xfrm>
            <a:off x="4911624" y="5573988"/>
            <a:ext cx="155490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0" name="副標題 2"/>
          <p:cNvSpPr txBox="1">
            <a:spLocks/>
          </p:cNvSpPr>
          <p:nvPr/>
        </p:nvSpPr>
        <p:spPr>
          <a:xfrm>
            <a:off x="5508088" y="6145862"/>
            <a:ext cx="14761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70" name="群組 69"/>
          <p:cNvGrpSpPr/>
          <p:nvPr/>
        </p:nvGrpSpPr>
        <p:grpSpPr>
          <a:xfrm>
            <a:off x="2879812" y="836712"/>
            <a:ext cx="5410301" cy="4482165"/>
            <a:chOff x="2870111" y="798681"/>
            <a:chExt cx="5410301" cy="4482165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5913425" y="4846147"/>
              <a:ext cx="2114959" cy="250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5" name="直線接點 74"/>
            <p:cNvCxnSpPr/>
            <p:nvPr/>
          </p:nvCxnSpPr>
          <p:spPr>
            <a:xfrm flipV="1">
              <a:off x="5860557" y="4822849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V="1">
              <a:off x="2870111" y="798681"/>
              <a:ext cx="5146513" cy="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2881871" y="5252978"/>
              <a:ext cx="2969602" cy="2786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副標題 2"/>
          <p:cNvSpPr txBox="1">
            <a:spLocks/>
          </p:cNvSpPr>
          <p:nvPr/>
        </p:nvSpPr>
        <p:spPr>
          <a:xfrm>
            <a:off x="1485818" y="6151788"/>
            <a:ext cx="402227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4" name="右彎箭號 63"/>
          <p:cNvSpPr/>
          <p:nvPr/>
        </p:nvSpPr>
        <p:spPr>
          <a:xfrm rot="10800000">
            <a:off x="5980196" y="486976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4780526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95" y="1340768"/>
            <a:ext cx="163636" cy="150000"/>
          </a:xfrm>
          <a:prstGeom prst="rect">
            <a:avLst/>
          </a:prstGeom>
          <a:noFill/>
        </p:spPr>
      </p:pic>
      <p:sp>
        <p:nvSpPr>
          <p:cNvPr id="61" name="矩形 60"/>
          <p:cNvSpPr/>
          <p:nvPr/>
        </p:nvSpPr>
        <p:spPr>
          <a:xfrm>
            <a:off x="1462580" y="5701263"/>
            <a:ext cx="3361447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5251966" y="5701263"/>
            <a:ext cx="1092594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1547664" y="6273137"/>
            <a:ext cx="3852428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5904148" y="6273137"/>
            <a:ext cx="855095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4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22" presetClass="entr" presetSubtype="4" repeatCount="200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4" repeatCount="200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7" grpId="0" animBg="1"/>
      <p:bldP spid="58" grpId="0" build="p"/>
      <p:bldP spid="60" grpId="0" build="p"/>
      <p:bldP spid="59" grpId="0" build="p"/>
      <p:bldP spid="64" grpId="0" animBg="1"/>
      <p:bldP spid="61" grpId="0" animBg="1"/>
      <p:bldP spid="62" grpId="0" animBg="1"/>
      <p:bldP spid="63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3548" y="5625244"/>
            <a:ext cx="7156884" cy="972108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4-3.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運轉當中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</a:b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     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停止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sp>
        <p:nvSpPr>
          <p:cNvPr id="58" name="副標題 2"/>
          <p:cNvSpPr txBox="1">
            <a:spLocks/>
          </p:cNvSpPr>
          <p:nvPr/>
        </p:nvSpPr>
        <p:spPr>
          <a:xfrm>
            <a:off x="2511932" y="6042040"/>
            <a:ext cx="13399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0" name="副標題 2"/>
          <p:cNvSpPr txBox="1">
            <a:spLocks/>
          </p:cNvSpPr>
          <p:nvPr/>
        </p:nvSpPr>
        <p:spPr>
          <a:xfrm>
            <a:off x="3459088" y="6039945"/>
            <a:ext cx="14761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1" name="右彎箭號 60"/>
          <p:cNvSpPr/>
          <p:nvPr/>
        </p:nvSpPr>
        <p:spPr>
          <a:xfrm rot="10800000">
            <a:off x="7075818" y="4852899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2" name="圖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66" y="4841361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35" y="4718419"/>
            <a:ext cx="185023" cy="190806"/>
          </a:xfrm>
          <a:prstGeom prst="rect">
            <a:avLst/>
          </a:prstGeom>
        </p:spPr>
      </p:pic>
      <p:grpSp>
        <p:nvGrpSpPr>
          <p:cNvPr id="70" name="群組 69"/>
          <p:cNvGrpSpPr/>
          <p:nvPr/>
        </p:nvGrpSpPr>
        <p:grpSpPr>
          <a:xfrm>
            <a:off x="2845077" y="836712"/>
            <a:ext cx="5424062" cy="4482166"/>
            <a:chOff x="2856350" y="798680"/>
            <a:chExt cx="5424062" cy="4482166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6996041" y="4822849"/>
              <a:ext cx="1032343" cy="48345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5" name="直線接點 74"/>
            <p:cNvCxnSpPr/>
            <p:nvPr/>
          </p:nvCxnSpPr>
          <p:spPr>
            <a:xfrm flipV="1">
              <a:off x="6939802" y="4822849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V="1">
              <a:off x="2856350" y="798680"/>
              <a:ext cx="5146513" cy="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2881871" y="5252978"/>
              <a:ext cx="4093935" cy="2786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群組 58"/>
          <p:cNvGrpSpPr/>
          <p:nvPr/>
        </p:nvGrpSpPr>
        <p:grpSpPr>
          <a:xfrm>
            <a:off x="2879812" y="834335"/>
            <a:ext cx="4770530" cy="4502485"/>
            <a:chOff x="2879812" y="834335"/>
            <a:chExt cx="4770530" cy="4502485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7124489" y="4573598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群組 64"/>
            <p:cNvGrpSpPr/>
            <p:nvPr/>
          </p:nvGrpSpPr>
          <p:grpSpPr>
            <a:xfrm>
              <a:off x="2879812" y="834335"/>
              <a:ext cx="4770530" cy="4502485"/>
              <a:chOff x="2879812" y="834335"/>
              <a:chExt cx="4770530" cy="4502485"/>
            </a:xfrm>
          </p:grpSpPr>
          <p:cxnSp>
            <p:nvCxnSpPr>
              <p:cNvPr id="66" name="直線接點 65"/>
              <p:cNvCxnSpPr/>
              <p:nvPr/>
            </p:nvCxnSpPr>
            <p:spPr>
              <a:xfrm>
                <a:off x="6012160" y="2780928"/>
                <a:ext cx="149416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5904148" y="836712"/>
                <a:ext cx="0" cy="180020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>
                <a:off x="7452320" y="2780928"/>
                <a:ext cx="0" cy="64807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>
                <a:off x="7608684" y="3569738"/>
                <a:ext cx="0" cy="389188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>
                <a:off x="6795247" y="3904457"/>
                <a:ext cx="0" cy="457109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>
                <a:stCxn id="85" idx="4"/>
              </p:cNvCxnSpPr>
              <p:nvPr/>
            </p:nvCxnSpPr>
            <p:spPr>
              <a:xfrm>
                <a:off x="6804240" y="4570374"/>
                <a:ext cx="0" cy="37158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>
                <a:off x="6901669" y="5156800"/>
                <a:ext cx="0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>
                <a:off x="5904148" y="2636912"/>
                <a:ext cx="108012" cy="144016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/>
              <p:nvPr/>
            </p:nvCxnSpPr>
            <p:spPr>
              <a:xfrm>
                <a:off x="6788277" y="4940776"/>
                <a:ext cx="108012" cy="216024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>
                <a:off x="7479554" y="3399852"/>
                <a:ext cx="116782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6759243" y="3933056"/>
                <a:ext cx="891099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橢圓 84"/>
              <p:cNvSpPr/>
              <p:nvPr/>
            </p:nvSpPr>
            <p:spPr>
              <a:xfrm>
                <a:off x="6660224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橢圓 85"/>
              <p:cNvSpPr/>
              <p:nvPr/>
            </p:nvSpPr>
            <p:spPr>
              <a:xfrm>
                <a:off x="7005742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7" name="直線接點 86"/>
              <p:cNvCxnSpPr/>
              <p:nvPr/>
            </p:nvCxnSpPr>
            <p:spPr>
              <a:xfrm>
                <a:off x="7137269" y="4175773"/>
                <a:ext cx="0" cy="185791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/>
              <p:cNvCxnSpPr/>
              <p:nvPr/>
            </p:nvCxnSpPr>
            <p:spPr>
              <a:xfrm>
                <a:off x="6759243" y="422510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>
                <a:off x="6759243" y="475379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>
                <a:off x="2879812" y="834335"/>
                <a:ext cx="3026450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 flipV="1">
                <a:off x="2879812" y="5328031"/>
                <a:ext cx="4065172" cy="8789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群組 95"/>
          <p:cNvGrpSpPr/>
          <p:nvPr/>
        </p:nvGrpSpPr>
        <p:grpSpPr>
          <a:xfrm>
            <a:off x="859451" y="876255"/>
            <a:ext cx="1824989" cy="4156261"/>
            <a:chOff x="859451" y="876255"/>
            <a:chExt cx="1824989" cy="4156261"/>
          </a:xfrm>
        </p:grpSpPr>
        <p:grpSp>
          <p:nvGrpSpPr>
            <p:cNvPr id="97" name="群組 96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105" name="直線接點 104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群組 97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99" name="直線接點 98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橢圓 109"/>
          <p:cNvSpPr/>
          <p:nvPr/>
        </p:nvSpPr>
        <p:spPr>
          <a:xfrm>
            <a:off x="2198386" y="4949990"/>
            <a:ext cx="396044" cy="37804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>
            <a:off x="1287796" y="5720527"/>
            <a:ext cx="334837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/>
        </p:nvSpPr>
        <p:spPr>
          <a:xfrm>
            <a:off x="4822133" y="5718432"/>
            <a:ext cx="2435866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>
            <a:off x="2839961" y="6119857"/>
            <a:ext cx="83194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>
            <a:off x="3851920" y="6143287"/>
            <a:ext cx="83194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/>
        </p:nvSpPr>
        <p:spPr>
          <a:xfrm>
            <a:off x="1287796" y="6119856"/>
            <a:ext cx="1306634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5" name="直線接點 94"/>
          <p:cNvCxnSpPr/>
          <p:nvPr/>
        </p:nvCxnSpPr>
        <p:spPr>
          <a:xfrm flipV="1">
            <a:off x="2879812" y="834335"/>
            <a:ext cx="648072" cy="40409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V="1">
            <a:off x="2899521" y="5308204"/>
            <a:ext cx="648072" cy="40409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accel="8000" decel="1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4" accel="28000" decel="24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00"/>
                            </p:stCondLst>
                            <p:childTnLst>
                              <p:par>
                                <p:cTn id="55" presetID="22" presetClass="entr" presetSubtype="4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00"/>
                            </p:stCondLst>
                            <p:childTnLst>
                              <p:par>
                                <p:cTn id="65" presetID="2" presetClass="entr" presetSubtype="4" accel="22000" decel="2400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8" grpId="0" build="p"/>
      <p:bldP spid="60" grpId="0" build="p"/>
      <p:bldP spid="61" grpId="0" animBg="1"/>
      <p:bldP spid="110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3547" y="5625244"/>
            <a:ext cx="4536505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4-4.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故障排除後將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4" name="直線接點 3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95" y="2695441"/>
            <a:ext cx="163636" cy="15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5904148" y="2597251"/>
            <a:ext cx="108012" cy="173190"/>
          </a:xfrm>
          <a:prstGeom prst="line">
            <a:avLst/>
          </a:prstGeom>
          <a:ln w="76200">
            <a:solidFill>
              <a:srgbClr val="C0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8" y="1712705"/>
            <a:ext cx="262032" cy="270222"/>
          </a:xfrm>
          <a:prstGeom prst="rect">
            <a:avLst/>
          </a:prstGeom>
        </p:spPr>
      </p:pic>
      <p:sp>
        <p:nvSpPr>
          <p:cNvPr id="58" name="副標題 2"/>
          <p:cNvSpPr txBox="1">
            <a:spLocks/>
          </p:cNvSpPr>
          <p:nvPr/>
        </p:nvSpPr>
        <p:spPr>
          <a:xfrm>
            <a:off x="4767866" y="5682124"/>
            <a:ext cx="1578483" cy="448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0" name="副標題 2"/>
          <p:cNvSpPr txBox="1">
            <a:spLocks/>
          </p:cNvSpPr>
          <p:nvPr/>
        </p:nvSpPr>
        <p:spPr>
          <a:xfrm>
            <a:off x="5508088" y="6145862"/>
            <a:ext cx="14761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70" name="群組 69"/>
          <p:cNvGrpSpPr/>
          <p:nvPr/>
        </p:nvGrpSpPr>
        <p:grpSpPr>
          <a:xfrm>
            <a:off x="2891245" y="836710"/>
            <a:ext cx="5410301" cy="4482165"/>
            <a:chOff x="2870111" y="798681"/>
            <a:chExt cx="5410301" cy="4482165"/>
          </a:xfrm>
        </p:grpSpPr>
        <p:cxnSp>
          <p:nvCxnSpPr>
            <p:cNvPr id="71" name="直線接點 70"/>
            <p:cNvCxnSpPr/>
            <p:nvPr/>
          </p:nvCxnSpPr>
          <p:spPr>
            <a:xfrm>
              <a:off x="6974551" y="4846147"/>
              <a:ext cx="1053833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5" name="直線接點 74"/>
            <p:cNvCxnSpPr/>
            <p:nvPr/>
          </p:nvCxnSpPr>
          <p:spPr>
            <a:xfrm flipV="1">
              <a:off x="6895262" y="4805238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flipV="1">
              <a:off x="2870111" y="798681"/>
              <a:ext cx="5146513" cy="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2881871" y="5252978"/>
              <a:ext cx="4049395" cy="2786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副標題 2"/>
          <p:cNvSpPr txBox="1">
            <a:spLocks/>
          </p:cNvSpPr>
          <p:nvPr/>
        </p:nvSpPr>
        <p:spPr>
          <a:xfrm>
            <a:off x="1485818" y="6151788"/>
            <a:ext cx="402227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64" name="右彎箭號 63"/>
          <p:cNvSpPr/>
          <p:nvPr/>
        </p:nvSpPr>
        <p:spPr>
          <a:xfrm rot="10800000">
            <a:off x="7043617" y="4860880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82" y="1772816"/>
            <a:ext cx="163636" cy="150000"/>
          </a:xfrm>
          <a:prstGeom prst="rect">
            <a:avLst/>
          </a:prstGeom>
          <a:noFill/>
        </p:spPr>
      </p:pic>
      <p:grpSp>
        <p:nvGrpSpPr>
          <p:cNvPr id="61" name="群組 60"/>
          <p:cNvGrpSpPr/>
          <p:nvPr/>
        </p:nvGrpSpPr>
        <p:grpSpPr>
          <a:xfrm>
            <a:off x="859451" y="876255"/>
            <a:ext cx="1824989" cy="4156261"/>
            <a:chOff x="859451" y="876255"/>
            <a:chExt cx="1824989" cy="4156261"/>
          </a:xfrm>
        </p:grpSpPr>
        <p:grpSp>
          <p:nvGrpSpPr>
            <p:cNvPr id="62" name="群組 61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81" name="直線接點 80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67" name="直線接點 66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橢圓 85"/>
          <p:cNvSpPr/>
          <p:nvPr/>
        </p:nvSpPr>
        <p:spPr>
          <a:xfrm>
            <a:off x="2198386" y="4949990"/>
            <a:ext cx="396044" cy="37804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7" name="群組 86"/>
          <p:cNvGrpSpPr/>
          <p:nvPr/>
        </p:nvGrpSpPr>
        <p:grpSpPr>
          <a:xfrm>
            <a:off x="2879812" y="836712"/>
            <a:ext cx="4770530" cy="4500108"/>
            <a:chOff x="2879812" y="836712"/>
            <a:chExt cx="4770530" cy="4500108"/>
          </a:xfrm>
        </p:grpSpPr>
        <p:cxnSp>
          <p:nvCxnSpPr>
            <p:cNvPr id="88" name="直線接點 87"/>
            <p:cNvCxnSpPr/>
            <p:nvPr/>
          </p:nvCxnSpPr>
          <p:spPr>
            <a:xfrm>
              <a:off x="7124489" y="4573598"/>
              <a:ext cx="0" cy="18579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群組 88"/>
            <p:cNvGrpSpPr/>
            <p:nvPr/>
          </p:nvGrpSpPr>
          <p:grpSpPr>
            <a:xfrm>
              <a:off x="2879812" y="836712"/>
              <a:ext cx="4770530" cy="4500108"/>
              <a:chOff x="2879812" y="836712"/>
              <a:chExt cx="4770530" cy="4500108"/>
            </a:xfrm>
          </p:grpSpPr>
          <p:cxnSp>
            <p:nvCxnSpPr>
              <p:cNvPr id="90" name="直線接點 89"/>
              <p:cNvCxnSpPr/>
              <p:nvPr/>
            </p:nvCxnSpPr>
            <p:spPr>
              <a:xfrm>
                <a:off x="6012160" y="2780928"/>
                <a:ext cx="149416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/>
              <p:nvPr/>
            </p:nvCxnSpPr>
            <p:spPr>
              <a:xfrm>
                <a:off x="5904148" y="836712"/>
                <a:ext cx="0" cy="180020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/>
              <p:nvPr/>
            </p:nvCxnSpPr>
            <p:spPr>
              <a:xfrm>
                <a:off x="7452320" y="2780928"/>
                <a:ext cx="0" cy="64807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>
                <a:off x="7608684" y="3569738"/>
                <a:ext cx="0" cy="389188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接點 93"/>
              <p:cNvCxnSpPr/>
              <p:nvPr/>
            </p:nvCxnSpPr>
            <p:spPr>
              <a:xfrm>
                <a:off x="6795247" y="3904457"/>
                <a:ext cx="0" cy="457109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>
                <a:stCxn id="101" idx="4"/>
              </p:cNvCxnSpPr>
              <p:nvPr/>
            </p:nvCxnSpPr>
            <p:spPr>
              <a:xfrm>
                <a:off x="6804240" y="4570374"/>
                <a:ext cx="0" cy="371582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>
                <a:off x="6901669" y="5156800"/>
                <a:ext cx="0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>
                <a:off x="5904148" y="2636912"/>
                <a:ext cx="108012" cy="144016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>
                <a:off x="6788277" y="4940776"/>
                <a:ext cx="108012" cy="216024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>
                <a:off x="7479554" y="3399852"/>
                <a:ext cx="116782" cy="18002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>
                <a:off x="6759243" y="3933056"/>
                <a:ext cx="891099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橢圓 100"/>
              <p:cNvSpPr/>
              <p:nvPr/>
            </p:nvSpPr>
            <p:spPr>
              <a:xfrm>
                <a:off x="6660224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橢圓 101"/>
              <p:cNvSpPr/>
              <p:nvPr/>
            </p:nvSpPr>
            <p:spPr>
              <a:xfrm>
                <a:off x="7005742" y="4358342"/>
                <a:ext cx="288032" cy="212032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3" name="直線接點 102"/>
              <p:cNvCxnSpPr/>
              <p:nvPr/>
            </p:nvCxnSpPr>
            <p:spPr>
              <a:xfrm>
                <a:off x="7137269" y="4175773"/>
                <a:ext cx="0" cy="185791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>
                <a:off x="6759243" y="422510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>
                <a:off x="6759243" y="4753790"/>
                <a:ext cx="378026" cy="0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>
                <a:off x="2879812" y="836712"/>
                <a:ext cx="3062454" cy="1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>
                <a:off x="2879812" y="5318875"/>
                <a:ext cx="4016477" cy="3"/>
              </a:xfrm>
              <a:prstGeom prst="line">
                <a:avLst/>
              </a:prstGeom>
              <a:ln w="76200">
                <a:solidFill>
                  <a:srgbClr val="C00000">
                    <a:alpha val="3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矩形 107"/>
          <p:cNvSpPr/>
          <p:nvPr/>
        </p:nvSpPr>
        <p:spPr>
          <a:xfrm>
            <a:off x="1485818" y="5702999"/>
            <a:ext cx="3302206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/>
          <p:cNvSpPr/>
          <p:nvPr/>
        </p:nvSpPr>
        <p:spPr>
          <a:xfrm>
            <a:off x="4945270" y="5702999"/>
            <a:ext cx="130090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1578688" y="6273137"/>
            <a:ext cx="245325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/>
          <p:cNvSpPr/>
          <p:nvPr/>
        </p:nvSpPr>
        <p:spPr>
          <a:xfrm>
            <a:off x="4191802" y="6255230"/>
            <a:ext cx="1152128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 111"/>
          <p:cNvSpPr/>
          <p:nvPr/>
        </p:nvSpPr>
        <p:spPr>
          <a:xfrm>
            <a:off x="5595720" y="6264031"/>
            <a:ext cx="1216537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4" name="群組 113"/>
          <p:cNvGrpSpPr/>
          <p:nvPr/>
        </p:nvGrpSpPr>
        <p:grpSpPr>
          <a:xfrm>
            <a:off x="6647909" y="4744482"/>
            <a:ext cx="507520" cy="157345"/>
            <a:chOff x="2630961" y="3510515"/>
            <a:chExt cx="507520" cy="157345"/>
          </a:xfrm>
        </p:grpSpPr>
        <p:pic>
          <p:nvPicPr>
            <p:cNvPr id="115" name="圖片 1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961" y="3510515"/>
              <a:ext cx="149754" cy="154434"/>
            </a:xfrm>
            <a:prstGeom prst="rect">
              <a:avLst/>
            </a:prstGeom>
          </p:spPr>
        </p:pic>
        <p:pic>
          <p:nvPicPr>
            <p:cNvPr id="116" name="圖片 1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3529758"/>
              <a:ext cx="150657" cy="138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4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900"/>
                            </p:stCondLst>
                            <p:childTnLst>
                              <p:par>
                                <p:cTn id="43" presetID="10" presetClass="entr" presetSubtype="0" repeatCount="2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4" repeatCount="200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4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400"/>
                            </p:stCondLst>
                            <p:childTnLst>
                              <p:par>
                                <p:cTn id="73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 animBg="1"/>
      <p:bldP spid="58" grpId="0" build="p"/>
      <p:bldP spid="60" grpId="0" build="p"/>
      <p:bldP spid="59" grpId="0" build="p"/>
      <p:bldP spid="64" grpId="0" animBg="1"/>
      <p:bldP spid="86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4513" y="584684"/>
            <a:ext cx="4705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抖抖體W5" pitchFamily="81" charset="-120"/>
                <a:ea typeface="華康抖抖體W5" pitchFamily="81" charset="-120"/>
              </a:rPr>
              <a:t>謝謝觀賞</a:t>
            </a:r>
            <a:endParaRPr lang="zh-TW" alt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抖抖體W5" pitchFamily="81" charset="-120"/>
              <a:ea typeface="華康抖抖體W5" pitchFamily="81" charset="-120"/>
            </a:endParaRPr>
          </a:p>
        </p:txBody>
      </p:sp>
      <p:sp>
        <p:nvSpPr>
          <p:cNvPr id="3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4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1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400800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電路初始，除了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亮外，其餘皆不動作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915816" y="836712"/>
            <a:ext cx="5544616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961982" y="5318875"/>
            <a:ext cx="5544616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8506598" y="836712"/>
            <a:ext cx="0" cy="3521079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8506598" y="4581128"/>
            <a:ext cx="0" cy="784776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8362582" y="4369097"/>
            <a:ext cx="288032" cy="212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527884" y="836712"/>
            <a:ext cx="0" cy="4482163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28" y="1376772"/>
            <a:ext cx="145454" cy="15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75" y="3513021"/>
            <a:ext cx="163636" cy="150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36" y="1772816"/>
            <a:ext cx="145454" cy="15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5" y="3513021"/>
            <a:ext cx="163636" cy="150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95" y="3513021"/>
            <a:ext cx="163636" cy="150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39" y="3513021"/>
            <a:ext cx="163636" cy="150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59" y="2713912"/>
            <a:ext cx="163636" cy="150000"/>
          </a:xfrm>
          <a:prstGeom prst="rect">
            <a:avLst/>
          </a:prstGeom>
          <a:noFill/>
        </p:spPr>
      </p:pic>
      <p:sp>
        <p:nvSpPr>
          <p:cNvPr id="2" name="圓角矩形圖說文字 1"/>
          <p:cNvSpPr/>
          <p:nvPr/>
        </p:nvSpPr>
        <p:spPr>
          <a:xfrm>
            <a:off x="1717957" y="836712"/>
            <a:ext cx="1224136" cy="690060"/>
          </a:xfrm>
          <a:prstGeom prst="wedgeRoundRectCallout">
            <a:avLst>
              <a:gd name="adj1" fmla="val 86432"/>
              <a:gd name="adj2" fmla="val 43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S2</a:t>
            </a:r>
            <a:r>
              <a:rPr lang="zh-TW" altLang="en-US" sz="1200" dirty="0" smtClean="0"/>
              <a:t>、</a:t>
            </a:r>
            <a:r>
              <a:rPr lang="en-US" altLang="zh-TW" sz="1200" dirty="0" smtClean="0"/>
              <a:t>S0</a:t>
            </a:r>
            <a:r>
              <a:rPr lang="zh-TW" altLang="en-US" sz="1200" dirty="0" smtClean="0"/>
              <a:t>受電</a:t>
            </a:r>
            <a:endParaRPr lang="en-US" altLang="zh-TW" sz="1200" dirty="0" smtClean="0"/>
          </a:p>
          <a:p>
            <a:pPr algn="ctr"/>
            <a:r>
              <a:rPr lang="en-US" altLang="zh-TW" sz="1200" dirty="0" smtClean="0"/>
              <a:t>61F-G</a:t>
            </a:r>
            <a:r>
              <a:rPr lang="zh-TW" altLang="en-US" sz="1200" dirty="0" smtClean="0"/>
              <a:t>工作中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4608004" y="3176972"/>
            <a:ext cx="635189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 w="19050">
            <a:solidFill>
              <a:schemeClr val="accent2">
                <a:lumMod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4608004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43193" y="2863912"/>
            <a:ext cx="0" cy="3130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圖說文字 24"/>
          <p:cNvSpPr/>
          <p:nvPr/>
        </p:nvSpPr>
        <p:spPr>
          <a:xfrm>
            <a:off x="2843808" y="1922858"/>
            <a:ext cx="1054278" cy="690060"/>
          </a:xfrm>
          <a:prstGeom prst="wedgeRoundRectCallout">
            <a:avLst>
              <a:gd name="adj1" fmla="val 87400"/>
              <a:gd name="adj2" fmla="val -74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水塔沒水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/>
              <a:t>Tc</a:t>
            </a:r>
            <a:r>
              <a:rPr lang="zh-TW" altLang="en-US" sz="1200" dirty="0" smtClean="0"/>
              <a:t>與</a:t>
            </a:r>
            <a:r>
              <a:rPr lang="en-US" altLang="zh-TW" sz="1200" dirty="0" smtClean="0"/>
              <a:t>Tb</a:t>
            </a:r>
            <a:r>
              <a:rPr lang="zh-TW" altLang="en-US" sz="1200" dirty="0" smtClean="0"/>
              <a:t>導通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/>
              <a:t>Tc</a:t>
            </a:r>
            <a:r>
              <a:rPr lang="zh-TW" altLang="en-US" sz="1200" dirty="0" smtClean="0"/>
              <a:t>與</a:t>
            </a:r>
            <a:r>
              <a:rPr lang="en-US" altLang="zh-TW" sz="1200" dirty="0" smtClean="0"/>
              <a:t>Ta</a:t>
            </a:r>
            <a:r>
              <a:rPr lang="zh-TW" altLang="en-US" sz="1200" dirty="0" smtClean="0"/>
              <a:t>不通</a:t>
            </a:r>
            <a:endParaRPr lang="zh-TW" altLang="en-US" sz="1200" dirty="0"/>
          </a:p>
        </p:txBody>
      </p:sp>
      <p:sp>
        <p:nvSpPr>
          <p:cNvPr id="26" name="圓角矩形圖說文字 25"/>
          <p:cNvSpPr/>
          <p:nvPr/>
        </p:nvSpPr>
        <p:spPr>
          <a:xfrm>
            <a:off x="6401339" y="1427786"/>
            <a:ext cx="1014977" cy="690060"/>
          </a:xfrm>
          <a:prstGeom prst="wedgeRoundRectCallout">
            <a:avLst>
              <a:gd name="adj1" fmla="val -82595"/>
              <a:gd name="adj2" fmla="val 24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給水源有水</a:t>
            </a:r>
            <a:endParaRPr lang="en-US" altLang="zh-TW" sz="1200" dirty="0" smtClean="0"/>
          </a:p>
          <a:p>
            <a:pPr algn="ctr"/>
            <a:r>
              <a:rPr lang="zh-TW" altLang="en-US" sz="1200" dirty="0" smtClean="0"/>
              <a:t>浮球開關</a:t>
            </a:r>
            <a:endParaRPr lang="en-US" altLang="zh-TW" sz="1200" dirty="0" smtClean="0"/>
          </a:p>
          <a:p>
            <a:pPr algn="ctr"/>
            <a:r>
              <a:rPr lang="en-US" altLang="zh-TW" sz="1200" dirty="0" smtClean="0"/>
              <a:t>FS</a:t>
            </a:r>
            <a:r>
              <a:rPr lang="zh-TW" altLang="en-US" sz="1200" dirty="0" smtClean="0"/>
              <a:t>閉合</a:t>
            </a:r>
            <a:endParaRPr lang="zh-TW" altLang="en-US" sz="1200" dirty="0"/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1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 animBg="1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2" grpId="0"/>
      <p:bldP spid="22" grpId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768752" cy="1135940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1-2.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按下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ON1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動作且自保持，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R1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1534054" y="6150052"/>
            <a:ext cx="1620180" cy="5387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9" name="副標題 2"/>
          <p:cNvSpPr txBox="1">
            <a:spLocks/>
          </p:cNvSpPr>
          <p:nvPr/>
        </p:nvSpPr>
        <p:spPr>
          <a:xfrm>
            <a:off x="2646594" y="6154543"/>
            <a:ext cx="2268252" cy="5692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開始運轉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cxnSp>
        <p:nvCxnSpPr>
          <p:cNvPr id="48" name="直線接點 47"/>
          <p:cNvCxnSpPr/>
          <p:nvPr/>
        </p:nvCxnSpPr>
        <p:spPr>
          <a:xfrm flipV="1">
            <a:off x="5753307" y="3356992"/>
            <a:ext cx="0" cy="54006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7"/>
          <p:cNvGrpSpPr/>
          <p:nvPr/>
        </p:nvGrpSpPr>
        <p:grpSpPr>
          <a:xfrm>
            <a:off x="2915816" y="764705"/>
            <a:ext cx="3312368" cy="4554170"/>
            <a:chOff x="2915816" y="764705"/>
            <a:chExt cx="3312368" cy="4554170"/>
          </a:xfrm>
        </p:grpSpPr>
        <p:cxnSp>
          <p:nvCxnSpPr>
            <p:cNvPr id="39" name="直線接點 38"/>
            <p:cNvCxnSpPr/>
            <p:nvPr/>
          </p:nvCxnSpPr>
          <p:spPr>
            <a:xfrm flipH="1" flipV="1">
              <a:off x="5884367" y="764705"/>
              <a:ext cx="19781" cy="187220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616116" y="4360442"/>
              <a:ext cx="268251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2961982" y="5318875"/>
              <a:ext cx="2922385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976156" y="4360442"/>
              <a:ext cx="252028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 flipV="1">
              <a:off x="5753307" y="2780929"/>
              <a:ext cx="1" cy="5760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5753308" y="3899048"/>
              <a:ext cx="0" cy="4613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V="1">
              <a:off x="5400092" y="3354989"/>
              <a:ext cx="0" cy="54006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V="1">
              <a:off x="5753307" y="4572474"/>
              <a:ext cx="0" cy="3686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6084168" y="4572474"/>
              <a:ext cx="0" cy="1843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6092656" y="4187081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V="1">
              <a:off x="5832140" y="5145513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5339214" y="334594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5361847" y="3861048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712667" y="4207649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712667" y="4756821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 flipV="1">
              <a:off x="5753307" y="4977172"/>
              <a:ext cx="78833" cy="16834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5753307" y="2604091"/>
              <a:ext cx="142474" cy="17683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圖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5923126" y="3389537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5112060" y="1340768"/>
            <a:ext cx="3259980" cy="2788977"/>
            <a:chOff x="5112060" y="1340768"/>
            <a:chExt cx="3259980" cy="278897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1340768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3979745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60" y="3510426"/>
              <a:ext cx="145454" cy="150000"/>
            </a:xfrm>
            <a:prstGeom prst="rect">
              <a:avLst/>
            </a:prstGeom>
          </p:spPr>
        </p:pic>
      </p:grpSp>
      <p:grpSp>
        <p:nvGrpSpPr>
          <p:cNvPr id="74" name="群組 73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2" name="圓角矩形圖說文字 81"/>
          <p:cNvSpPr/>
          <p:nvPr/>
        </p:nvSpPr>
        <p:spPr>
          <a:xfrm>
            <a:off x="7164288" y="3769679"/>
            <a:ext cx="576064" cy="379030"/>
          </a:xfrm>
          <a:prstGeom prst="wedgeRoundRectCallout">
            <a:avLst>
              <a:gd name="adj1" fmla="val -82595"/>
              <a:gd name="adj2" fmla="val 24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互鎖</a:t>
            </a:r>
            <a:endParaRPr lang="zh-TW" altLang="en-US" sz="1200" dirty="0"/>
          </a:p>
        </p:txBody>
      </p: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85" name="直線接點 84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橢圓 89"/>
          <p:cNvSpPr/>
          <p:nvPr/>
        </p:nvSpPr>
        <p:spPr>
          <a:xfrm>
            <a:off x="1007604" y="4994131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1547664" y="5736839"/>
            <a:ext cx="126014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3113837" y="5736839"/>
            <a:ext cx="360201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1655495" y="6258654"/>
            <a:ext cx="115230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2988096" y="6258654"/>
            <a:ext cx="1763924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6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46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2" presetClass="entr" presetSubtype="8" accel="20000" decel="2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repeatCount="2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300"/>
                            </p:stCondLst>
                            <p:childTnLst>
                              <p:par>
                                <p:cTn id="45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300"/>
                            </p:stCondLst>
                            <p:childTnLst>
                              <p:par>
                                <p:cTn id="51" presetID="10" presetClass="entr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800"/>
                            </p:stCondLst>
                            <p:childTnLst>
                              <p:par>
                                <p:cTn id="5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800"/>
                            </p:stCondLst>
                            <p:childTnLst>
                              <p:par>
                                <p:cTn id="61" presetID="2" presetClass="exit" presetSubtype="2" accel="48000" decel="38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3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3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3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300"/>
                            </p:stCondLst>
                            <p:childTnLst>
                              <p:par>
                                <p:cTn id="77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/>
      <p:bldP spid="29" grpId="0"/>
      <p:bldP spid="69" grpId="0" animBg="1"/>
      <p:bldP spid="69" grpId="1" animBg="1"/>
      <p:bldP spid="82" grpId="0" animBg="1"/>
      <p:bldP spid="82" grpId="1" animBg="1"/>
      <p:bldP spid="83" grpId="0" animBg="1"/>
      <p:bldP spid="90" grpId="0" animBg="1"/>
      <p:bldP spid="56" grpId="0" animBg="1"/>
      <p:bldP spid="59" grpId="0" animBg="1"/>
      <p:bldP spid="64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336704" cy="524808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1-2.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按下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OFF1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停止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1579748" y="6147957"/>
            <a:ext cx="5054290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亮，電路回復初始狀態。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68" name="群組 67"/>
          <p:cNvGrpSpPr/>
          <p:nvPr/>
        </p:nvGrpSpPr>
        <p:grpSpPr>
          <a:xfrm>
            <a:off x="2915816" y="764705"/>
            <a:ext cx="3312368" cy="4554170"/>
            <a:chOff x="2915816" y="764705"/>
            <a:chExt cx="3312368" cy="4554170"/>
          </a:xfrm>
        </p:grpSpPr>
        <p:cxnSp>
          <p:nvCxnSpPr>
            <p:cNvPr id="39" name="直線接點 38"/>
            <p:cNvCxnSpPr/>
            <p:nvPr/>
          </p:nvCxnSpPr>
          <p:spPr>
            <a:xfrm flipH="1" flipV="1">
              <a:off x="5884367" y="764705"/>
              <a:ext cx="19781" cy="187220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616116" y="4360442"/>
              <a:ext cx="268251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2961982" y="5318875"/>
              <a:ext cx="2922385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976156" y="4360442"/>
              <a:ext cx="252028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 flipV="1">
              <a:off x="5753307" y="2780929"/>
              <a:ext cx="1" cy="5760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5753308" y="3899048"/>
              <a:ext cx="0" cy="4613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V="1">
              <a:off x="5400092" y="3354989"/>
              <a:ext cx="0" cy="54006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V="1">
              <a:off x="5753307" y="4572474"/>
              <a:ext cx="0" cy="3686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6084168" y="4572474"/>
              <a:ext cx="0" cy="1843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6092656" y="4187081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V="1">
              <a:off x="5832140" y="5145513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5339214" y="334594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5361847" y="3861048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712667" y="4207649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712667" y="4756821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 flipV="1">
              <a:off x="5753307" y="4977172"/>
              <a:ext cx="78833" cy="16834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5753307" y="2604091"/>
              <a:ext cx="142474" cy="17683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圖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grpSp>
        <p:nvGrpSpPr>
          <p:cNvPr id="73" name="群組 72"/>
          <p:cNvGrpSpPr/>
          <p:nvPr/>
        </p:nvGrpSpPr>
        <p:grpSpPr>
          <a:xfrm>
            <a:off x="5112060" y="1340768"/>
            <a:ext cx="3259980" cy="2788977"/>
            <a:chOff x="5112060" y="1340768"/>
            <a:chExt cx="3259980" cy="278897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1340768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3979745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60" y="3510426"/>
              <a:ext cx="145454" cy="150000"/>
            </a:xfrm>
            <a:prstGeom prst="rect">
              <a:avLst/>
            </a:prstGeom>
          </p:spPr>
        </p:pic>
      </p:grpSp>
      <p:grpSp>
        <p:nvGrpSpPr>
          <p:cNvPr id="74" name="群組 73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85" name="直線接點 84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橢圓 89"/>
          <p:cNvSpPr/>
          <p:nvPr/>
        </p:nvSpPr>
        <p:spPr>
          <a:xfrm>
            <a:off x="1007604" y="4994131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右彎箭號 47"/>
          <p:cNvSpPr/>
          <p:nvPr/>
        </p:nvSpPr>
        <p:spPr>
          <a:xfrm rot="10800000">
            <a:off x="5832140" y="2950086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16" y="2979676"/>
            <a:ext cx="267051" cy="24479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2" name="矩形 51"/>
          <p:cNvSpPr/>
          <p:nvPr/>
        </p:nvSpPr>
        <p:spPr>
          <a:xfrm>
            <a:off x="1511660" y="5733256"/>
            <a:ext cx="145032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3239852" y="5723257"/>
            <a:ext cx="244827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5884367" y="5723256"/>
            <a:ext cx="1224136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1579748" y="6249686"/>
            <a:ext cx="1224136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3059831" y="6249685"/>
            <a:ext cx="269040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" name="群組 68"/>
          <p:cNvGrpSpPr/>
          <p:nvPr/>
        </p:nvGrpSpPr>
        <p:grpSpPr>
          <a:xfrm>
            <a:off x="2915816" y="860992"/>
            <a:ext cx="3325679" cy="4482163"/>
            <a:chOff x="2915816" y="836712"/>
            <a:chExt cx="3325679" cy="4482163"/>
          </a:xfrm>
        </p:grpSpPr>
        <p:cxnSp>
          <p:nvCxnSpPr>
            <p:cNvPr id="82" name="直線接點 81"/>
            <p:cNvCxnSpPr/>
            <p:nvPr/>
          </p:nvCxnSpPr>
          <p:spPr>
            <a:xfrm>
              <a:off x="2915816" y="836712"/>
              <a:ext cx="644594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2961982" y="5318875"/>
              <a:ext cx="59842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01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" presetClass="exit" presetSubtype="8" accel="30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repeatCount="2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1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00"/>
                            </p:stCondLst>
                            <p:childTnLst>
                              <p:par>
                                <p:cTn id="60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/>
      <p:bldP spid="83" grpId="0" animBg="1"/>
      <p:bldP spid="90" grpId="0" animBg="1"/>
      <p:bldP spid="48" grpId="0" animBg="1"/>
      <p:bldP spid="52" grpId="0" animBg="1"/>
      <p:bldP spid="54" grpId="0" animBg="1"/>
      <p:bldP spid="56" grpId="0" animBg="1"/>
      <p:bldP spid="59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7" y="5625244"/>
            <a:ext cx="7152891" cy="524808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1-3.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運轉中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跳脫，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停止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953598" y="6067586"/>
            <a:ext cx="1242138" cy="5249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68" name="群組 67"/>
          <p:cNvGrpSpPr/>
          <p:nvPr/>
        </p:nvGrpSpPr>
        <p:grpSpPr>
          <a:xfrm>
            <a:off x="2915816" y="764705"/>
            <a:ext cx="3312368" cy="4554170"/>
            <a:chOff x="2915816" y="764705"/>
            <a:chExt cx="3312368" cy="4554170"/>
          </a:xfrm>
        </p:grpSpPr>
        <p:cxnSp>
          <p:nvCxnSpPr>
            <p:cNvPr id="39" name="直線接點 38"/>
            <p:cNvCxnSpPr/>
            <p:nvPr/>
          </p:nvCxnSpPr>
          <p:spPr>
            <a:xfrm flipH="1" flipV="1">
              <a:off x="5884367" y="764705"/>
              <a:ext cx="19781" cy="187220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616116" y="4360442"/>
              <a:ext cx="268251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2915816" y="836712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2961982" y="5318875"/>
              <a:ext cx="2922385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976156" y="4360442"/>
              <a:ext cx="252028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 flipV="1">
              <a:off x="5753307" y="2780929"/>
              <a:ext cx="1" cy="5760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5753308" y="3899048"/>
              <a:ext cx="0" cy="4613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V="1">
              <a:off x="5400092" y="3354989"/>
              <a:ext cx="0" cy="54006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V="1">
              <a:off x="5753307" y="4572474"/>
              <a:ext cx="0" cy="3686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6084168" y="4572474"/>
              <a:ext cx="0" cy="1843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6092656" y="4187081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V="1">
              <a:off x="5832140" y="5145513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5339214" y="334594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5361847" y="3861048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712667" y="4207649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712667" y="4756821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 flipV="1">
              <a:off x="5753307" y="4977172"/>
              <a:ext cx="78833" cy="16834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5753307" y="2604091"/>
              <a:ext cx="142474" cy="17683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圖片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6102170" y="486916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5112060" y="1340768"/>
            <a:ext cx="3259980" cy="2788977"/>
            <a:chOff x="5112060" y="1340768"/>
            <a:chExt cx="3259980" cy="278897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1340768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3979745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60" y="3510426"/>
              <a:ext cx="145454" cy="150000"/>
            </a:xfrm>
            <a:prstGeom prst="rect">
              <a:avLst/>
            </a:prstGeom>
          </p:spPr>
        </p:pic>
      </p:grpSp>
      <p:grpSp>
        <p:nvGrpSpPr>
          <p:cNvPr id="74" name="群組 73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863588" y="908722"/>
            <a:ext cx="576064" cy="4140460"/>
            <a:chOff x="863588" y="908722"/>
            <a:chExt cx="576064" cy="4140460"/>
          </a:xfrm>
        </p:grpSpPr>
        <p:cxnSp>
          <p:nvCxnSpPr>
            <p:cNvPr id="85" name="直線接點 84"/>
            <p:cNvCxnSpPr/>
            <p:nvPr/>
          </p:nvCxnSpPr>
          <p:spPr>
            <a:xfrm flipV="1">
              <a:off x="863588" y="908722"/>
              <a:ext cx="0" cy="3780418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1151620" y="908722"/>
              <a:ext cx="0" cy="4140460"/>
            </a:xfrm>
            <a:prstGeom prst="line">
              <a:avLst/>
            </a:prstGeom>
            <a:ln w="76200">
              <a:solidFill>
                <a:srgbClr val="00B0F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flipV="1">
              <a:off x="1439652" y="908722"/>
              <a:ext cx="0" cy="385242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H="1" flipV="1">
              <a:off x="863588" y="4689140"/>
              <a:ext cx="180021" cy="360042"/>
            </a:xfrm>
            <a:prstGeom prst="line">
              <a:avLst/>
            </a:prstGeom>
            <a:ln w="76200">
              <a:solidFill>
                <a:srgbClr val="C0000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 flipV="1">
              <a:off x="1259632" y="4689140"/>
              <a:ext cx="180020" cy="36004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橢圓 89"/>
          <p:cNvSpPr/>
          <p:nvPr/>
        </p:nvSpPr>
        <p:spPr>
          <a:xfrm>
            <a:off x="1007604" y="4994131"/>
            <a:ext cx="288032" cy="27644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06" y="4884178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4" name="副標題 2"/>
          <p:cNvSpPr txBox="1">
            <a:spLocks/>
          </p:cNvSpPr>
          <p:nvPr/>
        </p:nvSpPr>
        <p:spPr>
          <a:xfrm>
            <a:off x="2294747" y="6067586"/>
            <a:ext cx="1242138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5870258" y="874743"/>
            <a:ext cx="2419855" cy="4399849"/>
            <a:chOff x="5860557" y="836712"/>
            <a:chExt cx="2419855" cy="4399849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5913425" y="4846147"/>
              <a:ext cx="2114959" cy="250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橢圓 90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2" name="直線接點 91"/>
            <p:cNvCxnSpPr/>
            <p:nvPr/>
          </p:nvCxnSpPr>
          <p:spPr>
            <a:xfrm flipV="1">
              <a:off x="5860557" y="4822849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線接點 55"/>
          <p:cNvCxnSpPr/>
          <p:nvPr/>
        </p:nvCxnSpPr>
        <p:spPr>
          <a:xfrm>
            <a:off x="2915816" y="823192"/>
            <a:ext cx="612068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2961982" y="5305355"/>
            <a:ext cx="565902" cy="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V="1">
            <a:off x="3527884" y="823192"/>
            <a:ext cx="0" cy="4482164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>
          <a:xfrm>
            <a:off x="1070567" y="5691959"/>
            <a:ext cx="240734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/>
        </p:nvSpPr>
        <p:spPr>
          <a:xfrm>
            <a:off x="3630307" y="5683602"/>
            <a:ext cx="229281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/>
        </p:nvSpPr>
        <p:spPr>
          <a:xfrm>
            <a:off x="6077859" y="5683602"/>
            <a:ext cx="108642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/>
        </p:nvSpPr>
        <p:spPr>
          <a:xfrm>
            <a:off x="1109307" y="6112723"/>
            <a:ext cx="108642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/>
        </p:nvSpPr>
        <p:spPr>
          <a:xfrm>
            <a:off x="2678635" y="6150052"/>
            <a:ext cx="1086429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2" presetClass="exit" presetSubtype="8" accel="30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00"/>
                            </p:stCondLst>
                            <p:childTnLst>
                              <p:par>
                                <p:cTn id="45" presetID="10" presetClass="entr" presetSubtype="0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6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0" presetClass="entr" presetSubtype="0" repeatCount="200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4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900"/>
                            </p:stCondLst>
                            <p:childTnLst>
                              <p:par>
                                <p:cTn id="6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900"/>
                            </p:stCondLst>
                            <p:childTnLst>
                              <p:par>
                                <p:cTn id="68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/>
      <p:bldP spid="69" grpId="0" animBg="1"/>
      <p:bldP spid="83" grpId="0" animBg="1"/>
      <p:bldP spid="90" grpId="0" animBg="1"/>
      <p:bldP spid="54" grpId="0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5625244"/>
            <a:ext cx="4320480" cy="524808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1-4.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故障排除後將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TH-RY1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復歸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6102170" y="486916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2915816" y="836712"/>
            <a:ext cx="5734798" cy="4529192"/>
            <a:chOff x="2915816" y="836712"/>
            <a:chExt cx="5734798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15816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61982" y="5318875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06" y="4884178"/>
            <a:ext cx="197315" cy="1808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4" name="副標題 2"/>
          <p:cNvSpPr txBox="1">
            <a:spLocks/>
          </p:cNvSpPr>
          <p:nvPr/>
        </p:nvSpPr>
        <p:spPr>
          <a:xfrm>
            <a:off x="4399267" y="5625080"/>
            <a:ext cx="1678591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BZ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停響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5856697" y="874743"/>
            <a:ext cx="2433416" cy="4448194"/>
            <a:chOff x="5846996" y="836712"/>
            <a:chExt cx="2433416" cy="4448194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5930451" y="4846147"/>
              <a:ext cx="2097933" cy="250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8028384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8016624" y="4608078"/>
              <a:ext cx="0" cy="2970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橢圓 90"/>
            <p:cNvSpPr/>
            <p:nvPr/>
          </p:nvSpPr>
          <p:spPr>
            <a:xfrm>
              <a:off x="7776356" y="4320045"/>
              <a:ext cx="504056" cy="28803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2" name="直線接點 91"/>
            <p:cNvCxnSpPr/>
            <p:nvPr/>
          </p:nvCxnSpPr>
          <p:spPr>
            <a:xfrm flipV="1">
              <a:off x="5846996" y="4871194"/>
              <a:ext cx="72008" cy="41371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副標題 2"/>
          <p:cNvSpPr txBox="1">
            <a:spLocks/>
          </p:cNvSpPr>
          <p:nvPr/>
        </p:nvSpPr>
        <p:spPr>
          <a:xfrm>
            <a:off x="1079613" y="6067586"/>
            <a:ext cx="2916324" cy="524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電路回復初始狀態。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0685" y="5683602"/>
            <a:ext cx="332858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781196" y="5712697"/>
            <a:ext cx="1057525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189193" y="6150052"/>
            <a:ext cx="2482707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4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repeatCount="200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00"/>
                            </p:stCondLst>
                            <p:childTnLst>
                              <p:par>
                                <p:cTn id="40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69" grpId="0" animBg="1"/>
      <p:bldP spid="83" grpId="0" animBg="1"/>
      <p:bldP spid="54" grpId="0"/>
      <p:bldP spid="56" grpId="0"/>
      <p:bldP spid="2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526159" y="584684"/>
            <a:ext cx="7772400" cy="1800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步驟</a:t>
            </a:r>
            <a:r>
              <a:rPr lang="en-US" altLang="zh-TW" sz="80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2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611560" y="2456892"/>
            <a:ext cx="7772400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手動操作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(M2</a:t>
            </a:r>
            <a:r>
              <a:rPr lang="zh-TW" altLang="en-US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動作</a:t>
            </a:r>
            <a:r>
              <a:rPr lang="en-US" altLang="zh-TW" sz="5300" dirty="0" smtClean="0">
                <a:solidFill>
                  <a:srgbClr val="7030A0"/>
                </a:solidFill>
                <a:latin typeface="華康POP1體W7" pitchFamily="81" charset="-120"/>
                <a:ea typeface="華康POP1體W7" pitchFamily="81" charset="-120"/>
              </a:rPr>
              <a:t>)</a:t>
            </a:r>
            <a:endParaRPr lang="zh-TW" altLang="en-US" sz="6000" dirty="0">
              <a:solidFill>
                <a:srgbClr val="7030A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7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625244"/>
            <a:ext cx="6768752" cy="524808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2-1.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按下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ON2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MC2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動作且自保持、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R2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亮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1259632" y="3899049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副標題 2"/>
          <p:cNvSpPr txBox="1">
            <a:spLocks/>
          </p:cNvSpPr>
          <p:nvPr/>
        </p:nvSpPr>
        <p:spPr>
          <a:xfrm>
            <a:off x="1619672" y="6115394"/>
            <a:ext cx="1620180" cy="5248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、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G2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滅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sp>
        <p:nvSpPr>
          <p:cNvPr id="29" name="副標題 2"/>
          <p:cNvSpPr txBox="1">
            <a:spLocks/>
          </p:cNvSpPr>
          <p:nvPr/>
        </p:nvSpPr>
        <p:spPr>
          <a:xfrm>
            <a:off x="2699792" y="6137362"/>
            <a:ext cx="2268252" cy="5913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M2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開始運轉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</p:txBody>
      </p:sp>
      <p:cxnSp>
        <p:nvCxnSpPr>
          <p:cNvPr id="48" name="直線接點 47"/>
          <p:cNvCxnSpPr/>
          <p:nvPr/>
        </p:nvCxnSpPr>
        <p:spPr>
          <a:xfrm flipV="1">
            <a:off x="6828612" y="3299369"/>
            <a:ext cx="0" cy="540060"/>
          </a:xfrm>
          <a:prstGeom prst="line">
            <a:avLst/>
          </a:prstGeom>
          <a:ln w="76200">
            <a:solidFill>
              <a:srgbClr val="C00000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7"/>
          <p:cNvGrpSpPr/>
          <p:nvPr/>
        </p:nvGrpSpPr>
        <p:grpSpPr>
          <a:xfrm>
            <a:off x="2897558" y="836712"/>
            <a:ext cx="4407464" cy="4482163"/>
            <a:chOff x="1820720" y="843679"/>
            <a:chExt cx="4407464" cy="4482163"/>
          </a:xfrm>
        </p:grpSpPr>
        <p:cxnSp>
          <p:nvCxnSpPr>
            <p:cNvPr id="39" name="直線接點 38"/>
            <p:cNvCxnSpPr/>
            <p:nvPr/>
          </p:nvCxnSpPr>
          <p:spPr>
            <a:xfrm flipH="1" flipV="1">
              <a:off x="4799162" y="883222"/>
              <a:ext cx="19782" cy="174583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5616116" y="4360442"/>
              <a:ext cx="268251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1820720" y="843679"/>
              <a:ext cx="2988332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1820720" y="5318875"/>
              <a:ext cx="4063647" cy="696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976156" y="4360442"/>
              <a:ext cx="252028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 flipH="1" flipV="1">
              <a:off x="5750241" y="3002207"/>
              <a:ext cx="3066" cy="35478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H="1" flipV="1">
              <a:off x="5750241" y="3800724"/>
              <a:ext cx="3067" cy="55971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V="1">
              <a:off x="5400092" y="3354989"/>
              <a:ext cx="0" cy="49140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V="1">
              <a:off x="5753307" y="4572474"/>
              <a:ext cx="0" cy="368694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V="1">
              <a:off x="6084168" y="4572474"/>
              <a:ext cx="0" cy="184347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6092656" y="4187081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V="1">
              <a:off x="5832140" y="5145513"/>
              <a:ext cx="0" cy="173362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5339214" y="334594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5361847" y="3796664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712667" y="4207649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712667" y="4756821"/>
              <a:ext cx="420918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flipH="1" flipV="1">
              <a:off x="5753307" y="4977172"/>
              <a:ext cx="78833" cy="168341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V="1">
              <a:off x="4676469" y="2629060"/>
              <a:ext cx="142474" cy="176838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4661921" y="2985919"/>
              <a:ext cx="1098211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678072" y="2765964"/>
              <a:ext cx="0" cy="23624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圖片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2" y="2689599"/>
            <a:ext cx="163636" cy="150000"/>
          </a:xfrm>
          <a:prstGeom prst="rect">
            <a:avLst/>
          </a:prstGeom>
          <a:noFill/>
        </p:spPr>
      </p:pic>
      <p:sp>
        <p:nvSpPr>
          <p:cNvPr id="69" name="右彎箭號 68"/>
          <p:cNvSpPr/>
          <p:nvPr/>
        </p:nvSpPr>
        <p:spPr>
          <a:xfrm rot="10800000">
            <a:off x="6912260" y="3401980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2980999" y="836712"/>
            <a:ext cx="5669615" cy="4529192"/>
            <a:chOff x="2980999" y="836712"/>
            <a:chExt cx="5669615" cy="4529192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2980999" y="836712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2982602" y="5308959"/>
              <a:ext cx="5544616" cy="0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8506598" y="836712"/>
              <a:ext cx="0" cy="3521079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V="1">
              <a:off x="8506598" y="4581128"/>
              <a:ext cx="0" cy="784776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橢圓 78"/>
            <p:cNvSpPr/>
            <p:nvPr/>
          </p:nvSpPr>
          <p:spPr>
            <a:xfrm>
              <a:off x="8362582" y="4369097"/>
              <a:ext cx="288032" cy="212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接點 79"/>
            <p:cNvCxnSpPr/>
            <p:nvPr/>
          </p:nvCxnSpPr>
          <p:spPr>
            <a:xfrm flipV="1">
              <a:off x="3527884" y="836712"/>
              <a:ext cx="0" cy="4482163"/>
            </a:xfrm>
            <a:prstGeom prst="line">
              <a:avLst/>
            </a:prstGeom>
            <a:ln w="76200">
              <a:solidFill>
                <a:srgbClr val="C0000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59" y="2713912"/>
              <a:ext cx="163636" cy="150000"/>
            </a:xfrm>
            <a:prstGeom prst="rect">
              <a:avLst/>
            </a:prstGeom>
            <a:noFill/>
          </p:spPr>
        </p:pic>
      </p:grpSp>
      <p:sp>
        <p:nvSpPr>
          <p:cNvPr id="82" name="圓角矩形圖說文字 81"/>
          <p:cNvSpPr/>
          <p:nvPr/>
        </p:nvSpPr>
        <p:spPr>
          <a:xfrm>
            <a:off x="4909138" y="4262407"/>
            <a:ext cx="576064" cy="379030"/>
          </a:xfrm>
          <a:prstGeom prst="wedgeRoundRectCallout">
            <a:avLst>
              <a:gd name="adj1" fmla="val 78923"/>
              <a:gd name="adj2" fmla="val -77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互鎖</a:t>
            </a:r>
            <a:endParaRPr lang="zh-TW" altLang="en-US" sz="1200" dirty="0"/>
          </a:p>
        </p:txBody>
      </p:sp>
      <p:sp>
        <p:nvSpPr>
          <p:cNvPr id="83" name="標題 1"/>
          <p:cNvSpPr txBox="1">
            <a:spLocks/>
          </p:cNvSpPr>
          <p:nvPr/>
        </p:nvSpPr>
        <p:spPr>
          <a:xfrm>
            <a:off x="7476419" y="5970032"/>
            <a:ext cx="1268025" cy="360040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accent2">
                <a:lumMod val="75000"/>
              </a:schemeClr>
            </a:solidFill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glow" dir="t"/>
          </a:scene3d>
          <a:sp3d extrusionH="57150" contourW="12700">
            <a:bevelT w="50800" h="50800" prst="convex"/>
            <a:extrusionClr>
              <a:schemeClr val="accent1">
                <a:lumMod val="40000"/>
                <a:lumOff val="60000"/>
              </a:schemeClr>
            </a:extrusionClr>
            <a:contourClr>
              <a:schemeClr val="bg1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按左鍵繼續</a:t>
            </a:r>
            <a:r>
              <a:rPr lang="en-US" altLang="zh-TW" sz="1400" dirty="0" smtClean="0">
                <a:solidFill>
                  <a:schemeClr val="accent6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z="1400" dirty="0">
              <a:solidFill>
                <a:schemeClr val="accent6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5485202" y="1772816"/>
            <a:ext cx="2899940" cy="2353021"/>
            <a:chOff x="5472100" y="1772816"/>
            <a:chExt cx="2899940" cy="2353021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404" y="1772816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100" y="3975837"/>
              <a:ext cx="163636" cy="150000"/>
            </a:xfrm>
            <a:prstGeom prst="rect">
              <a:avLst/>
            </a:prstGeom>
            <a:noFill/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495" y="3494399"/>
              <a:ext cx="145454" cy="150000"/>
            </a:xfrm>
            <a:prstGeom prst="rect">
              <a:avLst/>
            </a:prstGeom>
          </p:spPr>
        </p:pic>
      </p:grpSp>
      <p:grpSp>
        <p:nvGrpSpPr>
          <p:cNvPr id="98" name="群組 97"/>
          <p:cNvGrpSpPr/>
          <p:nvPr/>
        </p:nvGrpSpPr>
        <p:grpSpPr>
          <a:xfrm>
            <a:off x="859451" y="876255"/>
            <a:ext cx="1824989" cy="4432704"/>
            <a:chOff x="859451" y="876255"/>
            <a:chExt cx="1824989" cy="4432704"/>
          </a:xfrm>
        </p:grpSpPr>
        <p:grpSp>
          <p:nvGrpSpPr>
            <p:cNvPr id="99" name="群組 98"/>
            <p:cNvGrpSpPr/>
            <p:nvPr/>
          </p:nvGrpSpPr>
          <p:grpSpPr>
            <a:xfrm>
              <a:off x="2108376" y="1628800"/>
              <a:ext cx="576064" cy="3403716"/>
              <a:chOff x="863588" y="1645466"/>
              <a:chExt cx="576064" cy="3403716"/>
            </a:xfrm>
          </p:grpSpPr>
          <p:cxnSp>
            <p:nvCxnSpPr>
              <p:cNvPr id="108" name="直線接點 107"/>
              <p:cNvCxnSpPr/>
              <p:nvPr/>
            </p:nvCxnSpPr>
            <p:spPr>
              <a:xfrm flipV="1">
                <a:off x="863588" y="1645466"/>
                <a:ext cx="0" cy="3043674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flipV="1">
                <a:off x="1151620" y="1864482"/>
                <a:ext cx="0" cy="3184700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 flipV="1">
                <a:off x="1439652" y="2077514"/>
                <a:ext cx="0" cy="268363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 flipH="1" flipV="1">
                <a:off x="863588" y="4689140"/>
                <a:ext cx="180021" cy="3600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 flipV="1">
                <a:off x="1259632" y="4689140"/>
                <a:ext cx="180020" cy="36004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橢圓 99"/>
            <p:cNvSpPr/>
            <p:nvPr/>
          </p:nvSpPr>
          <p:spPr>
            <a:xfrm>
              <a:off x="2252392" y="5032516"/>
              <a:ext cx="288032" cy="27644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1" name="群組 100"/>
            <p:cNvGrpSpPr/>
            <p:nvPr/>
          </p:nvGrpSpPr>
          <p:grpSpPr>
            <a:xfrm>
              <a:off x="859451" y="876255"/>
              <a:ext cx="1824989" cy="1195630"/>
              <a:chOff x="863588" y="1615847"/>
              <a:chExt cx="1824989" cy="1195630"/>
            </a:xfrm>
          </p:grpSpPr>
          <p:cxnSp>
            <p:nvCxnSpPr>
              <p:cNvPr id="102" name="直線接點 101"/>
              <p:cNvCxnSpPr/>
              <p:nvPr/>
            </p:nvCxnSpPr>
            <p:spPr>
              <a:xfrm flipV="1">
                <a:off x="863588" y="1645466"/>
                <a:ext cx="0" cy="722926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V="1">
                <a:off x="1151620" y="1615847"/>
                <a:ext cx="0" cy="97156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flipV="1">
                <a:off x="1447420" y="1641384"/>
                <a:ext cx="0" cy="1159056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flipH="1" flipV="1">
                <a:off x="863589" y="2343250"/>
                <a:ext cx="1248924" cy="25142"/>
              </a:xfrm>
              <a:prstGeom prst="line">
                <a:avLst/>
              </a:prstGeom>
              <a:ln w="76200">
                <a:solidFill>
                  <a:srgbClr val="C0000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>
                <a:off x="1447420" y="2811477"/>
                <a:ext cx="1241157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flipH="1">
                <a:off x="1151621" y="2587408"/>
                <a:ext cx="1248924" cy="1"/>
              </a:xfrm>
              <a:prstGeom prst="line">
                <a:avLst/>
              </a:prstGeom>
              <a:ln w="76200">
                <a:solidFill>
                  <a:srgbClr val="00B0F0">
                    <a:alpha val="6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直線接點 3"/>
          <p:cNvCxnSpPr/>
          <p:nvPr/>
        </p:nvCxnSpPr>
        <p:spPr>
          <a:xfrm>
            <a:off x="3527884" y="836712"/>
            <a:ext cx="0" cy="4472247"/>
          </a:xfrm>
          <a:prstGeom prst="line">
            <a:avLst/>
          </a:prstGeom>
          <a:ln w="76200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443283" y="5693383"/>
            <a:ext cx="1454275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3106780" y="5708196"/>
            <a:ext cx="3730190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1717956" y="6217041"/>
            <a:ext cx="117960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3103949" y="6217040"/>
            <a:ext cx="1753252" cy="32151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decel="62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2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repeatCount="3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repeatCount="3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100"/>
                            </p:stCondLst>
                            <p:childTnLst>
                              <p:par>
                                <p:cTn id="56" presetID="2" presetClass="exit" presetSubtype="2" accel="48000" decel="38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6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100"/>
                            </p:stCondLst>
                            <p:childTnLst>
                              <p:par>
                                <p:cTn id="64" presetID="2" presetClass="entr" presetSubtype="4" accel="22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2" grpId="1"/>
      <p:bldP spid="28" grpId="0"/>
      <p:bldP spid="29" grpId="0"/>
      <p:bldP spid="69" grpId="0" animBg="1"/>
      <p:bldP spid="69" grpId="1" animBg="1"/>
      <p:bldP spid="82" grpId="0" animBg="1"/>
      <p:bldP spid="83" grpId="0" animBg="1"/>
      <p:bldP spid="70" grpId="0" animBg="1"/>
      <p:bldP spid="71" grpId="0" animBg="1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680</Words>
  <Application>Microsoft Office PowerPoint</Application>
  <PresentationFormat>如螢幕大小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室內配線乙級 第二站 第三題 兩台抽水泵手動、自動交替控制電路</vt:lpstr>
      <vt:lpstr>步驟1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90</cp:revision>
  <dcterms:created xsi:type="dcterms:W3CDTF">2019-06-02T22:45:22Z</dcterms:created>
  <dcterms:modified xsi:type="dcterms:W3CDTF">2019-06-24T09:04:58Z</dcterms:modified>
</cp:coreProperties>
</file>