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0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780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937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090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010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65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06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5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72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60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284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016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A1B8D-6785-4685-8379-05D2FE79E9BC}" type="datetimeFigureOut">
              <a:rPr lang="zh-TW" altLang="en-US" smtClean="0"/>
              <a:t>2019/6/3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816AA-8732-4D9B-8914-50D3C835E9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70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4" t="13760" r="11634"/>
          <a:stretch/>
        </p:blipFill>
        <p:spPr bwMode="auto">
          <a:xfrm>
            <a:off x="251520" y="332656"/>
            <a:ext cx="8736496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93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tina chou</dc:creator>
  <cp:lastModifiedBy>tina chou</cp:lastModifiedBy>
  <cp:revision>1</cp:revision>
  <dcterms:created xsi:type="dcterms:W3CDTF">2019-06-03T05:02:56Z</dcterms:created>
  <dcterms:modified xsi:type="dcterms:W3CDTF">2019-06-03T05:06:10Z</dcterms:modified>
</cp:coreProperties>
</file>