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40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402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523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339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918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05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05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645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70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29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087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A41F-1171-4182-AF4D-A76CBC32FEA6}" type="datetimeFigureOut">
              <a:rPr lang="zh-TW" altLang="en-US" smtClean="0"/>
              <a:t>2019/6/23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9F050-AB4F-4BE4-9A7A-0FFFBCFC4F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37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slide" Target="slide9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4.wav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audio" Target="../media/audio3.wav"/><Relationship Id="rId9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3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audio" Target="../media/audio4.wav"/><Relationship Id="rId5" Type="http://schemas.openxmlformats.org/officeDocument/2006/relationships/audio" Target="../media/audio4.wav"/><Relationship Id="rId10" Type="http://schemas.openxmlformats.org/officeDocument/2006/relationships/audio" Target="../media/audio5.wav"/><Relationship Id="rId4" Type="http://schemas.openxmlformats.org/officeDocument/2006/relationships/audio" Target="../media/audio5.wav"/><Relationship Id="rId9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2.wav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5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audio" Target="../media/audio3.wav"/><Relationship Id="rId5" Type="http://schemas.openxmlformats.org/officeDocument/2006/relationships/audio" Target="../media/audio3.wav"/><Relationship Id="rId10" Type="http://schemas.openxmlformats.org/officeDocument/2006/relationships/audio" Target="../media/audio4.wav"/><Relationship Id="rId4" Type="http://schemas.openxmlformats.org/officeDocument/2006/relationships/audio" Target="../media/audio4.wav"/><Relationship Id="rId9" Type="http://schemas.openxmlformats.org/officeDocument/2006/relationships/audio" Target="../media/audio5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3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audio" Target="../media/audio4.wav"/><Relationship Id="rId5" Type="http://schemas.openxmlformats.org/officeDocument/2006/relationships/audio" Target="../media/audio4.wav"/><Relationship Id="rId10" Type="http://schemas.openxmlformats.org/officeDocument/2006/relationships/audio" Target="../media/audio5.wav"/><Relationship Id="rId4" Type="http://schemas.openxmlformats.org/officeDocument/2006/relationships/audio" Target="../media/audio5.wav"/><Relationship Id="rId9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2.wav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5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audio" Target="../media/audio3.wav"/><Relationship Id="rId5" Type="http://schemas.openxmlformats.org/officeDocument/2006/relationships/audio" Target="../media/audio3.wav"/><Relationship Id="rId10" Type="http://schemas.openxmlformats.org/officeDocument/2006/relationships/audio" Target="../media/audio4.wav"/><Relationship Id="rId4" Type="http://schemas.openxmlformats.org/officeDocument/2006/relationships/audio" Target="../media/audio4.wav"/><Relationship Id="rId9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3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audio" Target="../media/audio4.wav"/><Relationship Id="rId5" Type="http://schemas.openxmlformats.org/officeDocument/2006/relationships/audio" Target="../media/audio4.wav"/><Relationship Id="rId10" Type="http://schemas.openxmlformats.org/officeDocument/2006/relationships/audio" Target="../media/audio5.wav"/><Relationship Id="rId4" Type="http://schemas.openxmlformats.org/officeDocument/2006/relationships/audio" Target="../media/audio5.wav"/><Relationship Id="rId9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575556" y="594797"/>
            <a:ext cx="7772400" cy="673963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室內配線乙級 第二站 第七題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1007604" y="2060848"/>
            <a:ext cx="7884876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400" dirty="0" smtClean="0">
                <a:solidFill>
                  <a:schemeClr val="bg2">
                    <a:lumMod val="10000"/>
                  </a:schemeClr>
                </a:solidFill>
              </a:rPr>
              <a:t>操作步驟</a:t>
            </a:r>
            <a:r>
              <a:rPr lang="en-US" altLang="zh-TW" sz="4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r>
              <a:rPr lang="en-US" altLang="zh-TW" dirty="0" smtClean="0">
                <a:solidFill>
                  <a:schemeClr val="bg1"/>
                </a:solidFill>
                <a:hlinkClick r:id="rId4" action="ppaction://hlinksldjump"/>
              </a:rPr>
              <a:t>1.</a:t>
            </a:r>
            <a:r>
              <a:rPr lang="zh-TW" altLang="en-US" dirty="0" smtClean="0">
                <a:solidFill>
                  <a:schemeClr val="bg1"/>
                </a:solidFill>
                <a:hlinkClick r:id="rId4" action="ppaction://hlinksldjump"/>
              </a:rPr>
              <a:t>常用電源與備用電源一起送電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2.</a:t>
            </a:r>
            <a:r>
              <a:rPr lang="zh-TW" altLang="en-US" dirty="0" smtClean="0">
                <a:solidFill>
                  <a:schemeClr val="bg1"/>
                </a:solidFill>
                <a:hlinkClick r:id="rId5" action="ppaction://hlinksldjump"/>
              </a:rPr>
              <a:t>常用電源停電，切換至備用電源</a:t>
            </a:r>
            <a:endParaRPr lang="en-US" altLang="zh-TW" dirty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6" action="ppaction://hlinksldjump"/>
              </a:rPr>
              <a:t>3.</a:t>
            </a:r>
            <a:r>
              <a:rPr lang="zh-TW" altLang="en-US" dirty="0" smtClean="0">
                <a:solidFill>
                  <a:schemeClr val="bg1"/>
                </a:solidFill>
                <a:hlinkClick r:id="rId6" action="ppaction://hlinksldjump"/>
              </a:rPr>
              <a:t>備用電源供電中，常用電源復電</a:t>
            </a:r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719572" y="1336852"/>
            <a:ext cx="7772400" cy="735012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常用電源與備用電源自動切換控制電路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988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755576" y="5661249"/>
            <a:ext cx="7452828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6.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市電供電中若遇到停電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(NFB1 OFF)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均復歸、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W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開始計時。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pic>
        <p:nvPicPr>
          <p:cNvPr id="42" name="圖片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61" y="1376772"/>
            <a:ext cx="170819" cy="156583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4689122"/>
            <a:ext cx="170819" cy="156583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524" y="1824118"/>
            <a:ext cx="159339" cy="164319"/>
          </a:xfrm>
          <a:prstGeom prst="rect">
            <a:avLst/>
          </a:prstGeom>
        </p:spPr>
      </p:pic>
      <p:pic>
        <p:nvPicPr>
          <p:cNvPr id="56" name="圖片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852" y="1363713"/>
            <a:ext cx="159339" cy="164319"/>
          </a:xfrm>
          <a:prstGeom prst="rect">
            <a:avLst/>
          </a:prstGeom>
        </p:spPr>
      </p:pic>
      <p:pic>
        <p:nvPicPr>
          <p:cNvPr id="60" name="圖片 5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398780"/>
            <a:ext cx="159339" cy="164319"/>
          </a:xfrm>
          <a:prstGeom prst="rect">
            <a:avLst/>
          </a:prstGeom>
        </p:spPr>
      </p:pic>
      <p:grpSp>
        <p:nvGrpSpPr>
          <p:cNvPr id="63" name="群組 62"/>
          <p:cNvGrpSpPr/>
          <p:nvPr/>
        </p:nvGrpSpPr>
        <p:grpSpPr>
          <a:xfrm>
            <a:off x="3532809" y="1266175"/>
            <a:ext cx="638871" cy="750514"/>
            <a:chOff x="3527884" y="1268760"/>
            <a:chExt cx="638871" cy="750514"/>
          </a:xfrm>
        </p:grpSpPr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884" y="1854955"/>
              <a:ext cx="159339" cy="164319"/>
            </a:xfrm>
            <a:prstGeom prst="rect">
              <a:avLst/>
            </a:prstGeom>
          </p:spPr>
        </p:pic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pic>
        <p:nvPicPr>
          <p:cNvPr id="87" name="圖片 8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522" y="5127223"/>
            <a:ext cx="170819" cy="156583"/>
          </a:xfrm>
          <a:prstGeom prst="rect">
            <a:avLst/>
          </a:prstGeom>
        </p:spPr>
      </p:pic>
      <p:grpSp>
        <p:nvGrpSpPr>
          <p:cNvPr id="66" name="群組 65"/>
          <p:cNvGrpSpPr/>
          <p:nvPr/>
        </p:nvGrpSpPr>
        <p:grpSpPr>
          <a:xfrm>
            <a:off x="467545" y="656692"/>
            <a:ext cx="3384700" cy="3683336"/>
            <a:chOff x="467545" y="656692"/>
            <a:chExt cx="3384700" cy="3683336"/>
          </a:xfrm>
        </p:grpSpPr>
        <p:grpSp>
          <p:nvGrpSpPr>
            <p:cNvPr id="67" name="群組 66"/>
            <p:cNvGrpSpPr/>
            <p:nvPr/>
          </p:nvGrpSpPr>
          <p:grpSpPr>
            <a:xfrm>
              <a:off x="467545" y="656692"/>
              <a:ext cx="2124235" cy="3636404"/>
              <a:chOff x="467545" y="656692"/>
              <a:chExt cx="2124235" cy="3636404"/>
            </a:xfrm>
          </p:grpSpPr>
          <p:cxnSp>
            <p:nvCxnSpPr>
              <p:cNvPr id="102" name="直線接點 101"/>
              <p:cNvCxnSpPr/>
              <p:nvPr/>
            </p:nvCxnSpPr>
            <p:spPr>
              <a:xfrm flipH="1" flipV="1">
                <a:off x="467545" y="723235"/>
                <a:ext cx="9000" cy="3569861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接點 102"/>
              <p:cNvCxnSpPr/>
              <p:nvPr/>
            </p:nvCxnSpPr>
            <p:spPr>
              <a:xfrm flipH="1">
                <a:off x="1034607" y="1266175"/>
                <a:ext cx="1557173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接點 103"/>
              <p:cNvCxnSpPr/>
              <p:nvPr/>
            </p:nvCxnSpPr>
            <p:spPr>
              <a:xfrm flipH="1">
                <a:off x="476545" y="4293096"/>
                <a:ext cx="2115235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接點 104"/>
              <p:cNvCxnSpPr/>
              <p:nvPr/>
            </p:nvCxnSpPr>
            <p:spPr>
              <a:xfrm flipH="1" flipV="1">
                <a:off x="1036931" y="656692"/>
                <a:ext cx="9000" cy="609483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接點 105"/>
              <p:cNvCxnSpPr/>
              <p:nvPr/>
            </p:nvCxnSpPr>
            <p:spPr>
              <a:xfrm flipV="1">
                <a:off x="1804193" y="1266176"/>
                <a:ext cx="0" cy="212682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接點 106"/>
              <p:cNvCxnSpPr/>
              <p:nvPr/>
            </p:nvCxnSpPr>
            <p:spPr>
              <a:xfrm flipV="1">
                <a:off x="2195736" y="1266176"/>
                <a:ext cx="0" cy="212682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接點 107"/>
              <p:cNvCxnSpPr/>
              <p:nvPr/>
            </p:nvCxnSpPr>
            <p:spPr>
              <a:xfrm flipV="1">
                <a:off x="2591780" y="1239688"/>
                <a:ext cx="0" cy="2153308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接點 108"/>
              <p:cNvCxnSpPr/>
              <p:nvPr/>
            </p:nvCxnSpPr>
            <p:spPr>
              <a:xfrm flipV="1">
                <a:off x="2591780" y="3667205"/>
                <a:ext cx="0" cy="625891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接點 109"/>
              <p:cNvCxnSpPr/>
              <p:nvPr/>
            </p:nvCxnSpPr>
            <p:spPr>
              <a:xfrm flipV="1">
                <a:off x="2195736" y="3667204"/>
                <a:ext cx="0" cy="625891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接點 110"/>
              <p:cNvCxnSpPr/>
              <p:nvPr/>
            </p:nvCxnSpPr>
            <p:spPr>
              <a:xfrm flipV="1">
                <a:off x="1804193" y="3667205"/>
                <a:ext cx="0" cy="625891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橢圓 111"/>
              <p:cNvSpPr/>
              <p:nvPr/>
            </p:nvSpPr>
            <p:spPr>
              <a:xfrm>
                <a:off x="1612438" y="3379758"/>
                <a:ext cx="336254" cy="287447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3" name="橢圓 112"/>
              <p:cNvSpPr/>
              <p:nvPr/>
            </p:nvSpPr>
            <p:spPr>
              <a:xfrm>
                <a:off x="2027609" y="3400824"/>
                <a:ext cx="336254" cy="287447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68" name="群組 67"/>
            <p:cNvGrpSpPr/>
            <p:nvPr/>
          </p:nvGrpSpPr>
          <p:grpSpPr>
            <a:xfrm>
              <a:off x="2559895" y="1268761"/>
              <a:ext cx="463931" cy="3071267"/>
              <a:chOff x="2559895" y="1268761"/>
              <a:chExt cx="463931" cy="3071267"/>
            </a:xfrm>
          </p:grpSpPr>
          <p:cxnSp>
            <p:nvCxnSpPr>
              <p:cNvPr id="98" name="直線接點 97"/>
              <p:cNvCxnSpPr/>
              <p:nvPr/>
            </p:nvCxnSpPr>
            <p:spPr>
              <a:xfrm flipV="1">
                <a:off x="2992144" y="1268761"/>
                <a:ext cx="19894" cy="21242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接點 98"/>
              <p:cNvCxnSpPr/>
              <p:nvPr/>
            </p:nvCxnSpPr>
            <p:spPr>
              <a:xfrm flipH="1">
                <a:off x="2559895" y="1268761"/>
                <a:ext cx="46393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接點 99"/>
              <p:cNvCxnSpPr/>
              <p:nvPr/>
            </p:nvCxnSpPr>
            <p:spPr>
              <a:xfrm flipH="1">
                <a:off x="2559895" y="4293096"/>
                <a:ext cx="46393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接點 100"/>
              <p:cNvCxnSpPr/>
              <p:nvPr/>
            </p:nvCxnSpPr>
            <p:spPr>
              <a:xfrm flipV="1">
                <a:off x="2992144" y="3659282"/>
                <a:ext cx="0" cy="68074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群組 68"/>
            <p:cNvGrpSpPr/>
            <p:nvPr/>
          </p:nvGrpSpPr>
          <p:grpSpPr>
            <a:xfrm>
              <a:off x="2987824" y="1282986"/>
              <a:ext cx="864421" cy="3010110"/>
              <a:chOff x="2987824" y="1282986"/>
              <a:chExt cx="864421" cy="3010110"/>
            </a:xfrm>
          </p:grpSpPr>
          <p:cxnSp>
            <p:nvCxnSpPr>
              <p:cNvPr id="73" name="直線接點 72"/>
              <p:cNvCxnSpPr/>
              <p:nvPr/>
            </p:nvCxnSpPr>
            <p:spPr>
              <a:xfrm>
                <a:off x="2987824" y="1282986"/>
                <a:ext cx="72008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/>
              <p:cNvCxnSpPr/>
              <p:nvPr/>
            </p:nvCxnSpPr>
            <p:spPr>
              <a:xfrm>
                <a:off x="2987824" y="4287994"/>
                <a:ext cx="72008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接點 91"/>
              <p:cNvCxnSpPr/>
              <p:nvPr/>
            </p:nvCxnSpPr>
            <p:spPr>
              <a:xfrm>
                <a:off x="3686890" y="1298964"/>
                <a:ext cx="0" cy="209403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接點 92"/>
              <p:cNvCxnSpPr/>
              <p:nvPr/>
            </p:nvCxnSpPr>
            <p:spPr>
              <a:xfrm>
                <a:off x="3353091" y="3659281"/>
                <a:ext cx="0" cy="633297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接點 93"/>
              <p:cNvCxnSpPr/>
              <p:nvPr/>
            </p:nvCxnSpPr>
            <p:spPr>
              <a:xfrm>
                <a:off x="3361293" y="2816932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接點 94"/>
              <p:cNvCxnSpPr/>
              <p:nvPr/>
            </p:nvCxnSpPr>
            <p:spPr>
              <a:xfrm>
                <a:off x="3686890" y="3659281"/>
                <a:ext cx="0" cy="633815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接點 95"/>
              <p:cNvCxnSpPr/>
              <p:nvPr/>
            </p:nvCxnSpPr>
            <p:spPr>
              <a:xfrm>
                <a:off x="3347864" y="2852936"/>
                <a:ext cx="384394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橢圓 96"/>
              <p:cNvSpPr/>
              <p:nvPr/>
            </p:nvSpPr>
            <p:spPr>
              <a:xfrm>
                <a:off x="3515991" y="3392996"/>
                <a:ext cx="336254" cy="287447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70" name="橢圓 69"/>
            <p:cNvSpPr/>
            <p:nvPr/>
          </p:nvSpPr>
          <p:spPr>
            <a:xfrm>
              <a:off x="2423653" y="338999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橢圓 70"/>
            <p:cNvSpPr/>
            <p:nvPr/>
          </p:nvSpPr>
          <p:spPr>
            <a:xfrm>
              <a:off x="2824017" y="339299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橢圓 71"/>
            <p:cNvSpPr/>
            <p:nvPr/>
          </p:nvSpPr>
          <p:spPr>
            <a:xfrm>
              <a:off x="3188548" y="338999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3" name="圓角矩形圖說文字 42"/>
          <p:cNvSpPr/>
          <p:nvPr/>
        </p:nvSpPr>
        <p:spPr>
          <a:xfrm>
            <a:off x="647564" y="2096852"/>
            <a:ext cx="828092" cy="735799"/>
          </a:xfrm>
          <a:prstGeom prst="wedgeRoundRectCallout">
            <a:avLst>
              <a:gd name="adj1" fmla="val -31303"/>
              <a:gd name="adj2" fmla="val -1816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市電</a:t>
            </a:r>
            <a:endParaRPr lang="en-US" altLang="zh-TW" sz="1400" dirty="0" smtClean="0"/>
          </a:p>
          <a:p>
            <a:pPr algn="ctr"/>
            <a:r>
              <a:rPr lang="zh-TW" altLang="en-US" sz="1400" dirty="0"/>
              <a:t>斷電中</a:t>
            </a:r>
          </a:p>
        </p:txBody>
      </p:sp>
    </p:spTree>
    <p:extLst>
      <p:ext uri="{BB962C8B-B14F-4D97-AF65-F5344CB8AC3E}">
        <p14:creationId xmlns:p14="http://schemas.microsoft.com/office/powerpoint/2010/main" val="321883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5" presetClass="emph" presetSubtype="0" repeatCount="indefinite" fill="hold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755576" y="5661249"/>
            <a:ext cx="7452828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7.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計時時間到，發電機啟動，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開始計時。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pic>
        <p:nvPicPr>
          <p:cNvPr id="44" name="圖片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4689122"/>
            <a:ext cx="170819" cy="156583"/>
          </a:xfrm>
          <a:prstGeom prst="rect">
            <a:avLst/>
          </a:prstGeom>
        </p:spPr>
      </p:pic>
      <p:grpSp>
        <p:nvGrpSpPr>
          <p:cNvPr id="63" name="群組 62"/>
          <p:cNvGrpSpPr/>
          <p:nvPr/>
        </p:nvGrpSpPr>
        <p:grpSpPr>
          <a:xfrm>
            <a:off x="3532809" y="1266175"/>
            <a:ext cx="638871" cy="750514"/>
            <a:chOff x="3527884" y="1268760"/>
            <a:chExt cx="638871" cy="750514"/>
          </a:xfrm>
        </p:grpSpPr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884" y="1854955"/>
              <a:ext cx="159339" cy="164319"/>
            </a:xfrm>
            <a:prstGeom prst="rect">
              <a:avLst/>
            </a:prstGeom>
          </p:spPr>
        </p:pic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pic>
        <p:nvPicPr>
          <p:cNvPr id="43" name="圖片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783" y="4689122"/>
            <a:ext cx="159339" cy="164319"/>
          </a:xfrm>
          <a:prstGeom prst="rect">
            <a:avLst/>
          </a:prstGeom>
        </p:spPr>
      </p:pic>
      <p:grpSp>
        <p:nvGrpSpPr>
          <p:cNvPr id="45" name="群組 44"/>
          <p:cNvGrpSpPr/>
          <p:nvPr/>
        </p:nvGrpSpPr>
        <p:grpSpPr>
          <a:xfrm>
            <a:off x="5220072" y="4504660"/>
            <a:ext cx="2448272" cy="997500"/>
            <a:chOff x="5220072" y="4504660"/>
            <a:chExt cx="2448272" cy="997500"/>
          </a:xfrm>
        </p:grpSpPr>
        <p:cxnSp>
          <p:nvCxnSpPr>
            <p:cNvPr id="46" name="直線接點 45"/>
            <p:cNvCxnSpPr/>
            <p:nvPr/>
          </p:nvCxnSpPr>
          <p:spPr>
            <a:xfrm>
              <a:off x="5220072" y="4504660"/>
              <a:ext cx="24482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220072" y="5502160"/>
              <a:ext cx="24482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256076" y="4509120"/>
              <a:ext cx="0" cy="972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群組 48"/>
          <p:cNvGrpSpPr/>
          <p:nvPr/>
        </p:nvGrpSpPr>
        <p:grpSpPr>
          <a:xfrm>
            <a:off x="6585148" y="940691"/>
            <a:ext cx="1839280" cy="3360096"/>
            <a:chOff x="6585148" y="940691"/>
            <a:chExt cx="1839280" cy="3360096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6588224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7220670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8424428" y="940694"/>
              <a:ext cx="0" cy="33600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588224" y="1267842"/>
              <a:ext cx="12601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V="1">
              <a:off x="6588224" y="4273675"/>
              <a:ext cx="1836204" cy="1355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585148" y="3665668"/>
              <a:ext cx="0" cy="63511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7218294" y="3665668"/>
              <a:ext cx="0" cy="62156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812360" y="940691"/>
              <a:ext cx="0" cy="3553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橢圓 58"/>
            <p:cNvSpPr/>
            <p:nvPr/>
          </p:nvSpPr>
          <p:spPr>
            <a:xfrm>
              <a:off x="7050167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5940152" y="1805483"/>
            <a:ext cx="813123" cy="1874960"/>
            <a:chOff x="5940152" y="1805483"/>
            <a:chExt cx="813123" cy="1874960"/>
          </a:xfrm>
        </p:grpSpPr>
        <p:sp>
          <p:nvSpPr>
            <p:cNvPr id="61" name="橢圓 60"/>
            <p:cNvSpPr/>
            <p:nvPr/>
          </p:nvSpPr>
          <p:spPr>
            <a:xfrm>
              <a:off x="6417021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1805483"/>
              <a:ext cx="170819" cy="156583"/>
            </a:xfrm>
            <a:prstGeom prst="rect">
              <a:avLst/>
            </a:prstGeom>
          </p:spPr>
        </p:pic>
      </p:grpSp>
      <p:sp>
        <p:nvSpPr>
          <p:cNvPr id="3" name="圓角矩形圖說文字 2"/>
          <p:cNvSpPr/>
          <p:nvPr/>
        </p:nvSpPr>
        <p:spPr>
          <a:xfrm>
            <a:off x="8244408" y="4689122"/>
            <a:ext cx="828092" cy="735799"/>
          </a:xfrm>
          <a:prstGeom prst="wedgeRoundRectCallout">
            <a:avLst>
              <a:gd name="adj1" fmla="val -107824"/>
              <a:gd name="adj2" fmla="val -345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發電機啟動</a:t>
            </a:r>
            <a:endParaRPr lang="zh-TW" altLang="en-US" sz="1400" dirty="0"/>
          </a:p>
        </p:txBody>
      </p:sp>
      <p:sp>
        <p:nvSpPr>
          <p:cNvPr id="26" name="圓角矩形圖說文字 25"/>
          <p:cNvSpPr/>
          <p:nvPr/>
        </p:nvSpPr>
        <p:spPr>
          <a:xfrm>
            <a:off x="647564" y="2096852"/>
            <a:ext cx="828092" cy="735799"/>
          </a:xfrm>
          <a:prstGeom prst="wedgeRoundRectCallout">
            <a:avLst>
              <a:gd name="adj1" fmla="val -31303"/>
              <a:gd name="adj2" fmla="val -1816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市電</a:t>
            </a:r>
            <a:endParaRPr lang="en-US" altLang="zh-TW" sz="1400" dirty="0" smtClean="0"/>
          </a:p>
          <a:p>
            <a:pPr algn="ctr"/>
            <a:r>
              <a:rPr lang="zh-TW" altLang="en-US" sz="1400" dirty="0"/>
              <a:t>斷電中</a:t>
            </a:r>
          </a:p>
        </p:txBody>
      </p:sp>
      <p:grpSp>
        <p:nvGrpSpPr>
          <p:cNvPr id="7" name="群組 6"/>
          <p:cNvGrpSpPr/>
          <p:nvPr/>
        </p:nvGrpSpPr>
        <p:grpSpPr>
          <a:xfrm>
            <a:off x="5220072" y="4504660"/>
            <a:ext cx="540060" cy="552361"/>
            <a:chOff x="5220072" y="4504660"/>
            <a:chExt cx="540060" cy="552361"/>
          </a:xfrm>
        </p:grpSpPr>
        <p:cxnSp>
          <p:nvCxnSpPr>
            <p:cNvPr id="28" name="直線接點 27"/>
            <p:cNvCxnSpPr/>
            <p:nvPr/>
          </p:nvCxnSpPr>
          <p:spPr>
            <a:xfrm>
              <a:off x="5220072" y="5025304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5760132" y="4504660"/>
              <a:ext cx="0" cy="5523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781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8" presetID="2" presetClass="entr" presetSubtype="1" accel="40000" fill="hold" nodeType="afterEffect" p14:presetBounceEnd="78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2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21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23" presetID="1" presetClass="entr" presetSubtype="0" fill="hold" grpId="0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26" presetID="1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29" presetID="1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35" presetID="35" presetClass="emph" presetSubtype="0" repeatCount="indefinite" fill="hold" nodeType="afterEffect">
                                      <p:stCondLst>
                                        <p:cond delay="50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 calcmode="discrete" valueType="str">
                                          <p:cBhvr>
                                            <p:cTn id="3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  <p:bldP spid="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8" presetID="2" presetClass="entr" presetSubtype="1" accel="4000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23" presetID="1" presetClass="entr" presetSubtype="0" fill="hold" grpId="0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26" presetID="1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29" presetID="1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35" presetID="35" presetClass="emph" presetSubtype="0" repeatCount="indefinite" fill="hold" nodeType="afterEffect">
                                      <p:stCondLst>
                                        <p:cond delay="50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 calcmode="discrete" valueType="str">
                                          <p:cBhvr>
                                            <p:cTn id="3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  <p:bldP spid="3" grpId="0" animBg="1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755576" y="5661249"/>
            <a:ext cx="7452828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8.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TM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開始運轉、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63" name="群組 62"/>
          <p:cNvGrpSpPr/>
          <p:nvPr/>
        </p:nvGrpSpPr>
        <p:grpSpPr>
          <a:xfrm>
            <a:off x="3532809" y="1266175"/>
            <a:ext cx="638871" cy="750514"/>
            <a:chOff x="3527884" y="1268760"/>
            <a:chExt cx="638871" cy="750514"/>
          </a:xfrm>
        </p:grpSpPr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884" y="1854955"/>
              <a:ext cx="159339" cy="164319"/>
            </a:xfrm>
            <a:prstGeom prst="rect">
              <a:avLst/>
            </a:prstGeom>
          </p:spPr>
        </p:pic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grpSp>
        <p:nvGrpSpPr>
          <p:cNvPr id="45" name="群組 44"/>
          <p:cNvGrpSpPr/>
          <p:nvPr/>
        </p:nvGrpSpPr>
        <p:grpSpPr>
          <a:xfrm>
            <a:off x="5220072" y="4504660"/>
            <a:ext cx="2448272" cy="997500"/>
            <a:chOff x="5220072" y="4504660"/>
            <a:chExt cx="2448272" cy="997500"/>
          </a:xfrm>
        </p:grpSpPr>
        <p:cxnSp>
          <p:nvCxnSpPr>
            <p:cNvPr id="46" name="直線接點 45"/>
            <p:cNvCxnSpPr/>
            <p:nvPr/>
          </p:nvCxnSpPr>
          <p:spPr>
            <a:xfrm>
              <a:off x="5220072" y="4504660"/>
              <a:ext cx="24482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220072" y="5502160"/>
              <a:ext cx="24482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256076" y="4509120"/>
              <a:ext cx="0" cy="972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群組 48"/>
          <p:cNvGrpSpPr/>
          <p:nvPr/>
        </p:nvGrpSpPr>
        <p:grpSpPr>
          <a:xfrm>
            <a:off x="6585148" y="940691"/>
            <a:ext cx="1839280" cy="3360096"/>
            <a:chOff x="6585148" y="940691"/>
            <a:chExt cx="1839280" cy="3360096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6588224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7220670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8424428" y="940694"/>
              <a:ext cx="0" cy="33600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588224" y="1267842"/>
              <a:ext cx="12601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V="1">
              <a:off x="6588224" y="4273675"/>
              <a:ext cx="1836204" cy="1355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585148" y="3665668"/>
              <a:ext cx="0" cy="63511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7218294" y="3665668"/>
              <a:ext cx="0" cy="62156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812360" y="940691"/>
              <a:ext cx="0" cy="3553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橢圓 58"/>
            <p:cNvSpPr/>
            <p:nvPr/>
          </p:nvSpPr>
          <p:spPr>
            <a:xfrm>
              <a:off x="7050167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5940152" y="1805483"/>
            <a:ext cx="813123" cy="1874960"/>
            <a:chOff x="5940152" y="1805483"/>
            <a:chExt cx="813123" cy="1874960"/>
          </a:xfrm>
        </p:grpSpPr>
        <p:sp>
          <p:nvSpPr>
            <p:cNvPr id="61" name="橢圓 60"/>
            <p:cNvSpPr/>
            <p:nvPr/>
          </p:nvSpPr>
          <p:spPr>
            <a:xfrm>
              <a:off x="6417021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1805483"/>
              <a:ext cx="170819" cy="156583"/>
            </a:xfrm>
            <a:prstGeom prst="rect">
              <a:avLst/>
            </a:prstGeom>
          </p:spPr>
        </p:pic>
      </p:grpSp>
      <p:sp>
        <p:nvSpPr>
          <p:cNvPr id="3" name="圓角矩形圖說文字 2"/>
          <p:cNvSpPr/>
          <p:nvPr/>
        </p:nvSpPr>
        <p:spPr>
          <a:xfrm>
            <a:off x="8244408" y="4689122"/>
            <a:ext cx="828092" cy="735799"/>
          </a:xfrm>
          <a:prstGeom prst="wedgeRoundRectCallout">
            <a:avLst>
              <a:gd name="adj1" fmla="val -107824"/>
              <a:gd name="adj2" fmla="val -345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發電機啟動</a:t>
            </a:r>
            <a:endParaRPr lang="zh-TW" altLang="en-US" sz="1400" dirty="0"/>
          </a:p>
        </p:txBody>
      </p:sp>
      <p:sp>
        <p:nvSpPr>
          <p:cNvPr id="26" name="圓角矩形圖說文字 25"/>
          <p:cNvSpPr/>
          <p:nvPr/>
        </p:nvSpPr>
        <p:spPr>
          <a:xfrm>
            <a:off x="647564" y="2096852"/>
            <a:ext cx="828092" cy="735799"/>
          </a:xfrm>
          <a:prstGeom prst="wedgeRoundRectCallout">
            <a:avLst>
              <a:gd name="adj1" fmla="val -31303"/>
              <a:gd name="adj2" fmla="val -1816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市電</a:t>
            </a:r>
            <a:endParaRPr lang="en-US" altLang="zh-TW" sz="1400" dirty="0" smtClean="0"/>
          </a:p>
          <a:p>
            <a:pPr algn="ctr"/>
            <a:r>
              <a:rPr lang="zh-TW" altLang="en-US" sz="1400" dirty="0"/>
              <a:t>斷電中</a:t>
            </a:r>
          </a:p>
        </p:txBody>
      </p:sp>
      <p:grpSp>
        <p:nvGrpSpPr>
          <p:cNvPr id="5" name="群組 4"/>
          <p:cNvGrpSpPr/>
          <p:nvPr/>
        </p:nvGrpSpPr>
        <p:grpSpPr>
          <a:xfrm>
            <a:off x="5969336" y="1807105"/>
            <a:ext cx="783939" cy="1858563"/>
            <a:chOff x="2981004" y="4219373"/>
            <a:chExt cx="783939" cy="1858563"/>
          </a:xfrm>
        </p:grpSpPr>
        <p:sp>
          <p:nvSpPr>
            <p:cNvPr id="28" name="橢圓 27"/>
            <p:cNvSpPr/>
            <p:nvPr/>
          </p:nvSpPr>
          <p:spPr>
            <a:xfrm>
              <a:off x="3428689" y="579048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1004" y="4219373"/>
              <a:ext cx="159339" cy="164319"/>
            </a:xfrm>
            <a:prstGeom prst="rect">
              <a:avLst/>
            </a:prstGeom>
          </p:spPr>
        </p:pic>
      </p:grpSp>
      <p:grpSp>
        <p:nvGrpSpPr>
          <p:cNvPr id="38" name="群組 37"/>
          <p:cNvGrpSpPr/>
          <p:nvPr/>
        </p:nvGrpSpPr>
        <p:grpSpPr>
          <a:xfrm>
            <a:off x="4283968" y="1286684"/>
            <a:ext cx="1836204" cy="3018471"/>
            <a:chOff x="4283968" y="1286684"/>
            <a:chExt cx="1836204" cy="3018471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4415198" y="1286684"/>
              <a:ext cx="170497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4415198" y="4287231"/>
              <a:ext cx="170497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4452095" y="1286684"/>
              <a:ext cx="0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>
              <a:stCxn id="56" idx="4"/>
            </p:cNvCxnSpPr>
            <p:nvPr/>
          </p:nvCxnSpPr>
          <p:spPr>
            <a:xfrm>
              <a:off x="4452095" y="3684515"/>
              <a:ext cx="0" cy="6206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4283968" y="339706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0" name="直線接點 59"/>
            <p:cNvCxnSpPr/>
            <p:nvPr/>
          </p:nvCxnSpPr>
          <p:spPr>
            <a:xfrm>
              <a:off x="4428130" y="2887248"/>
              <a:ext cx="46790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4896035" y="3666591"/>
              <a:ext cx="0" cy="6206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4896035" y="2887248"/>
              <a:ext cx="0" cy="5236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橢圓 65"/>
            <p:cNvSpPr/>
            <p:nvPr/>
          </p:nvSpPr>
          <p:spPr>
            <a:xfrm>
              <a:off x="4727908" y="339706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7" name="群組 66"/>
          <p:cNvGrpSpPr/>
          <p:nvPr/>
        </p:nvGrpSpPr>
        <p:grpSpPr>
          <a:xfrm>
            <a:off x="6084168" y="1268760"/>
            <a:ext cx="540060" cy="3018471"/>
            <a:chOff x="6084168" y="1268760"/>
            <a:chExt cx="540060" cy="3018471"/>
          </a:xfrm>
        </p:grpSpPr>
        <p:cxnSp>
          <p:nvCxnSpPr>
            <p:cNvPr id="68" name="直線接點 67"/>
            <p:cNvCxnSpPr/>
            <p:nvPr/>
          </p:nvCxnSpPr>
          <p:spPr>
            <a:xfrm>
              <a:off x="6084168" y="1268760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6084168" y="4287231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1065" y="1268760"/>
              <a:ext cx="0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21065" y="3690041"/>
              <a:ext cx="0" cy="59719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群組 71"/>
          <p:cNvGrpSpPr/>
          <p:nvPr/>
        </p:nvGrpSpPr>
        <p:grpSpPr>
          <a:xfrm>
            <a:off x="5112060" y="1363388"/>
            <a:ext cx="1188817" cy="3166035"/>
            <a:chOff x="5112060" y="1363388"/>
            <a:chExt cx="1188817" cy="3166035"/>
          </a:xfrm>
        </p:grpSpPr>
        <p:sp>
          <p:nvSpPr>
            <p:cNvPr id="73" name="橢圓 72"/>
            <p:cNvSpPr/>
            <p:nvPr/>
          </p:nvSpPr>
          <p:spPr>
            <a:xfrm>
              <a:off x="5964623" y="339417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2060" y="4365104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1363388"/>
              <a:ext cx="159339" cy="164319"/>
            </a:xfrm>
            <a:prstGeom prst="rect">
              <a:avLst/>
            </a:prstGeom>
          </p:spPr>
        </p:pic>
      </p:grpSp>
      <p:grpSp>
        <p:nvGrpSpPr>
          <p:cNvPr id="78" name="群組 77"/>
          <p:cNvGrpSpPr/>
          <p:nvPr/>
        </p:nvGrpSpPr>
        <p:grpSpPr>
          <a:xfrm>
            <a:off x="5220072" y="4504660"/>
            <a:ext cx="540060" cy="552361"/>
            <a:chOff x="5220072" y="4504660"/>
            <a:chExt cx="540060" cy="552361"/>
          </a:xfrm>
        </p:grpSpPr>
        <p:cxnSp>
          <p:nvCxnSpPr>
            <p:cNvPr id="79" name="直線接點 78"/>
            <p:cNvCxnSpPr/>
            <p:nvPr/>
          </p:nvCxnSpPr>
          <p:spPr>
            <a:xfrm>
              <a:off x="5220072" y="5025304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5760132" y="4504660"/>
              <a:ext cx="0" cy="5523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84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" accel="40000" decel="32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1" accel="40000" decel="3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" presetClass="exit" presetSubtype="2" accel="34000" decel="3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755576" y="5661249"/>
            <a:ext cx="7452828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9.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當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ATS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轉至「備用電源」側，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LSB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TM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停止、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由備用電源供電。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5220072" y="4504660"/>
            <a:ext cx="2448272" cy="997500"/>
            <a:chOff x="5220072" y="4504660"/>
            <a:chExt cx="2448272" cy="997500"/>
          </a:xfrm>
        </p:grpSpPr>
        <p:cxnSp>
          <p:nvCxnSpPr>
            <p:cNvPr id="46" name="直線接點 45"/>
            <p:cNvCxnSpPr/>
            <p:nvPr/>
          </p:nvCxnSpPr>
          <p:spPr>
            <a:xfrm>
              <a:off x="5220072" y="4504660"/>
              <a:ext cx="24482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220072" y="5502160"/>
              <a:ext cx="24482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256076" y="4509120"/>
              <a:ext cx="0" cy="972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群組 48"/>
          <p:cNvGrpSpPr/>
          <p:nvPr/>
        </p:nvGrpSpPr>
        <p:grpSpPr>
          <a:xfrm>
            <a:off x="6585148" y="940691"/>
            <a:ext cx="1839280" cy="3360096"/>
            <a:chOff x="6585148" y="940691"/>
            <a:chExt cx="1839280" cy="3360096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6588224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7220670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8424428" y="940694"/>
              <a:ext cx="0" cy="33600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588224" y="1267842"/>
              <a:ext cx="12601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V="1">
              <a:off x="6588224" y="4273675"/>
              <a:ext cx="1836204" cy="1355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585148" y="3665668"/>
              <a:ext cx="0" cy="63511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7218294" y="3665668"/>
              <a:ext cx="0" cy="62156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812360" y="940691"/>
              <a:ext cx="0" cy="3553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橢圓 58"/>
            <p:cNvSpPr/>
            <p:nvPr/>
          </p:nvSpPr>
          <p:spPr>
            <a:xfrm>
              <a:off x="7050167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5940152" y="1805483"/>
            <a:ext cx="813123" cy="1874960"/>
            <a:chOff x="5940152" y="1805483"/>
            <a:chExt cx="813123" cy="1874960"/>
          </a:xfrm>
        </p:grpSpPr>
        <p:sp>
          <p:nvSpPr>
            <p:cNvPr id="61" name="橢圓 60"/>
            <p:cNvSpPr/>
            <p:nvPr/>
          </p:nvSpPr>
          <p:spPr>
            <a:xfrm>
              <a:off x="6417021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1805483"/>
              <a:ext cx="170819" cy="156583"/>
            </a:xfrm>
            <a:prstGeom prst="rect">
              <a:avLst/>
            </a:prstGeom>
          </p:spPr>
        </p:pic>
      </p:grpSp>
      <p:sp>
        <p:nvSpPr>
          <p:cNvPr id="3" name="圓角矩形圖說文字 2"/>
          <p:cNvSpPr/>
          <p:nvPr/>
        </p:nvSpPr>
        <p:spPr>
          <a:xfrm>
            <a:off x="8244408" y="4689122"/>
            <a:ext cx="828092" cy="735799"/>
          </a:xfrm>
          <a:prstGeom prst="wedgeRoundRectCallout">
            <a:avLst>
              <a:gd name="adj1" fmla="val -107824"/>
              <a:gd name="adj2" fmla="val -345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發電機啟動</a:t>
            </a:r>
            <a:endParaRPr lang="zh-TW" altLang="en-US" sz="1400" dirty="0"/>
          </a:p>
        </p:txBody>
      </p:sp>
      <p:sp>
        <p:nvSpPr>
          <p:cNvPr id="26" name="圓角矩形圖說文字 25"/>
          <p:cNvSpPr/>
          <p:nvPr/>
        </p:nvSpPr>
        <p:spPr>
          <a:xfrm>
            <a:off x="647564" y="2096852"/>
            <a:ext cx="828092" cy="735799"/>
          </a:xfrm>
          <a:prstGeom prst="wedgeRoundRectCallout">
            <a:avLst>
              <a:gd name="adj1" fmla="val -31303"/>
              <a:gd name="adj2" fmla="val -1816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市電</a:t>
            </a:r>
            <a:endParaRPr lang="en-US" altLang="zh-TW" sz="1400" dirty="0" smtClean="0"/>
          </a:p>
          <a:p>
            <a:pPr algn="ctr"/>
            <a:r>
              <a:rPr lang="zh-TW" altLang="en-US" sz="1400" dirty="0"/>
              <a:t>斷電中</a:t>
            </a:r>
          </a:p>
        </p:txBody>
      </p:sp>
      <p:grpSp>
        <p:nvGrpSpPr>
          <p:cNvPr id="5" name="群組 4"/>
          <p:cNvGrpSpPr/>
          <p:nvPr/>
        </p:nvGrpSpPr>
        <p:grpSpPr>
          <a:xfrm>
            <a:off x="5969336" y="1807105"/>
            <a:ext cx="783939" cy="1858563"/>
            <a:chOff x="2981004" y="4219373"/>
            <a:chExt cx="783939" cy="1858563"/>
          </a:xfrm>
        </p:grpSpPr>
        <p:sp>
          <p:nvSpPr>
            <p:cNvPr id="28" name="橢圓 27"/>
            <p:cNvSpPr/>
            <p:nvPr/>
          </p:nvSpPr>
          <p:spPr>
            <a:xfrm>
              <a:off x="3428689" y="579048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1004" y="4219373"/>
              <a:ext cx="159339" cy="164319"/>
            </a:xfrm>
            <a:prstGeom prst="rect">
              <a:avLst/>
            </a:prstGeom>
          </p:spPr>
        </p:pic>
      </p:grpSp>
      <p:grpSp>
        <p:nvGrpSpPr>
          <p:cNvPr id="38" name="群組 37"/>
          <p:cNvGrpSpPr/>
          <p:nvPr/>
        </p:nvGrpSpPr>
        <p:grpSpPr>
          <a:xfrm>
            <a:off x="4283968" y="1286684"/>
            <a:ext cx="1836204" cy="3018471"/>
            <a:chOff x="4283968" y="1286684"/>
            <a:chExt cx="1836204" cy="3018471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4415198" y="1286684"/>
              <a:ext cx="170497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4415198" y="4287231"/>
              <a:ext cx="170497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4452095" y="1286684"/>
              <a:ext cx="0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>
              <a:stCxn id="56" idx="4"/>
            </p:cNvCxnSpPr>
            <p:nvPr/>
          </p:nvCxnSpPr>
          <p:spPr>
            <a:xfrm>
              <a:off x="4452095" y="3684515"/>
              <a:ext cx="0" cy="6206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4283968" y="339706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0" name="直線接點 59"/>
            <p:cNvCxnSpPr/>
            <p:nvPr/>
          </p:nvCxnSpPr>
          <p:spPr>
            <a:xfrm>
              <a:off x="4428130" y="2887248"/>
              <a:ext cx="46790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4896035" y="3666591"/>
              <a:ext cx="0" cy="6206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4896035" y="2887248"/>
              <a:ext cx="0" cy="5236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橢圓 65"/>
            <p:cNvSpPr/>
            <p:nvPr/>
          </p:nvSpPr>
          <p:spPr>
            <a:xfrm>
              <a:off x="4727908" y="339706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7" name="群組 66"/>
          <p:cNvGrpSpPr/>
          <p:nvPr/>
        </p:nvGrpSpPr>
        <p:grpSpPr>
          <a:xfrm>
            <a:off x="6084168" y="1268760"/>
            <a:ext cx="540060" cy="3018471"/>
            <a:chOff x="6084168" y="1268760"/>
            <a:chExt cx="540060" cy="3018471"/>
          </a:xfrm>
        </p:grpSpPr>
        <p:cxnSp>
          <p:nvCxnSpPr>
            <p:cNvPr id="68" name="直線接點 67"/>
            <p:cNvCxnSpPr/>
            <p:nvPr/>
          </p:nvCxnSpPr>
          <p:spPr>
            <a:xfrm>
              <a:off x="6084168" y="1268760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6084168" y="4287231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1065" y="1268760"/>
              <a:ext cx="0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21065" y="3690041"/>
              <a:ext cx="0" cy="59719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群組 71"/>
          <p:cNvGrpSpPr/>
          <p:nvPr/>
        </p:nvGrpSpPr>
        <p:grpSpPr>
          <a:xfrm>
            <a:off x="5112060" y="1363388"/>
            <a:ext cx="1188817" cy="3166035"/>
            <a:chOff x="5112060" y="1363388"/>
            <a:chExt cx="1188817" cy="3166035"/>
          </a:xfrm>
        </p:grpSpPr>
        <p:sp>
          <p:nvSpPr>
            <p:cNvPr id="73" name="橢圓 72"/>
            <p:cNvSpPr/>
            <p:nvPr/>
          </p:nvSpPr>
          <p:spPr>
            <a:xfrm>
              <a:off x="5964623" y="339417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2060" y="4365104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1363388"/>
              <a:ext cx="159339" cy="164319"/>
            </a:xfrm>
            <a:prstGeom prst="rect">
              <a:avLst/>
            </a:prstGeom>
          </p:spPr>
        </p:pic>
      </p:grpSp>
      <p:grpSp>
        <p:nvGrpSpPr>
          <p:cNvPr id="78" name="群組 77"/>
          <p:cNvGrpSpPr/>
          <p:nvPr/>
        </p:nvGrpSpPr>
        <p:grpSpPr>
          <a:xfrm>
            <a:off x="5220072" y="4504660"/>
            <a:ext cx="540060" cy="552361"/>
            <a:chOff x="5220072" y="4504660"/>
            <a:chExt cx="540060" cy="552361"/>
          </a:xfrm>
        </p:grpSpPr>
        <p:cxnSp>
          <p:nvCxnSpPr>
            <p:cNvPr id="79" name="直線接點 78"/>
            <p:cNvCxnSpPr/>
            <p:nvPr/>
          </p:nvCxnSpPr>
          <p:spPr>
            <a:xfrm>
              <a:off x="5220072" y="5025304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5760132" y="4504660"/>
              <a:ext cx="0" cy="5523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群組 80"/>
          <p:cNvGrpSpPr/>
          <p:nvPr/>
        </p:nvGrpSpPr>
        <p:grpSpPr>
          <a:xfrm>
            <a:off x="4896182" y="1353866"/>
            <a:ext cx="546852" cy="620963"/>
            <a:chOff x="3995936" y="1268760"/>
            <a:chExt cx="546852" cy="620963"/>
          </a:xfrm>
        </p:grpSpPr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3449" y="1725404"/>
              <a:ext cx="159339" cy="164319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grpSp>
        <p:nvGrpSpPr>
          <p:cNvPr id="84" name="群組 83"/>
          <p:cNvGrpSpPr/>
          <p:nvPr/>
        </p:nvGrpSpPr>
        <p:grpSpPr>
          <a:xfrm>
            <a:off x="5291313" y="1267842"/>
            <a:ext cx="1296911" cy="3054475"/>
            <a:chOff x="5291313" y="1267842"/>
            <a:chExt cx="1296911" cy="3054475"/>
          </a:xfrm>
        </p:grpSpPr>
        <p:cxnSp>
          <p:nvCxnSpPr>
            <p:cNvPr id="85" name="直線接點 84"/>
            <p:cNvCxnSpPr/>
            <p:nvPr/>
          </p:nvCxnSpPr>
          <p:spPr>
            <a:xfrm>
              <a:off x="5450729" y="1267842"/>
              <a:ext cx="8394" cy="21139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5469724" y="1284400"/>
              <a:ext cx="111850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5469724" y="4287231"/>
              <a:ext cx="111850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5454292" y="3669225"/>
              <a:ext cx="634" cy="653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橢圓 88"/>
            <p:cNvSpPr/>
            <p:nvPr/>
          </p:nvSpPr>
          <p:spPr>
            <a:xfrm>
              <a:off x="5291313" y="338177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563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2" presetID="35" presetClass="emph" presetSubtype="0" repeatCount="3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10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6" dur="10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9" presetID="2" presetClass="entr" presetSubtype="1" accel="40000" fill="hold" nodeType="afterEffect" p14:presetBounceEnd="78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2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22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5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2" presetID="35" presetClass="emph" presetSubtype="0" repeatCount="3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5" presetID="10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6" dur="10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0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9" presetID="2" presetClass="entr" presetSubtype="1" accel="4000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1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3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187624" y="2636041"/>
            <a:ext cx="66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備用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電源供電中，常用電源復電</a:t>
            </a:r>
            <a:endParaRPr lang="en-US" altLang="zh-TW" sz="36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056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755576" y="5661249"/>
            <a:ext cx="7452828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10.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「備用電源」供電當中市電恢復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(NFB1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ON)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，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X1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X4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皆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開始計時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…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5220072" y="4504660"/>
            <a:ext cx="2448272" cy="997500"/>
            <a:chOff x="5220072" y="4504660"/>
            <a:chExt cx="2448272" cy="997500"/>
          </a:xfrm>
        </p:grpSpPr>
        <p:cxnSp>
          <p:nvCxnSpPr>
            <p:cNvPr id="46" name="直線接點 45"/>
            <p:cNvCxnSpPr/>
            <p:nvPr/>
          </p:nvCxnSpPr>
          <p:spPr>
            <a:xfrm>
              <a:off x="5220072" y="4504660"/>
              <a:ext cx="24482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220072" y="5502160"/>
              <a:ext cx="24482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256076" y="4509120"/>
              <a:ext cx="0" cy="9721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群組 48"/>
          <p:cNvGrpSpPr/>
          <p:nvPr/>
        </p:nvGrpSpPr>
        <p:grpSpPr>
          <a:xfrm>
            <a:off x="6585148" y="940691"/>
            <a:ext cx="1839280" cy="3360096"/>
            <a:chOff x="6585148" y="940691"/>
            <a:chExt cx="1839280" cy="3360096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6588224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7220670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8424428" y="940694"/>
              <a:ext cx="0" cy="33600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588224" y="1267842"/>
              <a:ext cx="12601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V="1">
              <a:off x="6588224" y="4273675"/>
              <a:ext cx="1836204" cy="1355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585148" y="3665668"/>
              <a:ext cx="0" cy="63511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7218294" y="3665668"/>
              <a:ext cx="0" cy="62156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812360" y="940691"/>
              <a:ext cx="0" cy="3553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橢圓 58"/>
            <p:cNvSpPr/>
            <p:nvPr/>
          </p:nvSpPr>
          <p:spPr>
            <a:xfrm>
              <a:off x="7050167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5940152" y="1805483"/>
            <a:ext cx="813123" cy="1874960"/>
            <a:chOff x="5940152" y="1805483"/>
            <a:chExt cx="813123" cy="1874960"/>
          </a:xfrm>
        </p:grpSpPr>
        <p:sp>
          <p:nvSpPr>
            <p:cNvPr id="61" name="橢圓 60"/>
            <p:cNvSpPr/>
            <p:nvPr/>
          </p:nvSpPr>
          <p:spPr>
            <a:xfrm>
              <a:off x="6417021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1805483"/>
              <a:ext cx="170819" cy="156583"/>
            </a:xfrm>
            <a:prstGeom prst="rect">
              <a:avLst/>
            </a:prstGeom>
          </p:spPr>
        </p:pic>
      </p:grpSp>
      <p:sp>
        <p:nvSpPr>
          <p:cNvPr id="3" name="圓角矩形圖說文字 2"/>
          <p:cNvSpPr/>
          <p:nvPr/>
        </p:nvSpPr>
        <p:spPr>
          <a:xfrm>
            <a:off x="8244408" y="4689122"/>
            <a:ext cx="828092" cy="735799"/>
          </a:xfrm>
          <a:prstGeom prst="wedgeRoundRectCallout">
            <a:avLst>
              <a:gd name="adj1" fmla="val -107824"/>
              <a:gd name="adj2" fmla="val -345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發電機啟動</a:t>
            </a:r>
            <a:endParaRPr lang="zh-TW" altLang="en-US" sz="1400" dirty="0"/>
          </a:p>
        </p:txBody>
      </p:sp>
      <p:sp>
        <p:nvSpPr>
          <p:cNvPr id="26" name="圓角矩形圖說文字 25"/>
          <p:cNvSpPr/>
          <p:nvPr/>
        </p:nvSpPr>
        <p:spPr>
          <a:xfrm>
            <a:off x="575556" y="1578775"/>
            <a:ext cx="828092" cy="627787"/>
          </a:xfrm>
          <a:prstGeom prst="wedgeRoundRectCallout">
            <a:avLst>
              <a:gd name="adj1" fmla="val -21617"/>
              <a:gd name="adj2" fmla="val -871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市電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復電</a:t>
            </a:r>
            <a:endParaRPr lang="zh-TW" altLang="en-US" sz="1400" dirty="0"/>
          </a:p>
        </p:txBody>
      </p:sp>
      <p:grpSp>
        <p:nvGrpSpPr>
          <p:cNvPr id="5" name="群組 4"/>
          <p:cNvGrpSpPr/>
          <p:nvPr/>
        </p:nvGrpSpPr>
        <p:grpSpPr>
          <a:xfrm>
            <a:off x="5969336" y="1807105"/>
            <a:ext cx="783939" cy="1858563"/>
            <a:chOff x="2981004" y="4219373"/>
            <a:chExt cx="783939" cy="1858563"/>
          </a:xfrm>
        </p:grpSpPr>
        <p:sp>
          <p:nvSpPr>
            <p:cNvPr id="28" name="橢圓 27"/>
            <p:cNvSpPr/>
            <p:nvPr/>
          </p:nvSpPr>
          <p:spPr>
            <a:xfrm>
              <a:off x="3428689" y="579048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1004" y="4219373"/>
              <a:ext cx="159339" cy="164319"/>
            </a:xfrm>
            <a:prstGeom prst="rect">
              <a:avLst/>
            </a:prstGeom>
          </p:spPr>
        </p:pic>
      </p:grpSp>
      <p:grpSp>
        <p:nvGrpSpPr>
          <p:cNvPr id="67" name="群組 66"/>
          <p:cNvGrpSpPr/>
          <p:nvPr/>
        </p:nvGrpSpPr>
        <p:grpSpPr>
          <a:xfrm>
            <a:off x="6084168" y="1268760"/>
            <a:ext cx="540060" cy="3018471"/>
            <a:chOff x="6084168" y="1268760"/>
            <a:chExt cx="540060" cy="3018471"/>
          </a:xfrm>
        </p:grpSpPr>
        <p:cxnSp>
          <p:nvCxnSpPr>
            <p:cNvPr id="68" name="直線接點 67"/>
            <p:cNvCxnSpPr/>
            <p:nvPr/>
          </p:nvCxnSpPr>
          <p:spPr>
            <a:xfrm>
              <a:off x="6084168" y="1268760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6084168" y="4287231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1065" y="1268760"/>
              <a:ext cx="0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21065" y="3690041"/>
              <a:ext cx="0" cy="59719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群組 71"/>
          <p:cNvGrpSpPr/>
          <p:nvPr/>
        </p:nvGrpSpPr>
        <p:grpSpPr>
          <a:xfrm>
            <a:off x="4987331" y="1363388"/>
            <a:ext cx="1313546" cy="3126848"/>
            <a:chOff x="4987331" y="1363388"/>
            <a:chExt cx="1313546" cy="3126848"/>
          </a:xfrm>
        </p:grpSpPr>
        <p:sp>
          <p:nvSpPr>
            <p:cNvPr id="73" name="橢圓 72"/>
            <p:cNvSpPr/>
            <p:nvPr/>
          </p:nvSpPr>
          <p:spPr>
            <a:xfrm>
              <a:off x="5964623" y="339417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7331" y="4325917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1363388"/>
              <a:ext cx="159339" cy="164319"/>
            </a:xfrm>
            <a:prstGeom prst="rect">
              <a:avLst/>
            </a:prstGeom>
          </p:spPr>
        </p:pic>
      </p:grpSp>
      <p:grpSp>
        <p:nvGrpSpPr>
          <p:cNvPr id="78" name="群組 77"/>
          <p:cNvGrpSpPr/>
          <p:nvPr/>
        </p:nvGrpSpPr>
        <p:grpSpPr>
          <a:xfrm>
            <a:off x="5220072" y="4504660"/>
            <a:ext cx="540060" cy="552361"/>
            <a:chOff x="5220072" y="4504660"/>
            <a:chExt cx="540060" cy="552361"/>
          </a:xfrm>
        </p:grpSpPr>
        <p:cxnSp>
          <p:nvCxnSpPr>
            <p:cNvPr id="79" name="直線接點 78"/>
            <p:cNvCxnSpPr/>
            <p:nvPr/>
          </p:nvCxnSpPr>
          <p:spPr>
            <a:xfrm>
              <a:off x="5220072" y="5025304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5760132" y="4504660"/>
              <a:ext cx="0" cy="5523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群組 80"/>
          <p:cNvGrpSpPr/>
          <p:nvPr/>
        </p:nvGrpSpPr>
        <p:grpSpPr>
          <a:xfrm>
            <a:off x="4896182" y="1353866"/>
            <a:ext cx="546852" cy="620963"/>
            <a:chOff x="3995936" y="1268760"/>
            <a:chExt cx="546852" cy="620963"/>
          </a:xfrm>
        </p:grpSpPr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3449" y="1725404"/>
              <a:ext cx="159339" cy="164319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grpSp>
        <p:nvGrpSpPr>
          <p:cNvPr id="84" name="群組 83"/>
          <p:cNvGrpSpPr/>
          <p:nvPr/>
        </p:nvGrpSpPr>
        <p:grpSpPr>
          <a:xfrm>
            <a:off x="5291313" y="1267842"/>
            <a:ext cx="1296911" cy="3054475"/>
            <a:chOff x="5291313" y="1267842"/>
            <a:chExt cx="1296911" cy="3054475"/>
          </a:xfrm>
        </p:grpSpPr>
        <p:cxnSp>
          <p:nvCxnSpPr>
            <p:cNvPr id="85" name="直線接點 84"/>
            <p:cNvCxnSpPr/>
            <p:nvPr/>
          </p:nvCxnSpPr>
          <p:spPr>
            <a:xfrm>
              <a:off x="5450729" y="1267842"/>
              <a:ext cx="8394" cy="21139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5469724" y="1284400"/>
              <a:ext cx="111850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5469724" y="4287231"/>
              <a:ext cx="111850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5454292" y="3669225"/>
              <a:ext cx="634" cy="653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橢圓 88"/>
            <p:cNvSpPr/>
            <p:nvPr/>
          </p:nvSpPr>
          <p:spPr>
            <a:xfrm>
              <a:off x="5291313" y="338177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3" name="群組 62"/>
          <p:cNvGrpSpPr/>
          <p:nvPr/>
        </p:nvGrpSpPr>
        <p:grpSpPr>
          <a:xfrm>
            <a:off x="467545" y="656692"/>
            <a:ext cx="2124235" cy="3636404"/>
            <a:chOff x="467545" y="656692"/>
            <a:chExt cx="2124235" cy="3636404"/>
          </a:xfrm>
        </p:grpSpPr>
        <p:cxnSp>
          <p:nvCxnSpPr>
            <p:cNvPr id="74" name="直線接點 73"/>
            <p:cNvCxnSpPr/>
            <p:nvPr/>
          </p:nvCxnSpPr>
          <p:spPr>
            <a:xfrm flipH="1" flipV="1">
              <a:off x="467545" y="723235"/>
              <a:ext cx="900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1034607" y="1266175"/>
              <a:ext cx="155717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H="1">
              <a:off x="476545" y="4293096"/>
              <a:ext cx="211523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H="1" flipV="1">
              <a:off x="1036931" y="656692"/>
              <a:ext cx="9000" cy="60948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804193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2195736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V="1">
              <a:off x="2591780" y="1239688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91780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V="1">
              <a:off x="2195736" y="366720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1804193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橢圓 97"/>
            <p:cNvSpPr/>
            <p:nvPr/>
          </p:nvSpPr>
          <p:spPr>
            <a:xfrm>
              <a:off x="1612438" y="337975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橢圓 98"/>
            <p:cNvSpPr/>
            <p:nvPr/>
          </p:nvSpPr>
          <p:spPr>
            <a:xfrm>
              <a:off x="2027609" y="340082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2423653" y="1808820"/>
            <a:ext cx="554970" cy="1868626"/>
            <a:chOff x="2423653" y="1808820"/>
            <a:chExt cx="554970" cy="1868626"/>
          </a:xfrm>
        </p:grpSpPr>
        <p:pic>
          <p:nvPicPr>
            <p:cNvPr id="100" name="圖片 9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7804" y="1808820"/>
              <a:ext cx="170819" cy="156583"/>
            </a:xfrm>
            <a:prstGeom prst="rect">
              <a:avLst/>
            </a:prstGeom>
          </p:spPr>
        </p:pic>
        <p:sp>
          <p:nvSpPr>
            <p:cNvPr id="101" name="橢圓 100"/>
            <p:cNvSpPr/>
            <p:nvPr/>
          </p:nvSpPr>
          <p:spPr>
            <a:xfrm>
              <a:off x="2423653" y="338999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8284669" y="602128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4" name="圖片 10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252" y="1377260"/>
            <a:ext cx="150657" cy="138102"/>
          </a:xfrm>
          <a:prstGeom prst="rect">
            <a:avLst/>
          </a:prstGeom>
        </p:spPr>
      </p:pic>
      <p:pic>
        <p:nvPicPr>
          <p:cNvPr id="105" name="圖片 10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331" y="4675601"/>
            <a:ext cx="150657" cy="1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4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" accel="40000" decel="3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accel="40000" decel="36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35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35" presetClass="emph" presetSubtype="0" repeatCount="3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35" presetClass="emph" presetSubtype="0" repeatCount="3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6" grpId="0" animBg="1"/>
      <p:bldP spid="6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755576" y="5661249"/>
            <a:ext cx="7452828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同時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接點動作使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接點也立刻開路。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49" name="群組 48"/>
          <p:cNvGrpSpPr/>
          <p:nvPr/>
        </p:nvGrpSpPr>
        <p:grpSpPr>
          <a:xfrm>
            <a:off x="6585148" y="940691"/>
            <a:ext cx="1839280" cy="3360096"/>
            <a:chOff x="6585148" y="940691"/>
            <a:chExt cx="1839280" cy="3360096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6588224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7220670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8424428" y="940694"/>
              <a:ext cx="0" cy="33600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588224" y="1267842"/>
              <a:ext cx="12601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V="1">
              <a:off x="6588224" y="4273675"/>
              <a:ext cx="1836204" cy="1355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585148" y="3665668"/>
              <a:ext cx="0" cy="63511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7218294" y="3665668"/>
              <a:ext cx="0" cy="62156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7812360" y="940691"/>
              <a:ext cx="0" cy="3553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橢圓 58"/>
            <p:cNvSpPr/>
            <p:nvPr/>
          </p:nvSpPr>
          <p:spPr>
            <a:xfrm>
              <a:off x="7050167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" name="圓角矩形圖說文字 2"/>
          <p:cNvSpPr/>
          <p:nvPr/>
        </p:nvSpPr>
        <p:spPr>
          <a:xfrm>
            <a:off x="8244408" y="4689122"/>
            <a:ext cx="828092" cy="735799"/>
          </a:xfrm>
          <a:prstGeom prst="wedgeRoundRectCallout">
            <a:avLst>
              <a:gd name="adj1" fmla="val -107824"/>
              <a:gd name="adj2" fmla="val -345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發電機啟動</a:t>
            </a:r>
            <a:endParaRPr lang="zh-TW" altLang="en-US" sz="1400" dirty="0"/>
          </a:p>
        </p:txBody>
      </p:sp>
      <p:sp>
        <p:nvSpPr>
          <p:cNvPr id="26" name="圓角矩形圖說文字 25"/>
          <p:cNvSpPr/>
          <p:nvPr/>
        </p:nvSpPr>
        <p:spPr>
          <a:xfrm>
            <a:off x="575556" y="1578775"/>
            <a:ext cx="828092" cy="627787"/>
          </a:xfrm>
          <a:prstGeom prst="wedgeRoundRectCallout">
            <a:avLst>
              <a:gd name="adj1" fmla="val -21617"/>
              <a:gd name="adj2" fmla="val -871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市電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復電</a:t>
            </a:r>
            <a:endParaRPr lang="zh-TW" altLang="en-US" sz="1400" dirty="0"/>
          </a:p>
        </p:txBody>
      </p:sp>
      <p:grpSp>
        <p:nvGrpSpPr>
          <p:cNvPr id="5" name="群組 4"/>
          <p:cNvGrpSpPr/>
          <p:nvPr/>
        </p:nvGrpSpPr>
        <p:grpSpPr>
          <a:xfrm>
            <a:off x="5994112" y="1811016"/>
            <a:ext cx="783939" cy="1858563"/>
            <a:chOff x="2981004" y="4219373"/>
            <a:chExt cx="783939" cy="1858563"/>
          </a:xfrm>
        </p:grpSpPr>
        <p:sp>
          <p:nvSpPr>
            <p:cNvPr id="28" name="橢圓 27"/>
            <p:cNvSpPr/>
            <p:nvPr/>
          </p:nvSpPr>
          <p:spPr>
            <a:xfrm>
              <a:off x="3428689" y="579048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1004" y="4219373"/>
              <a:ext cx="159339" cy="164319"/>
            </a:xfrm>
            <a:prstGeom prst="rect">
              <a:avLst/>
            </a:prstGeom>
          </p:spPr>
        </p:pic>
      </p:grpSp>
      <p:grpSp>
        <p:nvGrpSpPr>
          <p:cNvPr id="67" name="群組 66"/>
          <p:cNvGrpSpPr/>
          <p:nvPr/>
        </p:nvGrpSpPr>
        <p:grpSpPr>
          <a:xfrm>
            <a:off x="6084168" y="1268760"/>
            <a:ext cx="540060" cy="3018471"/>
            <a:chOff x="6084168" y="1268760"/>
            <a:chExt cx="540060" cy="3018471"/>
          </a:xfrm>
        </p:grpSpPr>
        <p:cxnSp>
          <p:nvCxnSpPr>
            <p:cNvPr id="68" name="直線接點 67"/>
            <p:cNvCxnSpPr/>
            <p:nvPr/>
          </p:nvCxnSpPr>
          <p:spPr>
            <a:xfrm>
              <a:off x="6084168" y="1268760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6084168" y="4287231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121065" y="1268760"/>
              <a:ext cx="0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121065" y="3690041"/>
              <a:ext cx="0" cy="59719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群組 71"/>
          <p:cNvGrpSpPr/>
          <p:nvPr/>
        </p:nvGrpSpPr>
        <p:grpSpPr>
          <a:xfrm>
            <a:off x="5112060" y="1363388"/>
            <a:ext cx="1188817" cy="3166035"/>
            <a:chOff x="5112060" y="1363388"/>
            <a:chExt cx="1188817" cy="3166035"/>
          </a:xfrm>
        </p:grpSpPr>
        <p:sp>
          <p:nvSpPr>
            <p:cNvPr id="73" name="橢圓 72"/>
            <p:cNvSpPr/>
            <p:nvPr/>
          </p:nvSpPr>
          <p:spPr>
            <a:xfrm>
              <a:off x="5964623" y="339417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2060" y="4365104"/>
              <a:ext cx="159339" cy="164319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1363388"/>
              <a:ext cx="159339" cy="164319"/>
            </a:xfrm>
            <a:prstGeom prst="rect">
              <a:avLst/>
            </a:prstGeom>
          </p:spPr>
        </p:pic>
      </p:grpSp>
      <p:grpSp>
        <p:nvGrpSpPr>
          <p:cNvPr id="78" name="群組 77"/>
          <p:cNvGrpSpPr/>
          <p:nvPr/>
        </p:nvGrpSpPr>
        <p:grpSpPr>
          <a:xfrm>
            <a:off x="5220072" y="4504660"/>
            <a:ext cx="540060" cy="552361"/>
            <a:chOff x="5220072" y="4504660"/>
            <a:chExt cx="540060" cy="552361"/>
          </a:xfrm>
        </p:grpSpPr>
        <p:cxnSp>
          <p:nvCxnSpPr>
            <p:cNvPr id="79" name="直線接點 78"/>
            <p:cNvCxnSpPr/>
            <p:nvPr/>
          </p:nvCxnSpPr>
          <p:spPr>
            <a:xfrm>
              <a:off x="5220072" y="5025304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5760132" y="4504660"/>
              <a:ext cx="0" cy="5523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群組 80"/>
          <p:cNvGrpSpPr/>
          <p:nvPr/>
        </p:nvGrpSpPr>
        <p:grpSpPr>
          <a:xfrm>
            <a:off x="4896182" y="1353866"/>
            <a:ext cx="546852" cy="620963"/>
            <a:chOff x="3995936" y="1268760"/>
            <a:chExt cx="546852" cy="620963"/>
          </a:xfrm>
        </p:grpSpPr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3449" y="1725404"/>
              <a:ext cx="159339" cy="164319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grpSp>
        <p:nvGrpSpPr>
          <p:cNvPr id="84" name="群組 83"/>
          <p:cNvGrpSpPr/>
          <p:nvPr/>
        </p:nvGrpSpPr>
        <p:grpSpPr>
          <a:xfrm>
            <a:off x="5291313" y="1267842"/>
            <a:ext cx="1296911" cy="3054475"/>
            <a:chOff x="5291313" y="1267842"/>
            <a:chExt cx="1296911" cy="3054475"/>
          </a:xfrm>
        </p:grpSpPr>
        <p:cxnSp>
          <p:nvCxnSpPr>
            <p:cNvPr id="85" name="直線接點 84"/>
            <p:cNvCxnSpPr/>
            <p:nvPr/>
          </p:nvCxnSpPr>
          <p:spPr>
            <a:xfrm>
              <a:off x="5450729" y="1267842"/>
              <a:ext cx="8394" cy="21139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5469724" y="1284400"/>
              <a:ext cx="111850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5469724" y="4287231"/>
              <a:ext cx="111850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5454292" y="3669225"/>
              <a:ext cx="634" cy="653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橢圓 88"/>
            <p:cNvSpPr/>
            <p:nvPr/>
          </p:nvSpPr>
          <p:spPr>
            <a:xfrm>
              <a:off x="5291313" y="338177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3" name="群組 62"/>
          <p:cNvGrpSpPr/>
          <p:nvPr/>
        </p:nvGrpSpPr>
        <p:grpSpPr>
          <a:xfrm>
            <a:off x="467545" y="656692"/>
            <a:ext cx="2124235" cy="3636404"/>
            <a:chOff x="467545" y="656692"/>
            <a:chExt cx="2124235" cy="3636404"/>
          </a:xfrm>
        </p:grpSpPr>
        <p:cxnSp>
          <p:nvCxnSpPr>
            <p:cNvPr id="74" name="直線接點 73"/>
            <p:cNvCxnSpPr/>
            <p:nvPr/>
          </p:nvCxnSpPr>
          <p:spPr>
            <a:xfrm flipH="1" flipV="1">
              <a:off x="467545" y="723235"/>
              <a:ext cx="900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1034607" y="1266175"/>
              <a:ext cx="155717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H="1">
              <a:off x="476545" y="4293096"/>
              <a:ext cx="211523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H="1" flipV="1">
              <a:off x="1036931" y="656692"/>
              <a:ext cx="9000" cy="60948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804193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2195736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V="1">
              <a:off x="2591780" y="1239688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91780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V="1">
              <a:off x="2195736" y="366720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1804193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橢圓 97"/>
            <p:cNvSpPr/>
            <p:nvPr/>
          </p:nvSpPr>
          <p:spPr>
            <a:xfrm>
              <a:off x="1612438" y="337975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橢圓 98"/>
            <p:cNvSpPr/>
            <p:nvPr/>
          </p:nvSpPr>
          <p:spPr>
            <a:xfrm>
              <a:off x="2027609" y="340082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0" name="圖片 9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980" y="1422192"/>
            <a:ext cx="170819" cy="156583"/>
          </a:xfrm>
          <a:prstGeom prst="rect">
            <a:avLst/>
          </a:prstGeom>
        </p:spPr>
      </p:pic>
      <p:grpSp>
        <p:nvGrpSpPr>
          <p:cNvPr id="64" name="群組 63"/>
          <p:cNvGrpSpPr/>
          <p:nvPr/>
        </p:nvGrpSpPr>
        <p:grpSpPr>
          <a:xfrm>
            <a:off x="2423653" y="1808820"/>
            <a:ext cx="554970" cy="1868626"/>
            <a:chOff x="2423653" y="1808820"/>
            <a:chExt cx="554970" cy="1868626"/>
          </a:xfrm>
        </p:grpSpPr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7804" y="1808820"/>
              <a:ext cx="170819" cy="156583"/>
            </a:xfrm>
            <a:prstGeom prst="rect">
              <a:avLst/>
            </a:prstGeom>
          </p:spPr>
        </p:pic>
        <p:sp>
          <p:nvSpPr>
            <p:cNvPr id="66" name="橢圓 65"/>
            <p:cNvSpPr/>
            <p:nvPr/>
          </p:nvSpPr>
          <p:spPr>
            <a:xfrm>
              <a:off x="2423653" y="338999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02" name="直線接點 101"/>
          <p:cNvCxnSpPr/>
          <p:nvPr/>
        </p:nvCxnSpPr>
        <p:spPr>
          <a:xfrm>
            <a:off x="5760132" y="4504660"/>
            <a:ext cx="1908212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接點 102"/>
          <p:cNvCxnSpPr/>
          <p:nvPr/>
        </p:nvCxnSpPr>
        <p:spPr>
          <a:xfrm>
            <a:off x="5220072" y="5502160"/>
            <a:ext cx="2448272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接點 103"/>
          <p:cNvCxnSpPr/>
          <p:nvPr/>
        </p:nvCxnSpPr>
        <p:spPr>
          <a:xfrm>
            <a:off x="5256076" y="4995174"/>
            <a:ext cx="0" cy="486054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群組 104"/>
          <p:cNvGrpSpPr/>
          <p:nvPr/>
        </p:nvGrpSpPr>
        <p:grpSpPr>
          <a:xfrm>
            <a:off x="5220072" y="4509120"/>
            <a:ext cx="540060" cy="486054"/>
            <a:chOff x="5220072" y="4509120"/>
            <a:chExt cx="540060" cy="486054"/>
          </a:xfrm>
        </p:grpSpPr>
        <p:cxnSp>
          <p:nvCxnSpPr>
            <p:cNvPr id="106" name="直線接點 105"/>
            <p:cNvCxnSpPr/>
            <p:nvPr/>
          </p:nvCxnSpPr>
          <p:spPr>
            <a:xfrm>
              <a:off x="5256076" y="4509120"/>
              <a:ext cx="0" cy="48605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5220072" y="4509120"/>
              <a:ext cx="5400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8" name="圖片 10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812" y="4673855"/>
            <a:ext cx="170819" cy="156583"/>
          </a:xfrm>
          <a:prstGeom prst="rect">
            <a:avLst/>
          </a:prstGeom>
        </p:spPr>
      </p:pic>
      <p:grpSp>
        <p:nvGrpSpPr>
          <p:cNvPr id="109" name="群組 108"/>
          <p:cNvGrpSpPr/>
          <p:nvPr/>
        </p:nvGrpSpPr>
        <p:grpSpPr>
          <a:xfrm>
            <a:off x="7050167" y="940691"/>
            <a:ext cx="1374261" cy="3360096"/>
            <a:chOff x="7050167" y="940691"/>
            <a:chExt cx="1374261" cy="3360096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8424428" y="940694"/>
              <a:ext cx="0" cy="33600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7812360" y="940691"/>
              <a:ext cx="0" cy="3553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7220670" y="1232756"/>
              <a:ext cx="0" cy="21602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8424428" y="940694"/>
              <a:ext cx="0" cy="33600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7218294" y="1267842"/>
              <a:ext cx="63007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V="1">
              <a:off x="7218294" y="4273675"/>
              <a:ext cx="1206134" cy="67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7218294" y="3665668"/>
              <a:ext cx="0" cy="62156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7812360" y="940691"/>
              <a:ext cx="0" cy="35531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橢圓 117"/>
            <p:cNvSpPr/>
            <p:nvPr/>
          </p:nvSpPr>
          <p:spPr>
            <a:xfrm>
              <a:off x="7050167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橢圓 1"/>
          <p:cNvSpPr/>
          <p:nvPr/>
        </p:nvSpPr>
        <p:spPr>
          <a:xfrm>
            <a:off x="6753611" y="1374373"/>
            <a:ext cx="272116" cy="241159"/>
          </a:xfrm>
          <a:prstGeom prst="ellipse">
            <a:avLst/>
          </a:prstGeom>
          <a:solidFill>
            <a:srgbClr val="FFC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橢圓 100"/>
          <p:cNvSpPr/>
          <p:nvPr/>
        </p:nvSpPr>
        <p:spPr>
          <a:xfrm>
            <a:off x="4942584" y="4631566"/>
            <a:ext cx="272116" cy="241159"/>
          </a:xfrm>
          <a:prstGeom prst="ellipse">
            <a:avLst/>
          </a:prstGeom>
          <a:solidFill>
            <a:srgbClr val="FFC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64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5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mph" presetSubtype="0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3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 animBg="1"/>
      <p:bldP spid="2" grpId="1" animBg="1"/>
      <p:bldP spid="101" grpId="0" animBg="1"/>
      <p:bldP spid="10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1403350" y="5661249"/>
            <a:ext cx="6400800" cy="792087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12.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動作，接著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TM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ATS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開始轉動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…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cxnSp>
        <p:nvCxnSpPr>
          <p:cNvPr id="6" name="直線接點 5"/>
          <p:cNvCxnSpPr/>
          <p:nvPr/>
        </p:nvCxnSpPr>
        <p:spPr>
          <a:xfrm flipH="1" flipV="1">
            <a:off x="5260903" y="4990461"/>
            <a:ext cx="1" cy="54294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H="1">
            <a:off x="5796136" y="4480940"/>
            <a:ext cx="819232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H="1">
            <a:off x="5242900" y="5497397"/>
            <a:ext cx="1372468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圖片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640" y="4725144"/>
            <a:ext cx="159339" cy="164319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61" y="1376772"/>
            <a:ext cx="170819" cy="156583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1808820"/>
            <a:ext cx="170819" cy="156583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4689122"/>
            <a:ext cx="170819" cy="156583"/>
          </a:xfrm>
          <a:prstGeom prst="rect">
            <a:avLst/>
          </a:prstGeom>
        </p:spPr>
      </p:pic>
      <p:grpSp>
        <p:nvGrpSpPr>
          <p:cNvPr id="48" name="群組 47"/>
          <p:cNvGrpSpPr/>
          <p:nvPr/>
        </p:nvGrpSpPr>
        <p:grpSpPr>
          <a:xfrm>
            <a:off x="467545" y="656692"/>
            <a:ext cx="2124235" cy="3636404"/>
            <a:chOff x="467545" y="656692"/>
            <a:chExt cx="2124235" cy="3636404"/>
          </a:xfrm>
        </p:grpSpPr>
        <p:cxnSp>
          <p:nvCxnSpPr>
            <p:cNvPr id="10" name="直線接點 9"/>
            <p:cNvCxnSpPr/>
            <p:nvPr/>
          </p:nvCxnSpPr>
          <p:spPr>
            <a:xfrm flipH="1" flipV="1">
              <a:off x="467545" y="723235"/>
              <a:ext cx="900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H="1">
              <a:off x="1034607" y="1266175"/>
              <a:ext cx="155717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76545" y="4293096"/>
              <a:ext cx="211523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1036931" y="656692"/>
              <a:ext cx="9000" cy="60948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V="1">
              <a:off x="1804193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V="1">
              <a:off x="2195736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591780" y="1239688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V="1">
              <a:off x="2591780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2195736" y="366720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1804193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1612438" y="337975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/>
            <p:cNvSpPr/>
            <p:nvPr/>
          </p:nvSpPr>
          <p:spPr>
            <a:xfrm>
              <a:off x="2027609" y="340082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9" name="橢圓 48"/>
          <p:cNvSpPr/>
          <p:nvPr/>
        </p:nvSpPr>
        <p:spPr>
          <a:xfrm>
            <a:off x="2423653" y="338999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1" name="群組 50"/>
          <p:cNvGrpSpPr/>
          <p:nvPr/>
        </p:nvGrpSpPr>
        <p:grpSpPr>
          <a:xfrm>
            <a:off x="7062417" y="723235"/>
            <a:ext cx="1371013" cy="3569861"/>
            <a:chOff x="7062417" y="723235"/>
            <a:chExt cx="1371013" cy="3569861"/>
          </a:xfrm>
        </p:grpSpPr>
        <p:cxnSp>
          <p:nvCxnSpPr>
            <p:cNvPr id="25" name="直線接點 24"/>
            <p:cNvCxnSpPr/>
            <p:nvPr/>
          </p:nvCxnSpPr>
          <p:spPr>
            <a:xfrm flipV="1">
              <a:off x="7230544" y="1274981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7230544" y="365447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H="1" flipV="1">
              <a:off x="7230544" y="1274981"/>
              <a:ext cx="590818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164288" y="4280365"/>
              <a:ext cx="126914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8433429" y="723235"/>
              <a:ext cx="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7821361" y="723235"/>
              <a:ext cx="0" cy="551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橢圓 49"/>
            <p:cNvSpPr/>
            <p:nvPr/>
          </p:nvSpPr>
          <p:spPr>
            <a:xfrm>
              <a:off x="7062417" y="340082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2" name="群組 61"/>
          <p:cNvGrpSpPr/>
          <p:nvPr/>
        </p:nvGrpSpPr>
        <p:grpSpPr>
          <a:xfrm>
            <a:off x="5268019" y="4501809"/>
            <a:ext cx="528117" cy="542940"/>
            <a:chOff x="5268019" y="4501809"/>
            <a:chExt cx="528117" cy="542940"/>
          </a:xfrm>
        </p:grpSpPr>
        <p:cxnSp>
          <p:nvCxnSpPr>
            <p:cNvPr id="59" name="直線接點 58"/>
            <p:cNvCxnSpPr/>
            <p:nvPr/>
          </p:nvCxnSpPr>
          <p:spPr>
            <a:xfrm flipH="1">
              <a:off x="5268019" y="5037076"/>
              <a:ext cx="52811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H="1" flipV="1">
              <a:off x="5792141" y="4501809"/>
              <a:ext cx="1" cy="5429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圖片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3" y="1804951"/>
            <a:ext cx="159339" cy="164319"/>
          </a:xfrm>
          <a:prstGeom prst="rect">
            <a:avLst/>
          </a:prstGeom>
        </p:spPr>
      </p:pic>
      <p:grpSp>
        <p:nvGrpSpPr>
          <p:cNvPr id="39" name="群組 38"/>
          <p:cNvGrpSpPr/>
          <p:nvPr/>
        </p:nvGrpSpPr>
        <p:grpSpPr>
          <a:xfrm>
            <a:off x="2559895" y="1268761"/>
            <a:ext cx="463931" cy="3071267"/>
            <a:chOff x="2559895" y="1268761"/>
            <a:chExt cx="463931" cy="3071267"/>
          </a:xfrm>
        </p:grpSpPr>
        <p:cxnSp>
          <p:nvCxnSpPr>
            <p:cNvPr id="40" name="直線接點 39"/>
            <p:cNvCxnSpPr/>
            <p:nvPr/>
          </p:nvCxnSpPr>
          <p:spPr>
            <a:xfrm flipV="1">
              <a:off x="2992144" y="1268761"/>
              <a:ext cx="19894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H="1">
              <a:off x="2559895" y="1268761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2559895" y="4293096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V="1">
              <a:off x="2992144" y="3659282"/>
              <a:ext cx="0" cy="680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/>
          <p:cNvGrpSpPr/>
          <p:nvPr/>
        </p:nvGrpSpPr>
        <p:grpSpPr>
          <a:xfrm>
            <a:off x="2824017" y="1363713"/>
            <a:ext cx="1403266" cy="3199386"/>
            <a:chOff x="2824017" y="1363713"/>
            <a:chExt cx="1403266" cy="3199386"/>
          </a:xfrm>
        </p:grpSpPr>
        <p:grpSp>
          <p:nvGrpSpPr>
            <p:cNvPr id="2" name="群組 1"/>
            <p:cNvGrpSpPr/>
            <p:nvPr/>
          </p:nvGrpSpPr>
          <p:grpSpPr>
            <a:xfrm>
              <a:off x="2824017" y="1363713"/>
              <a:ext cx="575174" cy="2316731"/>
              <a:chOff x="2824017" y="1363713"/>
              <a:chExt cx="575174" cy="2316731"/>
            </a:xfrm>
          </p:grpSpPr>
          <p:sp>
            <p:nvSpPr>
              <p:cNvPr id="54" name="橢圓 53"/>
              <p:cNvSpPr/>
              <p:nvPr/>
            </p:nvSpPr>
            <p:spPr>
              <a:xfrm>
                <a:off x="2824017" y="3392997"/>
                <a:ext cx="336254" cy="287447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56" name="圖片 5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39852" y="1363713"/>
                <a:ext cx="159339" cy="164319"/>
              </a:xfrm>
              <a:prstGeom prst="rect">
                <a:avLst/>
              </a:prstGeom>
            </p:spPr>
          </p:pic>
        </p:grpSp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7944" y="4398780"/>
              <a:ext cx="159339" cy="164319"/>
            </a:xfrm>
            <a:prstGeom prst="rect">
              <a:avLst/>
            </a:prstGeom>
          </p:spPr>
        </p:pic>
      </p:grpSp>
      <p:grpSp>
        <p:nvGrpSpPr>
          <p:cNvPr id="64" name="群組 63"/>
          <p:cNvGrpSpPr/>
          <p:nvPr/>
        </p:nvGrpSpPr>
        <p:grpSpPr>
          <a:xfrm>
            <a:off x="2591780" y="1268761"/>
            <a:ext cx="2472383" cy="3054166"/>
            <a:chOff x="2591780" y="1268761"/>
            <a:chExt cx="2472383" cy="3054166"/>
          </a:xfrm>
        </p:grpSpPr>
        <p:cxnSp>
          <p:nvCxnSpPr>
            <p:cNvPr id="65" name="直線接點 64"/>
            <p:cNvCxnSpPr/>
            <p:nvPr/>
          </p:nvCxnSpPr>
          <p:spPr>
            <a:xfrm flipV="1">
              <a:off x="4463988" y="1268761"/>
              <a:ext cx="0" cy="212423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H="1">
              <a:off x="2987824" y="1276411"/>
              <a:ext cx="15121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2591780" y="4293096"/>
              <a:ext cx="23402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H="1">
              <a:off x="4427984" y="2878419"/>
              <a:ext cx="5040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4896036" y="2864124"/>
              <a:ext cx="0" cy="5288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4896036" y="3659282"/>
              <a:ext cx="0" cy="6338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4463988" y="3659282"/>
              <a:ext cx="0" cy="66364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4295861" y="3392995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橢圓 72"/>
            <p:cNvSpPr/>
            <p:nvPr/>
          </p:nvSpPr>
          <p:spPr>
            <a:xfrm>
              <a:off x="4727909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1" name="群組 80"/>
          <p:cNvGrpSpPr/>
          <p:nvPr/>
        </p:nvGrpSpPr>
        <p:grpSpPr>
          <a:xfrm>
            <a:off x="4896182" y="1353866"/>
            <a:ext cx="546852" cy="620963"/>
            <a:chOff x="3995936" y="1268760"/>
            <a:chExt cx="546852" cy="620963"/>
          </a:xfrm>
        </p:grpSpPr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3449" y="1725404"/>
              <a:ext cx="159339" cy="164319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615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8" presetID="35" presetClass="emph" presetSubtype="0" repeatCount="200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9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35" presetClass="emph" presetSubtype="0" repeatCount="2000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3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2" presetClass="entr" presetSubtype="1" accel="40000" fill="hold" nodeType="afterEffect" p14:presetBounceEnd="7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1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1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1" presetID="2" presetClass="entr" presetSubtype="1" accel="40000" fill="hold" nodeType="afterEffect" p14:presetBounceEnd="7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2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2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6" presetID="2" presetClass="entr" presetSubtype="1" accel="40000" fill="hold" nodeType="afterEffect" p14:presetBounceEnd="7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2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29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  <p:bldP spid="49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6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8" presetID="35" presetClass="emph" presetSubtype="0" repeatCount="200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9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35" presetClass="emph" presetSubtype="0" repeatCount="2000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3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2" presetClass="entr" presetSubtype="1" accel="40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1" presetID="2" presetClass="entr" presetSubtype="1" accel="4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6" presetID="2" presetClass="entr" presetSubtype="1" accel="40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  <p:bldP spid="49" grpId="0" animBg="1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863588" y="5661249"/>
            <a:ext cx="8064896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13.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當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ATS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轉至「台電供電」位置，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LSA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TM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停止、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Y1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滅、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W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亮，由常用電源正式供電。 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TR3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動作也開始計時。</a:t>
            </a:r>
          </a:p>
        </p:txBody>
      </p:sp>
      <p:cxnSp>
        <p:nvCxnSpPr>
          <p:cNvPr id="6" name="直線接點 5"/>
          <p:cNvCxnSpPr/>
          <p:nvPr/>
        </p:nvCxnSpPr>
        <p:spPr>
          <a:xfrm flipH="1" flipV="1">
            <a:off x="5260903" y="4990461"/>
            <a:ext cx="1" cy="54294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H="1">
            <a:off x="5796136" y="4480940"/>
            <a:ext cx="819232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H="1">
            <a:off x="5242900" y="5497397"/>
            <a:ext cx="1372468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圖片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464" y="4694692"/>
            <a:ext cx="159339" cy="164319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61" y="1376772"/>
            <a:ext cx="170819" cy="156583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1808820"/>
            <a:ext cx="170819" cy="156583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4689122"/>
            <a:ext cx="170819" cy="156583"/>
          </a:xfrm>
          <a:prstGeom prst="rect">
            <a:avLst/>
          </a:prstGeom>
        </p:spPr>
      </p:pic>
      <p:grpSp>
        <p:nvGrpSpPr>
          <p:cNvPr id="48" name="群組 47"/>
          <p:cNvGrpSpPr/>
          <p:nvPr/>
        </p:nvGrpSpPr>
        <p:grpSpPr>
          <a:xfrm>
            <a:off x="467545" y="656692"/>
            <a:ext cx="2124235" cy="3636404"/>
            <a:chOff x="467545" y="656692"/>
            <a:chExt cx="2124235" cy="3636404"/>
          </a:xfrm>
        </p:grpSpPr>
        <p:cxnSp>
          <p:nvCxnSpPr>
            <p:cNvPr id="10" name="直線接點 9"/>
            <p:cNvCxnSpPr/>
            <p:nvPr/>
          </p:nvCxnSpPr>
          <p:spPr>
            <a:xfrm flipH="1" flipV="1">
              <a:off x="467545" y="723235"/>
              <a:ext cx="900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H="1">
              <a:off x="1034607" y="1266175"/>
              <a:ext cx="155717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76545" y="4293096"/>
              <a:ext cx="211523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1036931" y="656692"/>
              <a:ext cx="9000" cy="60948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V="1">
              <a:off x="1804193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V="1">
              <a:off x="2195736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591780" y="1239688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V="1">
              <a:off x="2591780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2195736" y="366720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1804193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1612438" y="337975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/>
            <p:cNvSpPr/>
            <p:nvPr/>
          </p:nvSpPr>
          <p:spPr>
            <a:xfrm>
              <a:off x="2027609" y="340082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9" name="橢圓 48"/>
          <p:cNvSpPr/>
          <p:nvPr/>
        </p:nvSpPr>
        <p:spPr>
          <a:xfrm>
            <a:off x="2423653" y="338999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1" name="群組 50"/>
          <p:cNvGrpSpPr/>
          <p:nvPr/>
        </p:nvGrpSpPr>
        <p:grpSpPr>
          <a:xfrm>
            <a:off x="7062417" y="723235"/>
            <a:ext cx="1371013" cy="3569861"/>
            <a:chOff x="7062417" y="723235"/>
            <a:chExt cx="1371013" cy="3569861"/>
          </a:xfrm>
        </p:grpSpPr>
        <p:cxnSp>
          <p:nvCxnSpPr>
            <p:cNvPr id="25" name="直線接點 24"/>
            <p:cNvCxnSpPr/>
            <p:nvPr/>
          </p:nvCxnSpPr>
          <p:spPr>
            <a:xfrm flipV="1">
              <a:off x="7230544" y="1274981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7230544" y="365447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H="1" flipV="1">
              <a:off x="7230544" y="1274981"/>
              <a:ext cx="590818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164288" y="4280365"/>
              <a:ext cx="126914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8433429" y="723235"/>
              <a:ext cx="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7821361" y="723235"/>
              <a:ext cx="0" cy="551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橢圓 49"/>
            <p:cNvSpPr/>
            <p:nvPr/>
          </p:nvSpPr>
          <p:spPr>
            <a:xfrm>
              <a:off x="7062417" y="340082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2" name="群組 61"/>
          <p:cNvGrpSpPr/>
          <p:nvPr/>
        </p:nvGrpSpPr>
        <p:grpSpPr>
          <a:xfrm>
            <a:off x="5268019" y="4501809"/>
            <a:ext cx="528117" cy="542940"/>
            <a:chOff x="5268019" y="4501809"/>
            <a:chExt cx="528117" cy="542940"/>
          </a:xfrm>
        </p:grpSpPr>
        <p:cxnSp>
          <p:nvCxnSpPr>
            <p:cNvPr id="59" name="直線接點 58"/>
            <p:cNvCxnSpPr/>
            <p:nvPr/>
          </p:nvCxnSpPr>
          <p:spPr>
            <a:xfrm flipH="1">
              <a:off x="5268019" y="5037076"/>
              <a:ext cx="52811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H="1" flipV="1">
              <a:off x="5792141" y="4501809"/>
              <a:ext cx="1" cy="5429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3" y="1804951"/>
            <a:ext cx="159339" cy="164319"/>
          </a:xfrm>
          <a:prstGeom prst="rect">
            <a:avLst/>
          </a:prstGeom>
        </p:spPr>
      </p:pic>
      <p:grpSp>
        <p:nvGrpSpPr>
          <p:cNvPr id="39" name="群組 38"/>
          <p:cNvGrpSpPr/>
          <p:nvPr/>
        </p:nvGrpSpPr>
        <p:grpSpPr>
          <a:xfrm>
            <a:off x="2559895" y="1268761"/>
            <a:ext cx="463931" cy="3071267"/>
            <a:chOff x="2559895" y="1268761"/>
            <a:chExt cx="463931" cy="3071267"/>
          </a:xfrm>
        </p:grpSpPr>
        <p:cxnSp>
          <p:nvCxnSpPr>
            <p:cNvPr id="40" name="直線接點 39"/>
            <p:cNvCxnSpPr/>
            <p:nvPr/>
          </p:nvCxnSpPr>
          <p:spPr>
            <a:xfrm flipV="1">
              <a:off x="2992144" y="1268761"/>
              <a:ext cx="19894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H="1">
              <a:off x="2559895" y="1268761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2559895" y="4293096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V="1">
              <a:off x="2992144" y="3659282"/>
              <a:ext cx="0" cy="680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/>
          <p:cNvGrpSpPr/>
          <p:nvPr/>
        </p:nvGrpSpPr>
        <p:grpSpPr>
          <a:xfrm>
            <a:off x="2824017" y="1363713"/>
            <a:ext cx="1403266" cy="3199386"/>
            <a:chOff x="2824017" y="1363713"/>
            <a:chExt cx="1403266" cy="3199386"/>
          </a:xfrm>
        </p:grpSpPr>
        <p:grpSp>
          <p:nvGrpSpPr>
            <p:cNvPr id="2" name="群組 1"/>
            <p:cNvGrpSpPr/>
            <p:nvPr/>
          </p:nvGrpSpPr>
          <p:grpSpPr>
            <a:xfrm>
              <a:off x="2824017" y="1363713"/>
              <a:ext cx="575174" cy="2316731"/>
              <a:chOff x="2824017" y="1363713"/>
              <a:chExt cx="575174" cy="2316731"/>
            </a:xfrm>
          </p:grpSpPr>
          <p:sp>
            <p:nvSpPr>
              <p:cNvPr id="54" name="橢圓 53"/>
              <p:cNvSpPr/>
              <p:nvPr/>
            </p:nvSpPr>
            <p:spPr>
              <a:xfrm>
                <a:off x="2824017" y="3392997"/>
                <a:ext cx="336254" cy="287447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56" name="圖片 55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39852" y="1363713"/>
                <a:ext cx="159339" cy="164319"/>
              </a:xfrm>
              <a:prstGeom prst="rect">
                <a:avLst/>
              </a:prstGeom>
            </p:spPr>
          </p:pic>
        </p:grpSp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7944" y="4398780"/>
              <a:ext cx="159339" cy="164319"/>
            </a:xfrm>
            <a:prstGeom prst="rect">
              <a:avLst/>
            </a:prstGeom>
          </p:spPr>
        </p:pic>
      </p:grpSp>
      <p:grpSp>
        <p:nvGrpSpPr>
          <p:cNvPr id="64" name="群組 63"/>
          <p:cNvGrpSpPr/>
          <p:nvPr/>
        </p:nvGrpSpPr>
        <p:grpSpPr>
          <a:xfrm>
            <a:off x="2591780" y="1268761"/>
            <a:ext cx="2472383" cy="3054166"/>
            <a:chOff x="2591780" y="1268761"/>
            <a:chExt cx="2472383" cy="3054166"/>
          </a:xfrm>
        </p:grpSpPr>
        <p:cxnSp>
          <p:nvCxnSpPr>
            <p:cNvPr id="65" name="直線接點 64"/>
            <p:cNvCxnSpPr/>
            <p:nvPr/>
          </p:nvCxnSpPr>
          <p:spPr>
            <a:xfrm flipV="1">
              <a:off x="4463988" y="1268761"/>
              <a:ext cx="0" cy="212423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H="1">
              <a:off x="2987824" y="1276411"/>
              <a:ext cx="15121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2591780" y="4293096"/>
              <a:ext cx="23402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H="1">
              <a:off x="4427984" y="2878419"/>
              <a:ext cx="5040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4896036" y="2864124"/>
              <a:ext cx="0" cy="5288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4896036" y="3659282"/>
              <a:ext cx="0" cy="6338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4463988" y="3659282"/>
              <a:ext cx="0" cy="66364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4295861" y="3392995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橢圓 72"/>
            <p:cNvSpPr/>
            <p:nvPr/>
          </p:nvSpPr>
          <p:spPr>
            <a:xfrm>
              <a:off x="4727909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3548832" y="1245818"/>
            <a:ext cx="644899" cy="756674"/>
            <a:chOff x="3548832" y="1245818"/>
            <a:chExt cx="644899" cy="756674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4392" y="1245818"/>
              <a:ext cx="159339" cy="164319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832" y="1845909"/>
              <a:ext cx="170819" cy="156583"/>
            </a:xfrm>
            <a:prstGeom prst="rect">
              <a:avLst/>
            </a:prstGeom>
          </p:spPr>
        </p:pic>
      </p:grpSp>
      <p:grpSp>
        <p:nvGrpSpPr>
          <p:cNvPr id="63" name="群組 62"/>
          <p:cNvGrpSpPr/>
          <p:nvPr/>
        </p:nvGrpSpPr>
        <p:grpSpPr>
          <a:xfrm>
            <a:off x="3560601" y="1259714"/>
            <a:ext cx="638871" cy="750514"/>
            <a:chOff x="3527884" y="1268760"/>
            <a:chExt cx="638871" cy="750514"/>
          </a:xfrm>
        </p:grpSpPr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884" y="1854955"/>
              <a:ext cx="159339" cy="164319"/>
            </a:xfrm>
            <a:prstGeom prst="rect">
              <a:avLst/>
            </a:prstGeom>
          </p:spPr>
        </p:pic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grpSp>
        <p:nvGrpSpPr>
          <p:cNvPr id="76" name="群組 75"/>
          <p:cNvGrpSpPr/>
          <p:nvPr/>
        </p:nvGrpSpPr>
        <p:grpSpPr>
          <a:xfrm>
            <a:off x="2987824" y="1282986"/>
            <a:ext cx="864421" cy="3010110"/>
            <a:chOff x="2987824" y="1282986"/>
            <a:chExt cx="864421" cy="3010110"/>
          </a:xfrm>
        </p:grpSpPr>
        <p:cxnSp>
          <p:nvCxnSpPr>
            <p:cNvPr id="77" name="直線接點 76"/>
            <p:cNvCxnSpPr/>
            <p:nvPr/>
          </p:nvCxnSpPr>
          <p:spPr>
            <a:xfrm>
              <a:off x="2987824" y="1282986"/>
              <a:ext cx="72008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2987824" y="4287994"/>
              <a:ext cx="72008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3686890" y="1298964"/>
              <a:ext cx="0" cy="20940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353091" y="3659281"/>
              <a:ext cx="0" cy="63329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3361293" y="2816932"/>
              <a:ext cx="0" cy="5760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3686890" y="3659281"/>
              <a:ext cx="0" cy="63381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3347864" y="2852936"/>
              <a:ext cx="3843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橢圓 83"/>
            <p:cNvSpPr/>
            <p:nvPr/>
          </p:nvSpPr>
          <p:spPr>
            <a:xfrm>
              <a:off x="3515991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3184964" y="3389999"/>
            <a:ext cx="2028028" cy="1909466"/>
            <a:chOff x="3184964" y="3389999"/>
            <a:chExt cx="2028028" cy="1909466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3653" y="5135146"/>
              <a:ext cx="159339" cy="164319"/>
            </a:xfrm>
            <a:prstGeom prst="rect">
              <a:avLst/>
            </a:prstGeom>
          </p:spPr>
        </p:pic>
        <p:sp>
          <p:nvSpPr>
            <p:cNvPr id="89" name="橢圓 88"/>
            <p:cNvSpPr/>
            <p:nvPr/>
          </p:nvSpPr>
          <p:spPr>
            <a:xfrm>
              <a:off x="3184964" y="338999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034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8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9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22" presetID="2" presetClass="entr" presetSubtype="1" accel="40000" fill="hold" nodeType="afterEffect" p14:presetBounceEnd="7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2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2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6" presetID="1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5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9" presetID="35" presetClass="emph" presetSubtype="0" repeatCount="indefinite" fill="hold" nodeType="after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 calcmode="discrete" valueType="str">
                                          <p:cBhvr>
                                            <p:cTn id="3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8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9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22" presetID="2" presetClass="entr" presetSubtype="1" accel="40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0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6" presetID="1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1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9" presetID="35" presetClass="emph" presetSubtype="0" repeatCount="indefinite" fill="hold" nodeType="after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 calcmode="discrete" valueType="str">
                                          <p:cBhvr>
                                            <p:cTn id="3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1115616" y="5661249"/>
            <a:ext cx="7317814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14.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發電機停止運轉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)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。備用電源停止，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跳脫，由常用電源正式供電。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pic>
        <p:nvPicPr>
          <p:cNvPr id="41" name="圖片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464" y="4694692"/>
            <a:ext cx="159339" cy="164319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61" y="1376772"/>
            <a:ext cx="170819" cy="156583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1808820"/>
            <a:ext cx="170819" cy="156583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4689122"/>
            <a:ext cx="170819" cy="156583"/>
          </a:xfrm>
          <a:prstGeom prst="rect">
            <a:avLst/>
          </a:prstGeom>
        </p:spPr>
      </p:pic>
      <p:grpSp>
        <p:nvGrpSpPr>
          <p:cNvPr id="48" name="群組 47"/>
          <p:cNvGrpSpPr/>
          <p:nvPr/>
        </p:nvGrpSpPr>
        <p:grpSpPr>
          <a:xfrm>
            <a:off x="467545" y="656692"/>
            <a:ext cx="2124235" cy="3636404"/>
            <a:chOff x="467545" y="656692"/>
            <a:chExt cx="2124235" cy="3636404"/>
          </a:xfrm>
        </p:grpSpPr>
        <p:cxnSp>
          <p:nvCxnSpPr>
            <p:cNvPr id="10" name="直線接點 9"/>
            <p:cNvCxnSpPr/>
            <p:nvPr/>
          </p:nvCxnSpPr>
          <p:spPr>
            <a:xfrm flipH="1" flipV="1">
              <a:off x="467545" y="723235"/>
              <a:ext cx="900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H="1">
              <a:off x="1034607" y="1266175"/>
              <a:ext cx="155717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76545" y="4293096"/>
              <a:ext cx="211523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1036931" y="656692"/>
              <a:ext cx="9000" cy="60948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V="1">
              <a:off x="1804193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V="1">
              <a:off x="2195736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591780" y="1239688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V="1">
              <a:off x="2591780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2195736" y="366720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1804193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1612438" y="337975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/>
            <p:cNvSpPr/>
            <p:nvPr/>
          </p:nvSpPr>
          <p:spPr>
            <a:xfrm>
              <a:off x="2027609" y="340082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9" name="橢圓 48"/>
          <p:cNvSpPr/>
          <p:nvPr/>
        </p:nvSpPr>
        <p:spPr>
          <a:xfrm>
            <a:off x="2423653" y="338999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1" name="群組 50"/>
          <p:cNvGrpSpPr/>
          <p:nvPr/>
        </p:nvGrpSpPr>
        <p:grpSpPr>
          <a:xfrm>
            <a:off x="7062417" y="723235"/>
            <a:ext cx="1371013" cy="3569861"/>
            <a:chOff x="7062417" y="723235"/>
            <a:chExt cx="1371013" cy="3569861"/>
          </a:xfrm>
        </p:grpSpPr>
        <p:cxnSp>
          <p:nvCxnSpPr>
            <p:cNvPr id="25" name="直線接點 24"/>
            <p:cNvCxnSpPr/>
            <p:nvPr/>
          </p:nvCxnSpPr>
          <p:spPr>
            <a:xfrm flipV="1">
              <a:off x="7230544" y="1274981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7230544" y="365447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H="1" flipV="1">
              <a:off x="7230544" y="1274981"/>
              <a:ext cx="590818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164288" y="4280365"/>
              <a:ext cx="126914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8433429" y="723235"/>
              <a:ext cx="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7821361" y="723235"/>
              <a:ext cx="0" cy="551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橢圓 49"/>
            <p:cNvSpPr/>
            <p:nvPr/>
          </p:nvSpPr>
          <p:spPr>
            <a:xfrm>
              <a:off x="7062417" y="340082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242900" y="4480940"/>
            <a:ext cx="1372468" cy="1052461"/>
            <a:chOff x="5242900" y="4480940"/>
            <a:chExt cx="1372468" cy="1052461"/>
          </a:xfrm>
        </p:grpSpPr>
        <p:cxnSp>
          <p:nvCxnSpPr>
            <p:cNvPr id="6" name="直線接點 5"/>
            <p:cNvCxnSpPr/>
            <p:nvPr/>
          </p:nvCxnSpPr>
          <p:spPr>
            <a:xfrm flipH="1" flipV="1">
              <a:off x="5260903" y="4990461"/>
              <a:ext cx="1" cy="5429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H="1">
              <a:off x="5796136" y="4480940"/>
              <a:ext cx="81923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 flipH="1">
              <a:off x="5242900" y="5497397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群組 61"/>
            <p:cNvGrpSpPr/>
            <p:nvPr/>
          </p:nvGrpSpPr>
          <p:grpSpPr>
            <a:xfrm>
              <a:off x="5268019" y="4501809"/>
              <a:ext cx="528117" cy="542940"/>
              <a:chOff x="5268019" y="4501809"/>
              <a:chExt cx="528117" cy="542940"/>
            </a:xfrm>
          </p:grpSpPr>
          <p:cxnSp>
            <p:nvCxnSpPr>
              <p:cNvPr id="59" name="直線接點 58"/>
              <p:cNvCxnSpPr/>
              <p:nvPr/>
            </p:nvCxnSpPr>
            <p:spPr>
              <a:xfrm flipH="1">
                <a:off x="5268019" y="5037076"/>
                <a:ext cx="52811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接點 60"/>
              <p:cNvCxnSpPr/>
              <p:nvPr/>
            </p:nvCxnSpPr>
            <p:spPr>
              <a:xfrm flipH="1" flipV="1">
                <a:off x="5792141" y="4501809"/>
                <a:ext cx="1" cy="54294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3" y="1804951"/>
            <a:ext cx="159339" cy="164319"/>
          </a:xfrm>
          <a:prstGeom prst="rect">
            <a:avLst/>
          </a:prstGeom>
        </p:spPr>
      </p:pic>
      <p:grpSp>
        <p:nvGrpSpPr>
          <p:cNvPr id="39" name="群組 38"/>
          <p:cNvGrpSpPr/>
          <p:nvPr/>
        </p:nvGrpSpPr>
        <p:grpSpPr>
          <a:xfrm>
            <a:off x="2559895" y="1268761"/>
            <a:ext cx="463931" cy="3071267"/>
            <a:chOff x="2559895" y="1268761"/>
            <a:chExt cx="463931" cy="3071267"/>
          </a:xfrm>
        </p:grpSpPr>
        <p:cxnSp>
          <p:nvCxnSpPr>
            <p:cNvPr id="40" name="直線接點 39"/>
            <p:cNvCxnSpPr/>
            <p:nvPr/>
          </p:nvCxnSpPr>
          <p:spPr>
            <a:xfrm flipV="1">
              <a:off x="2992144" y="1268761"/>
              <a:ext cx="19894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H="1">
              <a:off x="2559895" y="1268761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2559895" y="4293096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V="1">
              <a:off x="2992144" y="3659282"/>
              <a:ext cx="0" cy="680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/>
          <p:cNvGrpSpPr/>
          <p:nvPr/>
        </p:nvGrpSpPr>
        <p:grpSpPr>
          <a:xfrm>
            <a:off x="2824017" y="1363713"/>
            <a:ext cx="1403266" cy="3199386"/>
            <a:chOff x="2824017" y="1363713"/>
            <a:chExt cx="1403266" cy="3199386"/>
          </a:xfrm>
        </p:grpSpPr>
        <p:grpSp>
          <p:nvGrpSpPr>
            <p:cNvPr id="2" name="群組 1"/>
            <p:cNvGrpSpPr/>
            <p:nvPr/>
          </p:nvGrpSpPr>
          <p:grpSpPr>
            <a:xfrm>
              <a:off x="2824017" y="1363713"/>
              <a:ext cx="575174" cy="2316731"/>
              <a:chOff x="2824017" y="1363713"/>
              <a:chExt cx="575174" cy="2316731"/>
            </a:xfrm>
          </p:grpSpPr>
          <p:sp>
            <p:nvSpPr>
              <p:cNvPr id="54" name="橢圓 53"/>
              <p:cNvSpPr/>
              <p:nvPr/>
            </p:nvSpPr>
            <p:spPr>
              <a:xfrm>
                <a:off x="2824017" y="3392997"/>
                <a:ext cx="336254" cy="287447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56" name="圖片 55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39852" y="1363713"/>
                <a:ext cx="159339" cy="164319"/>
              </a:xfrm>
              <a:prstGeom prst="rect">
                <a:avLst/>
              </a:prstGeom>
            </p:spPr>
          </p:pic>
        </p:grpSp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7944" y="4398780"/>
              <a:ext cx="159339" cy="164319"/>
            </a:xfrm>
            <a:prstGeom prst="rect">
              <a:avLst/>
            </a:prstGeom>
          </p:spPr>
        </p:pic>
      </p:grpSp>
      <p:grpSp>
        <p:nvGrpSpPr>
          <p:cNvPr id="63" name="群組 62"/>
          <p:cNvGrpSpPr/>
          <p:nvPr/>
        </p:nvGrpSpPr>
        <p:grpSpPr>
          <a:xfrm>
            <a:off x="3532809" y="1266175"/>
            <a:ext cx="638871" cy="750514"/>
            <a:chOff x="3527884" y="1268760"/>
            <a:chExt cx="638871" cy="750514"/>
          </a:xfrm>
        </p:grpSpPr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884" y="1854955"/>
              <a:ext cx="159339" cy="164319"/>
            </a:xfrm>
            <a:prstGeom prst="rect">
              <a:avLst/>
            </a:prstGeom>
          </p:spPr>
        </p:pic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grpSp>
        <p:nvGrpSpPr>
          <p:cNvPr id="76" name="群組 75"/>
          <p:cNvGrpSpPr/>
          <p:nvPr/>
        </p:nvGrpSpPr>
        <p:grpSpPr>
          <a:xfrm>
            <a:off x="2987824" y="1282986"/>
            <a:ext cx="864421" cy="3010110"/>
            <a:chOff x="2987824" y="1282986"/>
            <a:chExt cx="864421" cy="3010110"/>
          </a:xfrm>
        </p:grpSpPr>
        <p:cxnSp>
          <p:nvCxnSpPr>
            <p:cNvPr id="77" name="直線接點 76"/>
            <p:cNvCxnSpPr/>
            <p:nvPr/>
          </p:nvCxnSpPr>
          <p:spPr>
            <a:xfrm>
              <a:off x="2987824" y="1282986"/>
              <a:ext cx="72008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2987824" y="4287994"/>
              <a:ext cx="72008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3686890" y="1298964"/>
              <a:ext cx="0" cy="20940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353091" y="3659281"/>
              <a:ext cx="0" cy="63329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3361293" y="2816932"/>
              <a:ext cx="0" cy="5760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3686890" y="3659281"/>
              <a:ext cx="0" cy="63381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3347864" y="2852936"/>
              <a:ext cx="3843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橢圓 83"/>
            <p:cNvSpPr/>
            <p:nvPr/>
          </p:nvSpPr>
          <p:spPr>
            <a:xfrm>
              <a:off x="3515991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3184964" y="3389999"/>
            <a:ext cx="2028028" cy="1909466"/>
            <a:chOff x="3184964" y="3389999"/>
            <a:chExt cx="2028028" cy="1909466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3653" y="5135146"/>
              <a:ext cx="159339" cy="164319"/>
            </a:xfrm>
            <a:prstGeom prst="rect">
              <a:avLst/>
            </a:prstGeom>
          </p:spPr>
        </p:pic>
        <p:sp>
          <p:nvSpPr>
            <p:cNvPr id="89" name="橢圓 88"/>
            <p:cNvSpPr/>
            <p:nvPr/>
          </p:nvSpPr>
          <p:spPr>
            <a:xfrm>
              <a:off x="3184964" y="338999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5" name="群組 84"/>
          <p:cNvGrpSpPr/>
          <p:nvPr/>
        </p:nvGrpSpPr>
        <p:grpSpPr>
          <a:xfrm>
            <a:off x="3175078" y="3383943"/>
            <a:ext cx="2035793" cy="1893807"/>
            <a:chOff x="3175078" y="3383943"/>
            <a:chExt cx="2035793" cy="1893807"/>
          </a:xfrm>
        </p:grpSpPr>
        <p:sp>
          <p:nvSpPr>
            <p:cNvPr id="86" name="橢圓 85"/>
            <p:cNvSpPr/>
            <p:nvPr/>
          </p:nvSpPr>
          <p:spPr>
            <a:xfrm>
              <a:off x="3175078" y="338394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87" name="圖片 8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0052" y="5121167"/>
              <a:ext cx="170819" cy="156583"/>
            </a:xfrm>
            <a:prstGeom prst="rect">
              <a:avLst/>
            </a:prstGeom>
          </p:spPr>
        </p:pic>
      </p:grpSp>
      <p:pic>
        <p:nvPicPr>
          <p:cNvPr id="90" name="圖片 8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858" y="4702428"/>
            <a:ext cx="170819" cy="15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36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8" presetID="35" presetClass="emph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9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1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2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5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29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32" presetID="2" presetClass="entr" presetSubtype="1" accel="40000" fill="hold" nodeType="afterEffect" p14:presetBounceEnd="7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3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3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5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8" presetID="35" presetClass="emph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9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1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2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0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5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0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29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32" presetID="2" presetClass="entr" presetSubtype="1" accel="4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1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1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187624" y="2636041"/>
            <a:ext cx="66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常用電源與備用電源一起送電</a:t>
            </a:r>
            <a:endParaRPr lang="en-US" altLang="zh-TW" sz="36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317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54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1403350" y="5984875"/>
            <a:ext cx="6400800" cy="492125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電路初始，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亮，發電機送電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接下頁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)…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256076" y="4467356"/>
            <a:ext cx="1372468" cy="1085880"/>
            <a:chOff x="5256076" y="4467356"/>
            <a:chExt cx="1372468" cy="1085880"/>
          </a:xfrm>
        </p:grpSpPr>
        <p:cxnSp>
          <p:nvCxnSpPr>
            <p:cNvPr id="6" name="直線接點 5"/>
            <p:cNvCxnSpPr/>
            <p:nvPr/>
          </p:nvCxnSpPr>
          <p:spPr>
            <a:xfrm flipH="1" flipV="1">
              <a:off x="5265077" y="4467356"/>
              <a:ext cx="9001" cy="108588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H="1">
              <a:off x="5256076" y="4500775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 flipH="1">
              <a:off x="5256076" y="5517232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429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2000" t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接點 1"/>
          <p:cNvCxnSpPr/>
          <p:nvPr/>
        </p:nvCxnSpPr>
        <p:spPr>
          <a:xfrm flipV="1">
            <a:off x="7984148" y="1380422"/>
            <a:ext cx="0" cy="284382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/>
          <p:cNvCxnSpPr/>
          <p:nvPr/>
        </p:nvCxnSpPr>
        <p:spPr>
          <a:xfrm flipH="1">
            <a:off x="5472100" y="1376772"/>
            <a:ext cx="2556284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 flipH="1">
            <a:off x="6264188" y="1664804"/>
            <a:ext cx="360040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H="1">
            <a:off x="6948264" y="1664804"/>
            <a:ext cx="1080120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6624228" y="1522613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標題 1"/>
          <p:cNvSpPr txBox="1">
            <a:spLocks/>
          </p:cNvSpPr>
          <p:nvPr/>
        </p:nvSpPr>
        <p:spPr>
          <a:xfrm>
            <a:off x="1403350" y="5984875"/>
            <a:ext cx="6400800" cy="4921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電路初始，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Y2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亮，發電機送電</a:t>
            </a:r>
          </a:p>
        </p:txBody>
      </p:sp>
    </p:spTree>
    <p:extLst>
      <p:ext uri="{BB962C8B-B14F-4D97-AF65-F5344CB8AC3E}">
        <p14:creationId xmlns:p14="http://schemas.microsoft.com/office/powerpoint/2010/main" val="406732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5" presetClass="emph" presetSubtype="0" repeatCount="3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35" presetClass="emph" presetSubtype="0" repeatCount="3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1403350" y="5661249"/>
            <a:ext cx="6400800" cy="815752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將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NFB1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及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NFB2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都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ON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皆動作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開始計時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…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停然亮著。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cxnSp>
        <p:nvCxnSpPr>
          <p:cNvPr id="6" name="直線接點 5"/>
          <p:cNvCxnSpPr/>
          <p:nvPr/>
        </p:nvCxnSpPr>
        <p:spPr>
          <a:xfrm flipH="1" flipV="1">
            <a:off x="5260903" y="4990461"/>
            <a:ext cx="1" cy="54294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H="1">
            <a:off x="5796136" y="4480940"/>
            <a:ext cx="819232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H="1">
            <a:off x="5242900" y="5497397"/>
            <a:ext cx="1372468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圖片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640" y="4725144"/>
            <a:ext cx="159339" cy="164319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61" y="1376772"/>
            <a:ext cx="170819" cy="156583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1808820"/>
            <a:ext cx="170819" cy="156583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4689122"/>
            <a:ext cx="170819" cy="156583"/>
          </a:xfrm>
          <a:prstGeom prst="rect">
            <a:avLst/>
          </a:prstGeom>
        </p:spPr>
      </p:pic>
      <p:grpSp>
        <p:nvGrpSpPr>
          <p:cNvPr id="48" name="群組 47"/>
          <p:cNvGrpSpPr/>
          <p:nvPr/>
        </p:nvGrpSpPr>
        <p:grpSpPr>
          <a:xfrm>
            <a:off x="467545" y="656692"/>
            <a:ext cx="2124235" cy="3636404"/>
            <a:chOff x="467545" y="656692"/>
            <a:chExt cx="2124235" cy="3636404"/>
          </a:xfrm>
        </p:grpSpPr>
        <p:cxnSp>
          <p:nvCxnSpPr>
            <p:cNvPr id="10" name="直線接點 9"/>
            <p:cNvCxnSpPr/>
            <p:nvPr/>
          </p:nvCxnSpPr>
          <p:spPr>
            <a:xfrm flipH="1" flipV="1">
              <a:off x="467545" y="723235"/>
              <a:ext cx="900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H="1">
              <a:off x="1034607" y="1266175"/>
              <a:ext cx="155717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76545" y="4293096"/>
              <a:ext cx="211523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1036931" y="656692"/>
              <a:ext cx="9000" cy="60948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V="1">
              <a:off x="1804193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V="1">
              <a:off x="2195736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591780" y="1239688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V="1">
              <a:off x="2591780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2195736" y="366720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1804193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1612438" y="337975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/>
            <p:cNvSpPr/>
            <p:nvPr/>
          </p:nvSpPr>
          <p:spPr>
            <a:xfrm>
              <a:off x="2027609" y="340082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9" name="橢圓 48"/>
          <p:cNvSpPr/>
          <p:nvPr/>
        </p:nvSpPr>
        <p:spPr>
          <a:xfrm>
            <a:off x="2423653" y="338999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1" name="群組 50"/>
          <p:cNvGrpSpPr/>
          <p:nvPr/>
        </p:nvGrpSpPr>
        <p:grpSpPr>
          <a:xfrm>
            <a:off x="7062417" y="723235"/>
            <a:ext cx="1371013" cy="3569861"/>
            <a:chOff x="7062417" y="723235"/>
            <a:chExt cx="1371013" cy="3569861"/>
          </a:xfrm>
        </p:grpSpPr>
        <p:cxnSp>
          <p:nvCxnSpPr>
            <p:cNvPr id="25" name="直線接點 24"/>
            <p:cNvCxnSpPr/>
            <p:nvPr/>
          </p:nvCxnSpPr>
          <p:spPr>
            <a:xfrm flipV="1">
              <a:off x="7230544" y="1274981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7230544" y="365447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H="1" flipV="1">
              <a:off x="7230544" y="1274981"/>
              <a:ext cx="590818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164288" y="4280365"/>
              <a:ext cx="126914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8433429" y="723235"/>
              <a:ext cx="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7821361" y="723235"/>
              <a:ext cx="0" cy="551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橢圓 49"/>
            <p:cNvSpPr/>
            <p:nvPr/>
          </p:nvSpPr>
          <p:spPr>
            <a:xfrm>
              <a:off x="7062417" y="340082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8" name="群組 57"/>
          <p:cNvGrpSpPr/>
          <p:nvPr/>
        </p:nvGrpSpPr>
        <p:grpSpPr>
          <a:xfrm>
            <a:off x="5242900" y="4453674"/>
            <a:ext cx="553236" cy="542940"/>
            <a:chOff x="5242900" y="4453674"/>
            <a:chExt cx="553236" cy="542940"/>
          </a:xfrm>
        </p:grpSpPr>
        <p:cxnSp>
          <p:nvCxnSpPr>
            <p:cNvPr id="55" name="直線接點 54"/>
            <p:cNvCxnSpPr/>
            <p:nvPr/>
          </p:nvCxnSpPr>
          <p:spPr>
            <a:xfrm flipH="1">
              <a:off x="5242900" y="4480940"/>
              <a:ext cx="55323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 flipV="1">
              <a:off x="5268018" y="4453674"/>
              <a:ext cx="1" cy="5429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群組 61"/>
          <p:cNvGrpSpPr/>
          <p:nvPr/>
        </p:nvGrpSpPr>
        <p:grpSpPr>
          <a:xfrm>
            <a:off x="5268019" y="4501809"/>
            <a:ext cx="528117" cy="542940"/>
            <a:chOff x="5268019" y="4501809"/>
            <a:chExt cx="528117" cy="542940"/>
          </a:xfrm>
        </p:grpSpPr>
        <p:cxnSp>
          <p:nvCxnSpPr>
            <p:cNvPr id="59" name="直線接點 58"/>
            <p:cNvCxnSpPr/>
            <p:nvPr/>
          </p:nvCxnSpPr>
          <p:spPr>
            <a:xfrm flipH="1">
              <a:off x="5268019" y="5037076"/>
              <a:ext cx="52811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H="1" flipV="1">
              <a:off x="5792141" y="4501809"/>
              <a:ext cx="1" cy="5429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動作按鈕: 下一項 37">
            <a:hlinkClick r:id="" action="ppaction://noaction" highlightClick="1"/>
          </p:cNvPr>
          <p:cNvSpPr/>
          <p:nvPr/>
        </p:nvSpPr>
        <p:spPr>
          <a:xfrm>
            <a:off x="7668344" y="540922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動作按鈕: 下一項 38">
            <a:hlinkClick r:id="" action="ppaction://noaction" highlightClick="1"/>
          </p:cNvPr>
          <p:cNvSpPr/>
          <p:nvPr/>
        </p:nvSpPr>
        <p:spPr>
          <a:xfrm>
            <a:off x="7820744" y="556162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動作按鈕: 下一項 39">
            <a:hlinkClick r:id="" action="ppaction://noaction" highlightClick="1"/>
          </p:cNvPr>
          <p:cNvSpPr/>
          <p:nvPr/>
        </p:nvSpPr>
        <p:spPr>
          <a:xfrm>
            <a:off x="7973144" y="571402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動作按鈕: 下一項 45">
            <a:hlinkClick r:id="" action="ppaction://noaction" highlightClick="1"/>
          </p:cNvPr>
          <p:cNvSpPr/>
          <p:nvPr/>
        </p:nvSpPr>
        <p:spPr>
          <a:xfrm>
            <a:off x="8125544" y="586642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12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" accel="4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1" accel="4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35" presetClass="emph" presetSubtype="0" repeatCount="200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4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4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35" presetClass="emp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9" grpId="0" animBg="1"/>
      <p:bldP spid="49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1403350" y="5661249"/>
            <a:ext cx="6400800" cy="540059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3.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動作，接著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TM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Y1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cxnSp>
        <p:nvCxnSpPr>
          <p:cNvPr id="6" name="直線接點 5"/>
          <p:cNvCxnSpPr/>
          <p:nvPr/>
        </p:nvCxnSpPr>
        <p:spPr>
          <a:xfrm flipH="1" flipV="1">
            <a:off x="5260903" y="4990461"/>
            <a:ext cx="1" cy="54294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H="1">
            <a:off x="5796136" y="4480940"/>
            <a:ext cx="819232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H="1">
            <a:off x="5242900" y="5497397"/>
            <a:ext cx="1372468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圖片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640" y="4725144"/>
            <a:ext cx="159339" cy="164319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61" y="1376772"/>
            <a:ext cx="170819" cy="156583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1808820"/>
            <a:ext cx="170819" cy="156583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4689122"/>
            <a:ext cx="170819" cy="156583"/>
          </a:xfrm>
          <a:prstGeom prst="rect">
            <a:avLst/>
          </a:prstGeom>
        </p:spPr>
      </p:pic>
      <p:grpSp>
        <p:nvGrpSpPr>
          <p:cNvPr id="48" name="群組 47"/>
          <p:cNvGrpSpPr/>
          <p:nvPr/>
        </p:nvGrpSpPr>
        <p:grpSpPr>
          <a:xfrm>
            <a:off x="467545" y="656692"/>
            <a:ext cx="2124235" cy="3636404"/>
            <a:chOff x="467545" y="656692"/>
            <a:chExt cx="2124235" cy="3636404"/>
          </a:xfrm>
        </p:grpSpPr>
        <p:cxnSp>
          <p:nvCxnSpPr>
            <p:cNvPr id="10" name="直線接點 9"/>
            <p:cNvCxnSpPr/>
            <p:nvPr/>
          </p:nvCxnSpPr>
          <p:spPr>
            <a:xfrm flipH="1" flipV="1">
              <a:off x="467545" y="723235"/>
              <a:ext cx="900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H="1">
              <a:off x="1034607" y="1266175"/>
              <a:ext cx="155717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76545" y="4293096"/>
              <a:ext cx="211523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1036931" y="656692"/>
              <a:ext cx="9000" cy="60948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V="1">
              <a:off x="1804193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V="1">
              <a:off x="2195736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591780" y="1239688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V="1">
              <a:off x="2591780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2195736" y="366720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1804193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1612438" y="337975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/>
            <p:cNvSpPr/>
            <p:nvPr/>
          </p:nvSpPr>
          <p:spPr>
            <a:xfrm>
              <a:off x="2027609" y="340082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9" name="橢圓 48"/>
          <p:cNvSpPr/>
          <p:nvPr/>
        </p:nvSpPr>
        <p:spPr>
          <a:xfrm>
            <a:off x="2423653" y="338999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1" name="群組 50"/>
          <p:cNvGrpSpPr/>
          <p:nvPr/>
        </p:nvGrpSpPr>
        <p:grpSpPr>
          <a:xfrm>
            <a:off x="7062417" y="723235"/>
            <a:ext cx="1371013" cy="3569861"/>
            <a:chOff x="7062417" y="723235"/>
            <a:chExt cx="1371013" cy="3569861"/>
          </a:xfrm>
        </p:grpSpPr>
        <p:cxnSp>
          <p:nvCxnSpPr>
            <p:cNvPr id="25" name="直線接點 24"/>
            <p:cNvCxnSpPr/>
            <p:nvPr/>
          </p:nvCxnSpPr>
          <p:spPr>
            <a:xfrm flipV="1">
              <a:off x="7230544" y="1274981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7230544" y="365447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H="1" flipV="1">
              <a:off x="7230544" y="1274981"/>
              <a:ext cx="590818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164288" y="4280365"/>
              <a:ext cx="126914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8433429" y="723235"/>
              <a:ext cx="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7821361" y="723235"/>
              <a:ext cx="0" cy="551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橢圓 49"/>
            <p:cNvSpPr/>
            <p:nvPr/>
          </p:nvSpPr>
          <p:spPr>
            <a:xfrm>
              <a:off x="7062417" y="340082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2" name="群組 61"/>
          <p:cNvGrpSpPr/>
          <p:nvPr/>
        </p:nvGrpSpPr>
        <p:grpSpPr>
          <a:xfrm>
            <a:off x="5268019" y="4501809"/>
            <a:ext cx="528117" cy="542940"/>
            <a:chOff x="5268019" y="4501809"/>
            <a:chExt cx="528117" cy="542940"/>
          </a:xfrm>
        </p:grpSpPr>
        <p:cxnSp>
          <p:nvCxnSpPr>
            <p:cNvPr id="59" name="直線接點 58"/>
            <p:cNvCxnSpPr/>
            <p:nvPr/>
          </p:nvCxnSpPr>
          <p:spPr>
            <a:xfrm flipH="1">
              <a:off x="5268019" y="5037076"/>
              <a:ext cx="52811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H="1" flipV="1">
              <a:off x="5792141" y="4501809"/>
              <a:ext cx="1" cy="5429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圖片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3" y="1804951"/>
            <a:ext cx="159339" cy="164319"/>
          </a:xfrm>
          <a:prstGeom prst="rect">
            <a:avLst/>
          </a:prstGeom>
        </p:spPr>
      </p:pic>
      <p:grpSp>
        <p:nvGrpSpPr>
          <p:cNvPr id="39" name="群組 38"/>
          <p:cNvGrpSpPr/>
          <p:nvPr/>
        </p:nvGrpSpPr>
        <p:grpSpPr>
          <a:xfrm>
            <a:off x="2559895" y="1268761"/>
            <a:ext cx="463931" cy="3071267"/>
            <a:chOff x="2559895" y="1268761"/>
            <a:chExt cx="463931" cy="3071267"/>
          </a:xfrm>
        </p:grpSpPr>
        <p:cxnSp>
          <p:nvCxnSpPr>
            <p:cNvPr id="40" name="直線接點 39"/>
            <p:cNvCxnSpPr/>
            <p:nvPr/>
          </p:nvCxnSpPr>
          <p:spPr>
            <a:xfrm flipV="1">
              <a:off x="2992144" y="1268761"/>
              <a:ext cx="19894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H="1">
              <a:off x="2559895" y="1268761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2559895" y="4293096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V="1">
              <a:off x="2992144" y="3659282"/>
              <a:ext cx="0" cy="680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/>
          <p:cNvGrpSpPr/>
          <p:nvPr/>
        </p:nvGrpSpPr>
        <p:grpSpPr>
          <a:xfrm>
            <a:off x="2824017" y="1363713"/>
            <a:ext cx="1403266" cy="3199386"/>
            <a:chOff x="2824017" y="1363713"/>
            <a:chExt cx="1403266" cy="3199386"/>
          </a:xfrm>
        </p:grpSpPr>
        <p:grpSp>
          <p:nvGrpSpPr>
            <p:cNvPr id="2" name="群組 1"/>
            <p:cNvGrpSpPr/>
            <p:nvPr/>
          </p:nvGrpSpPr>
          <p:grpSpPr>
            <a:xfrm>
              <a:off x="2824017" y="1363713"/>
              <a:ext cx="575174" cy="2316731"/>
              <a:chOff x="2824017" y="1363713"/>
              <a:chExt cx="575174" cy="2316731"/>
            </a:xfrm>
          </p:grpSpPr>
          <p:sp>
            <p:nvSpPr>
              <p:cNvPr id="54" name="橢圓 53"/>
              <p:cNvSpPr/>
              <p:nvPr/>
            </p:nvSpPr>
            <p:spPr>
              <a:xfrm>
                <a:off x="2824017" y="3392997"/>
                <a:ext cx="336254" cy="287447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56" name="圖片 5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39852" y="1363713"/>
                <a:ext cx="159339" cy="164319"/>
              </a:xfrm>
              <a:prstGeom prst="rect">
                <a:avLst/>
              </a:prstGeom>
            </p:spPr>
          </p:pic>
        </p:grpSp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7944" y="4398780"/>
              <a:ext cx="159339" cy="164319"/>
            </a:xfrm>
            <a:prstGeom prst="rect">
              <a:avLst/>
            </a:prstGeom>
          </p:spPr>
        </p:pic>
      </p:grpSp>
      <p:grpSp>
        <p:nvGrpSpPr>
          <p:cNvPr id="64" name="群組 63"/>
          <p:cNvGrpSpPr/>
          <p:nvPr/>
        </p:nvGrpSpPr>
        <p:grpSpPr>
          <a:xfrm>
            <a:off x="2591780" y="1268761"/>
            <a:ext cx="2472383" cy="3054166"/>
            <a:chOff x="2591780" y="1268761"/>
            <a:chExt cx="2472383" cy="3054166"/>
          </a:xfrm>
        </p:grpSpPr>
        <p:cxnSp>
          <p:nvCxnSpPr>
            <p:cNvPr id="65" name="直線接點 64"/>
            <p:cNvCxnSpPr/>
            <p:nvPr/>
          </p:nvCxnSpPr>
          <p:spPr>
            <a:xfrm flipV="1">
              <a:off x="4463988" y="1268761"/>
              <a:ext cx="0" cy="212423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H="1">
              <a:off x="2987824" y="1276411"/>
              <a:ext cx="15121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2591780" y="4293096"/>
              <a:ext cx="23402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H="1">
              <a:off x="4427984" y="2878419"/>
              <a:ext cx="5040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4896036" y="2864124"/>
              <a:ext cx="0" cy="5288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4896036" y="3659282"/>
              <a:ext cx="0" cy="6338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4463988" y="3659282"/>
              <a:ext cx="0" cy="66364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4295861" y="3392995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橢圓 72"/>
            <p:cNvSpPr/>
            <p:nvPr/>
          </p:nvSpPr>
          <p:spPr>
            <a:xfrm>
              <a:off x="4727909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71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8" presetID="35" presetClass="emph" presetSubtype="0" repeatCount="2000" fill="hold" grpId="1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9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35" presetClass="emph" presetSubtype="0" repeatCount="2000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3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2" presetClass="entr" presetSubtype="1" accel="40000" fill="hold" nodeType="afterEffect" p14:presetBounceEnd="7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1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1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0" presetID="1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3" presetID="35" presetClass="emph" presetSubtype="0" repeatCount="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2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26" presetID="2" presetClass="entr" presetSubtype="1" accel="40000" fill="hold" nodeType="afterEffect" p14:presetBounceEnd="7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2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29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  <p:bldP spid="49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6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8" presetID="35" presetClass="emph" presetSubtype="0" repeatCount="2000" fill="hold" grpId="1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9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35" presetClass="emph" presetSubtype="0" repeatCount="2000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3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16" presetID="2" presetClass="entr" presetSubtype="1" accel="40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0" presetID="1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3" presetID="35" presetClass="emph" presetSubtype="0" repeatCount="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2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26" presetID="2" presetClass="entr" presetSubtype="1" accel="40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  <p:bldP spid="49" grpId="1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863588" y="5661249"/>
            <a:ext cx="7569842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4.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當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ATS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轉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至「台電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供電」位置，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LSA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TM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停止、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Y1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W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由常用電源正式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供電。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動作也開始計時。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cxnSp>
        <p:nvCxnSpPr>
          <p:cNvPr id="6" name="直線接點 5"/>
          <p:cNvCxnSpPr/>
          <p:nvPr/>
        </p:nvCxnSpPr>
        <p:spPr>
          <a:xfrm flipH="1" flipV="1">
            <a:off x="5260903" y="4990461"/>
            <a:ext cx="1" cy="54294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H="1">
            <a:off x="5796136" y="4480940"/>
            <a:ext cx="819232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H="1">
            <a:off x="5242900" y="5497397"/>
            <a:ext cx="1372468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圖片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464" y="4694692"/>
            <a:ext cx="159339" cy="164319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61" y="1376772"/>
            <a:ext cx="170819" cy="156583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1808820"/>
            <a:ext cx="170819" cy="156583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4689122"/>
            <a:ext cx="170819" cy="156583"/>
          </a:xfrm>
          <a:prstGeom prst="rect">
            <a:avLst/>
          </a:prstGeom>
        </p:spPr>
      </p:pic>
      <p:grpSp>
        <p:nvGrpSpPr>
          <p:cNvPr id="48" name="群組 47"/>
          <p:cNvGrpSpPr/>
          <p:nvPr/>
        </p:nvGrpSpPr>
        <p:grpSpPr>
          <a:xfrm>
            <a:off x="467545" y="656692"/>
            <a:ext cx="2124235" cy="3636404"/>
            <a:chOff x="467545" y="656692"/>
            <a:chExt cx="2124235" cy="3636404"/>
          </a:xfrm>
        </p:grpSpPr>
        <p:cxnSp>
          <p:nvCxnSpPr>
            <p:cNvPr id="10" name="直線接點 9"/>
            <p:cNvCxnSpPr/>
            <p:nvPr/>
          </p:nvCxnSpPr>
          <p:spPr>
            <a:xfrm flipH="1" flipV="1">
              <a:off x="467545" y="723235"/>
              <a:ext cx="900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H="1">
              <a:off x="1034607" y="1266175"/>
              <a:ext cx="155717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76545" y="4293096"/>
              <a:ext cx="211523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1036931" y="656692"/>
              <a:ext cx="9000" cy="60948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V="1">
              <a:off x="1804193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V="1">
              <a:off x="2195736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591780" y="1239688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V="1">
              <a:off x="2591780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2195736" y="366720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1804193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1612438" y="337975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/>
            <p:cNvSpPr/>
            <p:nvPr/>
          </p:nvSpPr>
          <p:spPr>
            <a:xfrm>
              <a:off x="2027609" y="340082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9" name="橢圓 48"/>
          <p:cNvSpPr/>
          <p:nvPr/>
        </p:nvSpPr>
        <p:spPr>
          <a:xfrm>
            <a:off x="2423653" y="338999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1" name="群組 50"/>
          <p:cNvGrpSpPr/>
          <p:nvPr/>
        </p:nvGrpSpPr>
        <p:grpSpPr>
          <a:xfrm>
            <a:off x="7062417" y="723235"/>
            <a:ext cx="1371013" cy="3569861"/>
            <a:chOff x="7062417" y="723235"/>
            <a:chExt cx="1371013" cy="3569861"/>
          </a:xfrm>
        </p:grpSpPr>
        <p:cxnSp>
          <p:nvCxnSpPr>
            <p:cNvPr id="25" name="直線接點 24"/>
            <p:cNvCxnSpPr/>
            <p:nvPr/>
          </p:nvCxnSpPr>
          <p:spPr>
            <a:xfrm flipV="1">
              <a:off x="7230544" y="1274981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7230544" y="365447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H="1" flipV="1">
              <a:off x="7230544" y="1274981"/>
              <a:ext cx="590818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164288" y="4280365"/>
              <a:ext cx="126914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8433429" y="723235"/>
              <a:ext cx="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7821361" y="723235"/>
              <a:ext cx="0" cy="551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橢圓 49"/>
            <p:cNvSpPr/>
            <p:nvPr/>
          </p:nvSpPr>
          <p:spPr>
            <a:xfrm>
              <a:off x="7062417" y="340082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2" name="群組 61"/>
          <p:cNvGrpSpPr/>
          <p:nvPr/>
        </p:nvGrpSpPr>
        <p:grpSpPr>
          <a:xfrm>
            <a:off x="5268019" y="4501809"/>
            <a:ext cx="528117" cy="542940"/>
            <a:chOff x="5268019" y="4501809"/>
            <a:chExt cx="528117" cy="542940"/>
          </a:xfrm>
        </p:grpSpPr>
        <p:cxnSp>
          <p:nvCxnSpPr>
            <p:cNvPr id="59" name="直線接點 58"/>
            <p:cNvCxnSpPr/>
            <p:nvPr/>
          </p:nvCxnSpPr>
          <p:spPr>
            <a:xfrm flipH="1">
              <a:off x="5268019" y="5037076"/>
              <a:ext cx="52811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H="1" flipV="1">
              <a:off x="5792141" y="4501809"/>
              <a:ext cx="1" cy="5429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3" y="1804951"/>
            <a:ext cx="159339" cy="164319"/>
          </a:xfrm>
          <a:prstGeom prst="rect">
            <a:avLst/>
          </a:prstGeom>
        </p:spPr>
      </p:pic>
      <p:grpSp>
        <p:nvGrpSpPr>
          <p:cNvPr id="39" name="群組 38"/>
          <p:cNvGrpSpPr/>
          <p:nvPr/>
        </p:nvGrpSpPr>
        <p:grpSpPr>
          <a:xfrm>
            <a:off x="2559895" y="1268761"/>
            <a:ext cx="463931" cy="3071267"/>
            <a:chOff x="2559895" y="1268761"/>
            <a:chExt cx="463931" cy="3071267"/>
          </a:xfrm>
        </p:grpSpPr>
        <p:cxnSp>
          <p:nvCxnSpPr>
            <p:cNvPr id="40" name="直線接點 39"/>
            <p:cNvCxnSpPr/>
            <p:nvPr/>
          </p:nvCxnSpPr>
          <p:spPr>
            <a:xfrm flipV="1">
              <a:off x="2992144" y="1268761"/>
              <a:ext cx="19894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H="1">
              <a:off x="2559895" y="1268761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2559895" y="4293096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V="1">
              <a:off x="2992144" y="3659282"/>
              <a:ext cx="0" cy="680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/>
          <p:cNvGrpSpPr/>
          <p:nvPr/>
        </p:nvGrpSpPr>
        <p:grpSpPr>
          <a:xfrm>
            <a:off x="2824017" y="1363713"/>
            <a:ext cx="1403266" cy="3199386"/>
            <a:chOff x="2824017" y="1363713"/>
            <a:chExt cx="1403266" cy="3199386"/>
          </a:xfrm>
        </p:grpSpPr>
        <p:grpSp>
          <p:nvGrpSpPr>
            <p:cNvPr id="2" name="群組 1"/>
            <p:cNvGrpSpPr/>
            <p:nvPr/>
          </p:nvGrpSpPr>
          <p:grpSpPr>
            <a:xfrm>
              <a:off x="2824017" y="1363713"/>
              <a:ext cx="575174" cy="2316731"/>
              <a:chOff x="2824017" y="1363713"/>
              <a:chExt cx="575174" cy="2316731"/>
            </a:xfrm>
          </p:grpSpPr>
          <p:sp>
            <p:nvSpPr>
              <p:cNvPr id="54" name="橢圓 53"/>
              <p:cNvSpPr/>
              <p:nvPr/>
            </p:nvSpPr>
            <p:spPr>
              <a:xfrm>
                <a:off x="2824017" y="3392997"/>
                <a:ext cx="336254" cy="287447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56" name="圖片 55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39852" y="1363713"/>
                <a:ext cx="159339" cy="164319"/>
              </a:xfrm>
              <a:prstGeom prst="rect">
                <a:avLst/>
              </a:prstGeom>
            </p:spPr>
          </p:pic>
        </p:grpSp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7944" y="4398780"/>
              <a:ext cx="159339" cy="164319"/>
            </a:xfrm>
            <a:prstGeom prst="rect">
              <a:avLst/>
            </a:prstGeom>
          </p:spPr>
        </p:pic>
      </p:grpSp>
      <p:grpSp>
        <p:nvGrpSpPr>
          <p:cNvPr id="64" name="群組 63"/>
          <p:cNvGrpSpPr/>
          <p:nvPr/>
        </p:nvGrpSpPr>
        <p:grpSpPr>
          <a:xfrm>
            <a:off x="2591780" y="1268761"/>
            <a:ext cx="2472383" cy="3054166"/>
            <a:chOff x="2591780" y="1268761"/>
            <a:chExt cx="2472383" cy="3054166"/>
          </a:xfrm>
        </p:grpSpPr>
        <p:cxnSp>
          <p:nvCxnSpPr>
            <p:cNvPr id="65" name="直線接點 64"/>
            <p:cNvCxnSpPr/>
            <p:nvPr/>
          </p:nvCxnSpPr>
          <p:spPr>
            <a:xfrm flipV="1">
              <a:off x="4463988" y="1268761"/>
              <a:ext cx="0" cy="212423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H="1">
              <a:off x="2987824" y="1276411"/>
              <a:ext cx="15121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2591780" y="4293096"/>
              <a:ext cx="234026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H="1">
              <a:off x="4427984" y="2878419"/>
              <a:ext cx="5040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4896036" y="2864124"/>
              <a:ext cx="0" cy="5288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4896036" y="3659282"/>
              <a:ext cx="0" cy="6338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4463988" y="3659282"/>
              <a:ext cx="0" cy="66364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4295861" y="3392995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橢圓 72"/>
            <p:cNvSpPr/>
            <p:nvPr/>
          </p:nvSpPr>
          <p:spPr>
            <a:xfrm>
              <a:off x="4727909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3548832" y="1245818"/>
            <a:ext cx="644899" cy="756674"/>
            <a:chOff x="3548832" y="1245818"/>
            <a:chExt cx="644899" cy="756674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4392" y="1245818"/>
              <a:ext cx="159339" cy="164319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832" y="1845909"/>
              <a:ext cx="170819" cy="156583"/>
            </a:xfrm>
            <a:prstGeom prst="rect">
              <a:avLst/>
            </a:prstGeom>
          </p:spPr>
        </p:pic>
      </p:grpSp>
      <p:grpSp>
        <p:nvGrpSpPr>
          <p:cNvPr id="63" name="群組 62"/>
          <p:cNvGrpSpPr/>
          <p:nvPr/>
        </p:nvGrpSpPr>
        <p:grpSpPr>
          <a:xfrm>
            <a:off x="3560601" y="1259714"/>
            <a:ext cx="638871" cy="750514"/>
            <a:chOff x="3527884" y="1268760"/>
            <a:chExt cx="638871" cy="750514"/>
          </a:xfrm>
        </p:grpSpPr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884" y="1854955"/>
              <a:ext cx="159339" cy="164319"/>
            </a:xfrm>
            <a:prstGeom prst="rect">
              <a:avLst/>
            </a:prstGeom>
          </p:spPr>
        </p:pic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grpSp>
        <p:nvGrpSpPr>
          <p:cNvPr id="76" name="群組 75"/>
          <p:cNvGrpSpPr/>
          <p:nvPr/>
        </p:nvGrpSpPr>
        <p:grpSpPr>
          <a:xfrm>
            <a:off x="2987824" y="1282986"/>
            <a:ext cx="864421" cy="3010110"/>
            <a:chOff x="2987824" y="1282986"/>
            <a:chExt cx="864421" cy="3010110"/>
          </a:xfrm>
        </p:grpSpPr>
        <p:cxnSp>
          <p:nvCxnSpPr>
            <p:cNvPr id="77" name="直線接點 76"/>
            <p:cNvCxnSpPr/>
            <p:nvPr/>
          </p:nvCxnSpPr>
          <p:spPr>
            <a:xfrm>
              <a:off x="2987824" y="1282986"/>
              <a:ext cx="72008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2987824" y="4287994"/>
              <a:ext cx="72008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3686890" y="1298964"/>
              <a:ext cx="0" cy="20940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353091" y="3659281"/>
              <a:ext cx="0" cy="63329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3361293" y="2816932"/>
              <a:ext cx="0" cy="5760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3686890" y="3659281"/>
              <a:ext cx="0" cy="63381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3347864" y="2852936"/>
              <a:ext cx="3843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橢圓 83"/>
            <p:cNvSpPr/>
            <p:nvPr/>
          </p:nvSpPr>
          <p:spPr>
            <a:xfrm>
              <a:off x="3515991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3184964" y="3389999"/>
            <a:ext cx="2028028" cy="1909466"/>
            <a:chOff x="3184964" y="3389999"/>
            <a:chExt cx="2028028" cy="1909466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3653" y="5135146"/>
              <a:ext cx="159339" cy="164319"/>
            </a:xfrm>
            <a:prstGeom prst="rect">
              <a:avLst/>
            </a:prstGeom>
          </p:spPr>
        </p:pic>
        <p:sp>
          <p:nvSpPr>
            <p:cNvPr id="89" name="橢圓 88"/>
            <p:cNvSpPr/>
            <p:nvPr/>
          </p:nvSpPr>
          <p:spPr>
            <a:xfrm>
              <a:off x="3184964" y="338999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820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8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9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22" presetID="2" presetClass="entr" presetSubtype="1" accel="40000" fill="hold" nodeType="afterEffect" p14:presetBounceEnd="7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2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2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6" presetID="1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5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9" presetID="35" presetClass="emph" presetSubtype="0" repeatCount="indefinite" fill="hold" nodeType="after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 calcmode="discrete" valueType="str">
                                          <p:cBhvr>
                                            <p:cTn id="3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8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9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22" presetID="2" presetClass="entr" presetSubtype="1" accel="40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0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26" presetID="1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6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1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9" presetID="35" presetClass="emph" presetSubtype="0" repeatCount="indefinite" fill="hold" nodeType="afterEffect">
                                      <p:stCondLst>
                                        <p:cond delay="0"/>
                                      </p:stCondLst>
                                      <p:endCondLst>
                                        <p:cond evt="onNext" delay="0">
                                          <p:tgtEl>
                                            <p:sldTgt/>
                                          </p:tgtEl>
                                        </p:cond>
                                      </p:endCondLst>
                                      <p:childTnLst>
                                        <p:anim calcmode="discrete" valueType="str">
                                          <p:cBhvr>
                                            <p:cTn id="3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subTitle" idx="1"/>
          </p:nvPr>
        </p:nvSpPr>
        <p:spPr>
          <a:xfrm>
            <a:off x="1403350" y="5661249"/>
            <a:ext cx="6400800" cy="1008111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5.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TR3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Y2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發電機停止運轉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)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備用電源停止，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X4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脫，由常用電源正式供電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pic>
        <p:nvPicPr>
          <p:cNvPr id="41" name="圖片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464" y="4694692"/>
            <a:ext cx="159339" cy="164319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61" y="1376772"/>
            <a:ext cx="170819" cy="156583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1808820"/>
            <a:ext cx="170819" cy="156583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4689122"/>
            <a:ext cx="170819" cy="156583"/>
          </a:xfrm>
          <a:prstGeom prst="rect">
            <a:avLst/>
          </a:prstGeom>
        </p:spPr>
      </p:pic>
      <p:grpSp>
        <p:nvGrpSpPr>
          <p:cNvPr id="48" name="群組 47"/>
          <p:cNvGrpSpPr/>
          <p:nvPr/>
        </p:nvGrpSpPr>
        <p:grpSpPr>
          <a:xfrm>
            <a:off x="467545" y="656692"/>
            <a:ext cx="2124235" cy="3636404"/>
            <a:chOff x="467545" y="656692"/>
            <a:chExt cx="2124235" cy="3636404"/>
          </a:xfrm>
        </p:grpSpPr>
        <p:cxnSp>
          <p:nvCxnSpPr>
            <p:cNvPr id="10" name="直線接點 9"/>
            <p:cNvCxnSpPr/>
            <p:nvPr/>
          </p:nvCxnSpPr>
          <p:spPr>
            <a:xfrm flipH="1" flipV="1">
              <a:off x="467545" y="723235"/>
              <a:ext cx="900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H="1">
              <a:off x="1034607" y="1266175"/>
              <a:ext cx="155717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76545" y="4293096"/>
              <a:ext cx="211523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1036931" y="656692"/>
              <a:ext cx="9000" cy="60948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V="1">
              <a:off x="1804193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V="1">
              <a:off x="2195736" y="1266176"/>
              <a:ext cx="0" cy="21268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V="1">
              <a:off x="2591780" y="1239688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V="1">
              <a:off x="2591780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2195736" y="366720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1804193" y="3667205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1612438" y="337975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/>
            <p:cNvSpPr/>
            <p:nvPr/>
          </p:nvSpPr>
          <p:spPr>
            <a:xfrm>
              <a:off x="2027609" y="340082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9" name="橢圓 48"/>
          <p:cNvSpPr/>
          <p:nvPr/>
        </p:nvSpPr>
        <p:spPr>
          <a:xfrm>
            <a:off x="2423653" y="338999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1" name="群組 50"/>
          <p:cNvGrpSpPr/>
          <p:nvPr/>
        </p:nvGrpSpPr>
        <p:grpSpPr>
          <a:xfrm>
            <a:off x="7062417" y="723235"/>
            <a:ext cx="1371013" cy="3569861"/>
            <a:chOff x="7062417" y="723235"/>
            <a:chExt cx="1371013" cy="3569861"/>
          </a:xfrm>
        </p:grpSpPr>
        <p:cxnSp>
          <p:nvCxnSpPr>
            <p:cNvPr id="25" name="直線接點 24"/>
            <p:cNvCxnSpPr/>
            <p:nvPr/>
          </p:nvCxnSpPr>
          <p:spPr>
            <a:xfrm flipV="1">
              <a:off x="7230544" y="1274981"/>
              <a:ext cx="0" cy="21533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7230544" y="3654474"/>
              <a:ext cx="0" cy="625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H="1" flipV="1">
              <a:off x="7230544" y="1274981"/>
              <a:ext cx="590818" cy="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164288" y="4280365"/>
              <a:ext cx="126914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8433429" y="723235"/>
              <a:ext cx="0" cy="3569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7821361" y="723235"/>
              <a:ext cx="0" cy="551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橢圓 49"/>
            <p:cNvSpPr/>
            <p:nvPr/>
          </p:nvSpPr>
          <p:spPr>
            <a:xfrm>
              <a:off x="7062417" y="340082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242900" y="4480940"/>
            <a:ext cx="1372468" cy="1052461"/>
            <a:chOff x="5242900" y="4480940"/>
            <a:chExt cx="1372468" cy="1052461"/>
          </a:xfrm>
        </p:grpSpPr>
        <p:cxnSp>
          <p:nvCxnSpPr>
            <p:cNvPr id="6" name="直線接點 5"/>
            <p:cNvCxnSpPr/>
            <p:nvPr/>
          </p:nvCxnSpPr>
          <p:spPr>
            <a:xfrm flipH="1" flipV="1">
              <a:off x="5260903" y="4990461"/>
              <a:ext cx="1" cy="54294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H="1">
              <a:off x="5796136" y="4480940"/>
              <a:ext cx="81923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 flipH="1">
              <a:off x="5242900" y="5497397"/>
              <a:ext cx="137246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群組 61"/>
            <p:cNvGrpSpPr/>
            <p:nvPr/>
          </p:nvGrpSpPr>
          <p:grpSpPr>
            <a:xfrm>
              <a:off x="5268019" y="4501809"/>
              <a:ext cx="528117" cy="542940"/>
              <a:chOff x="5268019" y="4501809"/>
              <a:chExt cx="528117" cy="542940"/>
            </a:xfrm>
          </p:grpSpPr>
          <p:cxnSp>
            <p:nvCxnSpPr>
              <p:cNvPr id="59" name="直線接點 58"/>
              <p:cNvCxnSpPr/>
              <p:nvPr/>
            </p:nvCxnSpPr>
            <p:spPr>
              <a:xfrm flipH="1">
                <a:off x="5268019" y="5037076"/>
                <a:ext cx="52811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接點 60"/>
              <p:cNvCxnSpPr/>
              <p:nvPr/>
            </p:nvCxnSpPr>
            <p:spPr>
              <a:xfrm flipH="1" flipV="1">
                <a:off x="5792141" y="4501809"/>
                <a:ext cx="1" cy="54294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3" y="1804951"/>
            <a:ext cx="159339" cy="164319"/>
          </a:xfrm>
          <a:prstGeom prst="rect">
            <a:avLst/>
          </a:prstGeom>
        </p:spPr>
      </p:pic>
      <p:grpSp>
        <p:nvGrpSpPr>
          <p:cNvPr id="39" name="群組 38"/>
          <p:cNvGrpSpPr/>
          <p:nvPr/>
        </p:nvGrpSpPr>
        <p:grpSpPr>
          <a:xfrm>
            <a:off x="2559895" y="1268761"/>
            <a:ext cx="463931" cy="3071267"/>
            <a:chOff x="2559895" y="1268761"/>
            <a:chExt cx="463931" cy="3071267"/>
          </a:xfrm>
        </p:grpSpPr>
        <p:cxnSp>
          <p:nvCxnSpPr>
            <p:cNvPr id="40" name="直線接點 39"/>
            <p:cNvCxnSpPr/>
            <p:nvPr/>
          </p:nvCxnSpPr>
          <p:spPr>
            <a:xfrm flipV="1">
              <a:off x="2992144" y="1268761"/>
              <a:ext cx="19894" cy="212423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H="1">
              <a:off x="2559895" y="1268761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2559895" y="4293096"/>
              <a:ext cx="46393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V="1">
              <a:off x="2992144" y="3659282"/>
              <a:ext cx="0" cy="680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/>
          <p:cNvGrpSpPr/>
          <p:nvPr/>
        </p:nvGrpSpPr>
        <p:grpSpPr>
          <a:xfrm>
            <a:off x="2824017" y="1363713"/>
            <a:ext cx="1403266" cy="3199386"/>
            <a:chOff x="2824017" y="1363713"/>
            <a:chExt cx="1403266" cy="3199386"/>
          </a:xfrm>
        </p:grpSpPr>
        <p:grpSp>
          <p:nvGrpSpPr>
            <p:cNvPr id="2" name="群組 1"/>
            <p:cNvGrpSpPr/>
            <p:nvPr/>
          </p:nvGrpSpPr>
          <p:grpSpPr>
            <a:xfrm>
              <a:off x="2824017" y="1363713"/>
              <a:ext cx="575174" cy="2316731"/>
              <a:chOff x="2824017" y="1363713"/>
              <a:chExt cx="575174" cy="2316731"/>
            </a:xfrm>
          </p:grpSpPr>
          <p:sp>
            <p:nvSpPr>
              <p:cNvPr id="54" name="橢圓 53"/>
              <p:cNvSpPr/>
              <p:nvPr/>
            </p:nvSpPr>
            <p:spPr>
              <a:xfrm>
                <a:off x="2824017" y="3392997"/>
                <a:ext cx="336254" cy="287447"/>
              </a:xfrm>
              <a:prstGeom prst="ellipse">
                <a:avLst/>
              </a:prstGeom>
              <a:solidFill>
                <a:srgbClr val="FF0000">
                  <a:alpha val="4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56" name="圖片 55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39852" y="1363713"/>
                <a:ext cx="159339" cy="164319"/>
              </a:xfrm>
              <a:prstGeom prst="rect">
                <a:avLst/>
              </a:prstGeom>
            </p:spPr>
          </p:pic>
        </p:grpSp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7944" y="4398780"/>
              <a:ext cx="159339" cy="164319"/>
            </a:xfrm>
            <a:prstGeom prst="rect">
              <a:avLst/>
            </a:prstGeom>
          </p:spPr>
        </p:pic>
      </p:grpSp>
      <p:grpSp>
        <p:nvGrpSpPr>
          <p:cNvPr id="63" name="群組 62"/>
          <p:cNvGrpSpPr/>
          <p:nvPr/>
        </p:nvGrpSpPr>
        <p:grpSpPr>
          <a:xfrm>
            <a:off x="3532809" y="1266175"/>
            <a:ext cx="638871" cy="750514"/>
            <a:chOff x="3527884" y="1268760"/>
            <a:chExt cx="638871" cy="750514"/>
          </a:xfrm>
        </p:grpSpPr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884" y="1854955"/>
              <a:ext cx="159339" cy="164319"/>
            </a:xfrm>
            <a:prstGeom prst="rect">
              <a:avLst/>
            </a:prstGeom>
          </p:spPr>
        </p:pic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5936" y="1268760"/>
              <a:ext cx="170819" cy="156583"/>
            </a:xfrm>
            <a:prstGeom prst="rect">
              <a:avLst/>
            </a:prstGeom>
          </p:spPr>
        </p:pic>
      </p:grpSp>
      <p:grpSp>
        <p:nvGrpSpPr>
          <p:cNvPr id="76" name="群組 75"/>
          <p:cNvGrpSpPr/>
          <p:nvPr/>
        </p:nvGrpSpPr>
        <p:grpSpPr>
          <a:xfrm>
            <a:off x="2987824" y="1282986"/>
            <a:ext cx="864421" cy="3010110"/>
            <a:chOff x="2987824" y="1282986"/>
            <a:chExt cx="864421" cy="3010110"/>
          </a:xfrm>
        </p:grpSpPr>
        <p:cxnSp>
          <p:nvCxnSpPr>
            <p:cNvPr id="77" name="直線接點 76"/>
            <p:cNvCxnSpPr/>
            <p:nvPr/>
          </p:nvCxnSpPr>
          <p:spPr>
            <a:xfrm>
              <a:off x="2987824" y="1282986"/>
              <a:ext cx="72008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2987824" y="4287994"/>
              <a:ext cx="72008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3686890" y="1298964"/>
              <a:ext cx="0" cy="20940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353091" y="3659281"/>
              <a:ext cx="0" cy="63329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3361293" y="2816932"/>
              <a:ext cx="0" cy="5760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3686890" y="3659281"/>
              <a:ext cx="0" cy="63381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3347864" y="2852936"/>
              <a:ext cx="38439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橢圓 83"/>
            <p:cNvSpPr/>
            <p:nvPr/>
          </p:nvSpPr>
          <p:spPr>
            <a:xfrm>
              <a:off x="3515991" y="3392996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3184964" y="3389999"/>
            <a:ext cx="2028028" cy="1909466"/>
            <a:chOff x="3184964" y="3389999"/>
            <a:chExt cx="2028028" cy="1909466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3653" y="5135146"/>
              <a:ext cx="159339" cy="164319"/>
            </a:xfrm>
            <a:prstGeom prst="rect">
              <a:avLst/>
            </a:prstGeom>
          </p:spPr>
        </p:pic>
        <p:sp>
          <p:nvSpPr>
            <p:cNvPr id="89" name="橢圓 88"/>
            <p:cNvSpPr/>
            <p:nvPr/>
          </p:nvSpPr>
          <p:spPr>
            <a:xfrm>
              <a:off x="3184964" y="338999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5" name="群組 84"/>
          <p:cNvGrpSpPr/>
          <p:nvPr/>
        </p:nvGrpSpPr>
        <p:grpSpPr>
          <a:xfrm>
            <a:off x="3175078" y="3383943"/>
            <a:ext cx="2035793" cy="1893807"/>
            <a:chOff x="3175078" y="3383943"/>
            <a:chExt cx="2035793" cy="1893807"/>
          </a:xfrm>
        </p:grpSpPr>
        <p:sp>
          <p:nvSpPr>
            <p:cNvPr id="86" name="橢圓 85"/>
            <p:cNvSpPr/>
            <p:nvPr/>
          </p:nvSpPr>
          <p:spPr>
            <a:xfrm>
              <a:off x="3175078" y="338394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87" name="圖片 8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0052" y="5121167"/>
              <a:ext cx="170819" cy="156583"/>
            </a:xfrm>
            <a:prstGeom prst="rect">
              <a:avLst/>
            </a:prstGeom>
          </p:spPr>
        </p:pic>
      </p:grpSp>
      <p:pic>
        <p:nvPicPr>
          <p:cNvPr id="90" name="圖片 8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858" y="4702428"/>
            <a:ext cx="170819" cy="15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27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8" presetID="35" presetClass="emph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9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1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2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5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29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32" presetID="2" presetClass="entr" presetSubtype="1" accel="40000" fill="hold" nodeType="afterEffect" p14:presetBounceEnd="7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8000">
                                          <p:cBhvr additive="base">
                                            <p:cTn id="3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8000">
                                          <p:cBhvr additive="base">
                                            <p:cTn id="3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5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typ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35" presetClass="emph" presetSubtype="0" repeatCount="300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2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hammer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8" presetID="35" presetClass="emph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 calcmode="discrete" valueType="str">
                                          <p:cBhvr>
                                            <p:cTn id="19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hidden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visible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1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2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1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0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25" presetID="10" presetClass="exit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2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0" name="camera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29" presetID="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32" presetID="2" presetClass="entr" presetSubtype="1" accel="4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32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1" name="cashreg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build="p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2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187624" y="2636041"/>
            <a:ext cx="666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常用</a:t>
            </a:r>
            <a:r>
              <a:rPr lang="zh-TW" altLang="en-US" sz="3600" dirty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電源停電，切換至備用電源</a:t>
            </a:r>
            <a:endParaRPr lang="en-US" altLang="zh-TW" sz="36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976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414</Words>
  <Application>Microsoft Office PowerPoint</Application>
  <PresentationFormat>如螢幕大小 (4:3)</PresentationFormat>
  <Paragraphs>50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40</cp:revision>
  <dcterms:created xsi:type="dcterms:W3CDTF">2019-06-13T08:31:47Z</dcterms:created>
  <dcterms:modified xsi:type="dcterms:W3CDTF">2019-06-23T01:13:22Z</dcterms:modified>
</cp:coreProperties>
</file>