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4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07C7-9BFE-4816-9B0F-6DAE2D8BAE2A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2E6B-3FC7-48AF-86FF-C62B883D70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0720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07C7-9BFE-4816-9B0F-6DAE2D8BAE2A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2E6B-3FC7-48AF-86FF-C62B883D70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100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07C7-9BFE-4816-9B0F-6DAE2D8BAE2A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2E6B-3FC7-48AF-86FF-C62B883D70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247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07C7-9BFE-4816-9B0F-6DAE2D8BAE2A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2E6B-3FC7-48AF-86FF-C62B883D70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069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07C7-9BFE-4816-9B0F-6DAE2D8BAE2A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2E6B-3FC7-48AF-86FF-C62B883D70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046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07C7-9BFE-4816-9B0F-6DAE2D8BAE2A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2E6B-3FC7-48AF-86FF-C62B883D70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420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07C7-9BFE-4816-9B0F-6DAE2D8BAE2A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2E6B-3FC7-48AF-86FF-C62B883D70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99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07C7-9BFE-4816-9B0F-6DAE2D8BAE2A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2E6B-3FC7-48AF-86FF-C62B883D70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734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07C7-9BFE-4816-9B0F-6DAE2D8BAE2A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2E6B-3FC7-48AF-86FF-C62B883D70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014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07C7-9BFE-4816-9B0F-6DAE2D8BAE2A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2E6B-3FC7-48AF-86FF-C62B883D70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3191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07C7-9BFE-4816-9B0F-6DAE2D8BAE2A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2E6B-3FC7-48AF-86FF-C62B883D70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094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r="2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007C7-9BFE-4816-9B0F-6DAE2D8BAE2A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92E6B-3FC7-48AF-86FF-C62B883D70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431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image" Target="../media/image2.jpeg"/><Relationship Id="rId7" Type="http://schemas.openxmlformats.org/officeDocument/2006/relationships/slide" Target="slide2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5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5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audio" Target="../media/audio4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5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5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5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openxmlformats.org/officeDocument/2006/relationships/audio" Target="../media/audio3.wav"/><Relationship Id="rId7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5.wav"/><Relationship Id="rId9" Type="http://schemas.openxmlformats.org/officeDocument/2006/relationships/audio" Target="../media/audio5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openxmlformats.org/officeDocument/2006/relationships/audio" Target="../media/audio3.wav"/><Relationship Id="rId7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5.wav"/><Relationship Id="rId9" Type="http://schemas.openxmlformats.org/officeDocument/2006/relationships/audio" Target="../media/audio5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audio" Target="../media/audio3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5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575556" y="594797"/>
            <a:ext cx="7772400" cy="673963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室內配線乙級 第二站 第六題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1007604" y="2060848"/>
            <a:ext cx="7884876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400" dirty="0" smtClean="0">
                <a:solidFill>
                  <a:schemeClr val="bg2">
                    <a:lumMod val="10000"/>
                  </a:schemeClr>
                </a:solidFill>
              </a:rPr>
              <a:t>操作步驟</a:t>
            </a:r>
            <a:r>
              <a:rPr lang="en-US" altLang="zh-TW" sz="4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r>
              <a:rPr lang="en-US" altLang="zh-TW" dirty="0" smtClean="0">
                <a:solidFill>
                  <a:schemeClr val="bg1"/>
                </a:solidFill>
                <a:hlinkClick r:id="rId4" action="ppaction://hlinksldjump"/>
              </a:rPr>
              <a:t>1.</a:t>
            </a:r>
            <a:r>
              <a:rPr lang="zh-TW" altLang="en-US" dirty="0" smtClean="0">
                <a:solidFill>
                  <a:schemeClr val="bg1"/>
                </a:solidFill>
                <a:hlinkClick r:id="rId4" action="ppaction://hlinksldjump"/>
              </a:rPr>
              <a:t>訪客由外入內</a:t>
            </a:r>
            <a:r>
              <a:rPr lang="en-US" altLang="zh-TW" dirty="0" smtClean="0">
                <a:solidFill>
                  <a:schemeClr val="bg1"/>
                </a:solidFill>
                <a:hlinkClick r:id="rId4" action="ppaction://hlinksldjump"/>
              </a:rPr>
              <a:t>(</a:t>
            </a:r>
            <a:r>
              <a:rPr lang="zh-TW" altLang="en-US" dirty="0" smtClean="0">
                <a:solidFill>
                  <a:schemeClr val="bg1"/>
                </a:solidFill>
                <a:hlinkClick r:id="rId4" action="ppaction://hlinksldjump"/>
              </a:rPr>
              <a:t>燈號部分</a:t>
            </a:r>
            <a:r>
              <a:rPr lang="en-US" altLang="zh-TW" dirty="0" smtClean="0">
                <a:solidFill>
                  <a:schemeClr val="bg1"/>
                </a:solidFill>
                <a:hlinkClick r:id="rId4" action="ppaction://hlinksldjump"/>
              </a:rPr>
              <a:t>)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  <a:hlinkClick r:id="rId5" action="ppaction://hlinksldjump"/>
              </a:rPr>
              <a:t>2.</a:t>
            </a:r>
            <a:r>
              <a:rPr lang="zh-TW" altLang="en-US" dirty="0">
                <a:solidFill>
                  <a:schemeClr val="bg1"/>
                </a:solidFill>
                <a:hlinkClick r:id="rId5" action="ppaction://hlinksldjump"/>
              </a:rPr>
              <a:t>訪客由外入內</a:t>
            </a:r>
            <a:r>
              <a:rPr lang="en-US" altLang="zh-TW" dirty="0" smtClean="0">
                <a:solidFill>
                  <a:schemeClr val="bg1"/>
                </a:solidFill>
                <a:hlinkClick r:id="rId5" action="ppaction://hlinksldjump"/>
              </a:rPr>
              <a:t>(</a:t>
            </a:r>
            <a:r>
              <a:rPr lang="zh-TW" altLang="en-US" dirty="0" smtClean="0">
                <a:solidFill>
                  <a:schemeClr val="bg1"/>
                </a:solidFill>
                <a:hlinkClick r:id="rId5" action="ppaction://hlinksldjump"/>
              </a:rPr>
              <a:t>門的動作部分</a:t>
            </a:r>
            <a:r>
              <a:rPr lang="en-US" altLang="zh-TW" dirty="0">
                <a:solidFill>
                  <a:schemeClr val="bg1"/>
                </a:solidFill>
                <a:hlinkClick r:id="rId5" action="ppaction://hlinksldjump"/>
              </a:rPr>
              <a:t>)</a:t>
            </a:r>
            <a:endParaRPr lang="en-US" altLang="zh-TW" dirty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  <a:hlinkClick r:id="rId6" action="ppaction://hlinksldjump"/>
              </a:rPr>
              <a:t>3.</a:t>
            </a:r>
            <a:r>
              <a:rPr lang="zh-TW" altLang="en-US" dirty="0">
                <a:solidFill>
                  <a:schemeClr val="bg1"/>
                </a:solidFill>
                <a:hlinkClick r:id="rId6" action="ppaction://hlinksldjump"/>
              </a:rPr>
              <a:t>訪客</a:t>
            </a:r>
            <a:r>
              <a:rPr lang="zh-TW" altLang="en-US" dirty="0" smtClean="0">
                <a:solidFill>
                  <a:schemeClr val="bg1"/>
                </a:solidFill>
                <a:hlinkClick r:id="rId6" action="ppaction://hlinksldjump"/>
              </a:rPr>
              <a:t>由內出外</a:t>
            </a:r>
            <a:r>
              <a:rPr lang="en-US" altLang="zh-TW" dirty="0" smtClean="0">
                <a:solidFill>
                  <a:schemeClr val="bg1"/>
                </a:solidFill>
                <a:hlinkClick r:id="rId6" action="ppaction://hlinksldjump"/>
              </a:rPr>
              <a:t>(</a:t>
            </a:r>
            <a:r>
              <a:rPr lang="zh-TW" altLang="en-US" dirty="0">
                <a:solidFill>
                  <a:schemeClr val="bg1"/>
                </a:solidFill>
                <a:hlinkClick r:id="rId6" action="ppaction://hlinksldjump"/>
              </a:rPr>
              <a:t>燈號部分</a:t>
            </a:r>
            <a:r>
              <a:rPr lang="en-US" altLang="zh-TW" dirty="0">
                <a:solidFill>
                  <a:schemeClr val="bg1"/>
                </a:solidFill>
                <a:hlinkClick r:id="rId6" action="ppaction://hlinksldjump"/>
              </a:rPr>
              <a:t>)</a:t>
            </a:r>
            <a:endParaRPr lang="en-US" altLang="zh-TW" dirty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  <a:hlinkClick r:id="rId7" action="ppaction://hlinksldjump"/>
              </a:rPr>
              <a:t>4.</a:t>
            </a:r>
            <a:r>
              <a:rPr lang="zh-TW" altLang="en-US" dirty="0">
                <a:solidFill>
                  <a:schemeClr val="bg1"/>
                </a:solidFill>
                <a:hlinkClick r:id="rId7" action="ppaction://hlinksldjump"/>
              </a:rPr>
              <a:t>訪客</a:t>
            </a:r>
            <a:r>
              <a:rPr lang="zh-TW" altLang="en-US" dirty="0" smtClean="0">
                <a:solidFill>
                  <a:schemeClr val="bg1"/>
                </a:solidFill>
                <a:hlinkClick r:id="rId7" action="ppaction://hlinksldjump"/>
              </a:rPr>
              <a:t>由</a:t>
            </a:r>
            <a:r>
              <a:rPr lang="zh-TW" altLang="en-US" dirty="0">
                <a:solidFill>
                  <a:schemeClr val="bg1"/>
                </a:solidFill>
                <a:hlinkClick r:id="rId7" action="ppaction://hlinksldjump"/>
              </a:rPr>
              <a:t>內出外</a:t>
            </a:r>
            <a:r>
              <a:rPr lang="en-US" altLang="zh-TW" dirty="0" smtClean="0">
                <a:solidFill>
                  <a:schemeClr val="bg1"/>
                </a:solidFill>
                <a:hlinkClick r:id="rId7" action="ppaction://hlinksldjump"/>
              </a:rPr>
              <a:t>(</a:t>
            </a:r>
            <a:r>
              <a:rPr lang="zh-TW" altLang="en-US" dirty="0">
                <a:solidFill>
                  <a:schemeClr val="bg1"/>
                </a:solidFill>
                <a:hlinkClick r:id="rId7" action="ppaction://hlinksldjump"/>
              </a:rPr>
              <a:t>門的動作部分</a:t>
            </a:r>
            <a:r>
              <a:rPr lang="en-US" altLang="zh-TW" dirty="0" smtClean="0">
                <a:solidFill>
                  <a:schemeClr val="bg1"/>
                </a:solidFill>
                <a:hlinkClick r:id="rId7" action="ppaction://hlinksldjump"/>
              </a:rPr>
              <a:t>)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  <a:hlinkClick r:id="rId8" action="ppaction://hlinksldjump"/>
              </a:rPr>
              <a:t>5.EMS</a:t>
            </a:r>
            <a:r>
              <a:rPr lang="zh-TW" altLang="en-US" dirty="0" smtClean="0">
                <a:solidFill>
                  <a:schemeClr val="bg1"/>
                </a:solidFill>
                <a:hlinkClick r:id="rId8" action="ppaction://hlinksldjump"/>
              </a:rPr>
              <a:t>被按下或</a:t>
            </a:r>
            <a:r>
              <a:rPr lang="en-US" altLang="zh-TW" dirty="0" smtClean="0">
                <a:solidFill>
                  <a:schemeClr val="bg1"/>
                </a:solidFill>
                <a:hlinkClick r:id="rId8" action="ppaction://hlinksldjump"/>
              </a:rPr>
              <a:t>TH-RY</a:t>
            </a:r>
            <a:r>
              <a:rPr lang="zh-TW" altLang="en-US" dirty="0" smtClean="0">
                <a:solidFill>
                  <a:schemeClr val="bg1"/>
                </a:solidFill>
                <a:hlinkClick r:id="rId8" action="ppaction://hlinksldjump"/>
              </a:rPr>
              <a:t>跳脫</a:t>
            </a:r>
            <a:endParaRPr lang="en-US" altLang="zh-TW" dirty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719572" y="1336852"/>
            <a:ext cx="7772400" cy="735012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大門控制電路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599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2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583668" y="2312876"/>
            <a:ext cx="53285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訪客由外入內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/>
            </a:r>
            <a:b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</a:b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(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門的動作部分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)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463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8.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大門全開，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LS1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MCF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復歸、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滅、馬達停止，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TR5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動作並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開始計時。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3" name="右彎箭號 72"/>
          <p:cNvSpPr/>
          <p:nvPr/>
        </p:nvSpPr>
        <p:spPr>
          <a:xfrm rot="10800000">
            <a:off x="6804655" y="1154647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75" name="群組 74"/>
          <p:cNvGrpSpPr/>
          <p:nvPr/>
        </p:nvGrpSpPr>
        <p:grpSpPr>
          <a:xfrm>
            <a:off x="6544422" y="1239482"/>
            <a:ext cx="1080758" cy="231950"/>
            <a:chOff x="6544422" y="1239482"/>
            <a:chExt cx="1080758" cy="231950"/>
          </a:xfrm>
        </p:grpSpPr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5841" y="1273297"/>
              <a:ext cx="159339" cy="164319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4422" y="1239482"/>
              <a:ext cx="253037" cy="231950"/>
            </a:xfrm>
            <a:prstGeom prst="rect">
              <a:avLst/>
            </a:prstGeom>
          </p:spPr>
        </p:pic>
      </p:grpSp>
      <p:pic>
        <p:nvPicPr>
          <p:cNvPr id="94" name="圖片 9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71" y="2482275"/>
            <a:ext cx="187847" cy="172193"/>
          </a:xfrm>
          <a:prstGeom prst="rect">
            <a:avLst/>
          </a:prstGeom>
        </p:spPr>
      </p:pic>
      <p:grpSp>
        <p:nvGrpSpPr>
          <p:cNvPr id="97" name="群組 96"/>
          <p:cNvGrpSpPr/>
          <p:nvPr/>
        </p:nvGrpSpPr>
        <p:grpSpPr>
          <a:xfrm>
            <a:off x="2253916" y="1081419"/>
            <a:ext cx="5544723" cy="4019541"/>
            <a:chOff x="-1347536" y="1098792"/>
            <a:chExt cx="5544723" cy="4019541"/>
          </a:xfrm>
        </p:grpSpPr>
        <p:cxnSp>
          <p:nvCxnSpPr>
            <p:cNvPr id="98" name="直線接點 97"/>
            <p:cNvCxnSpPr/>
            <p:nvPr/>
          </p:nvCxnSpPr>
          <p:spPr>
            <a:xfrm flipV="1">
              <a:off x="-1347536" y="5082072"/>
              <a:ext cx="5441006" cy="362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-1179094" y="1098792"/>
              <a:ext cx="52215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橢圓 104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6" name="直線接點 105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75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2" accel="8000" decel="1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35" presetClass="emph" presetSubtype="0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2" presetClass="exit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xit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500"/>
                            </p:stCondLst>
                            <p:childTnLst>
                              <p:par>
                                <p:cTn id="3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9.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TR5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計時時間到，接點動作，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MCR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動作且自保持、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R2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亮、馬達反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轉，大門關閉。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6402310" y="2301898"/>
            <a:ext cx="1894205" cy="1307749"/>
            <a:chOff x="7742183" y="2267758"/>
            <a:chExt cx="1894205" cy="1307749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7049" y="2267758"/>
              <a:ext cx="159339" cy="164319"/>
            </a:xfrm>
            <a:prstGeom prst="rect">
              <a:avLst/>
            </a:prstGeom>
          </p:spPr>
        </p:pic>
      </p:grpSp>
      <p:grpSp>
        <p:nvGrpSpPr>
          <p:cNvPr id="75" name="群組 74"/>
          <p:cNvGrpSpPr/>
          <p:nvPr/>
        </p:nvGrpSpPr>
        <p:grpSpPr>
          <a:xfrm>
            <a:off x="6461942" y="1273295"/>
            <a:ext cx="1163238" cy="164321"/>
            <a:chOff x="6461942" y="1273295"/>
            <a:chExt cx="1163238" cy="164321"/>
          </a:xfrm>
        </p:grpSpPr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5841" y="1273297"/>
              <a:ext cx="159339" cy="164319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1942" y="1273295"/>
              <a:ext cx="170819" cy="156583"/>
            </a:xfrm>
            <a:prstGeom prst="rect">
              <a:avLst/>
            </a:prstGeom>
          </p:spPr>
        </p:pic>
      </p:grpSp>
      <p:pic>
        <p:nvPicPr>
          <p:cNvPr id="94" name="圖片 9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71" y="2482275"/>
            <a:ext cx="187847" cy="172193"/>
          </a:xfrm>
          <a:prstGeom prst="rect">
            <a:avLst/>
          </a:prstGeom>
        </p:spPr>
      </p:pic>
      <p:grpSp>
        <p:nvGrpSpPr>
          <p:cNvPr id="97" name="群組 96"/>
          <p:cNvGrpSpPr/>
          <p:nvPr/>
        </p:nvGrpSpPr>
        <p:grpSpPr>
          <a:xfrm>
            <a:off x="2253916" y="1081419"/>
            <a:ext cx="5544723" cy="4019541"/>
            <a:chOff x="-1347536" y="1098792"/>
            <a:chExt cx="5544723" cy="4019541"/>
          </a:xfrm>
        </p:grpSpPr>
        <p:cxnSp>
          <p:nvCxnSpPr>
            <p:cNvPr id="98" name="直線接點 97"/>
            <p:cNvCxnSpPr/>
            <p:nvPr/>
          </p:nvCxnSpPr>
          <p:spPr>
            <a:xfrm flipV="1">
              <a:off x="-1347536" y="5082072"/>
              <a:ext cx="5441006" cy="362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-1179094" y="1098792"/>
              <a:ext cx="52215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橢圓 104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6" name="直線接點 105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" name="圖片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136" y="2502141"/>
            <a:ext cx="159339" cy="164319"/>
          </a:xfrm>
          <a:prstGeom prst="rect">
            <a:avLst/>
          </a:prstGeom>
        </p:spPr>
      </p:pic>
      <p:grpSp>
        <p:nvGrpSpPr>
          <p:cNvPr id="44" name="群組 43"/>
          <p:cNvGrpSpPr/>
          <p:nvPr/>
        </p:nvGrpSpPr>
        <p:grpSpPr>
          <a:xfrm>
            <a:off x="2156809" y="1077870"/>
            <a:ext cx="6330639" cy="4030068"/>
            <a:chOff x="2156809" y="1077870"/>
            <a:chExt cx="6330639" cy="4030068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2156809" y="5078496"/>
              <a:ext cx="61615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7969717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2454442" y="1098794"/>
              <a:ext cx="551527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7969717" y="1077870"/>
              <a:ext cx="13350" cy="99263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橢圓 68"/>
            <p:cNvSpPr/>
            <p:nvPr/>
          </p:nvSpPr>
          <p:spPr>
            <a:xfrm>
              <a:off x="781494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0" name="直線接點 69"/>
            <p:cNvCxnSpPr/>
            <p:nvPr/>
          </p:nvCxnSpPr>
          <p:spPr>
            <a:xfrm flipH="1">
              <a:off x="7969717" y="2733241"/>
              <a:ext cx="13350" cy="144383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8326649" y="2064300"/>
              <a:ext cx="0" cy="70176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7955032" y="2091234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7983067" y="2766060"/>
              <a:ext cx="36307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橢圓 77"/>
            <p:cNvSpPr/>
            <p:nvPr/>
          </p:nvSpPr>
          <p:spPr>
            <a:xfrm>
              <a:off x="8151194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9" name="直線接點 78"/>
            <p:cNvCxnSpPr/>
            <p:nvPr/>
          </p:nvCxnSpPr>
          <p:spPr>
            <a:xfrm>
              <a:off x="8319321" y="3812570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8318377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7928207" y="3817280"/>
              <a:ext cx="41793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直線接點 81"/>
          <p:cNvCxnSpPr/>
          <p:nvPr/>
        </p:nvCxnSpPr>
        <p:spPr>
          <a:xfrm>
            <a:off x="7980590" y="2064300"/>
            <a:ext cx="10873" cy="724784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群組 82"/>
          <p:cNvGrpSpPr/>
          <p:nvPr/>
        </p:nvGrpSpPr>
        <p:grpSpPr>
          <a:xfrm>
            <a:off x="611560" y="472017"/>
            <a:ext cx="1948336" cy="4805733"/>
            <a:chOff x="611560" y="472017"/>
            <a:chExt cx="1948336" cy="4805733"/>
          </a:xfrm>
        </p:grpSpPr>
        <p:cxnSp>
          <p:nvCxnSpPr>
            <p:cNvPr id="84" name="直線接點 83"/>
            <p:cNvCxnSpPr/>
            <p:nvPr/>
          </p:nvCxnSpPr>
          <p:spPr>
            <a:xfrm flipV="1">
              <a:off x="1538925" y="472018"/>
              <a:ext cx="0" cy="11001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V="1">
              <a:off x="885724" y="472017"/>
              <a:ext cx="0" cy="142059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1876926" y="1847820"/>
              <a:ext cx="0" cy="815169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913872" y="1892610"/>
              <a:ext cx="963054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矩形 87"/>
            <p:cNvSpPr/>
            <p:nvPr/>
          </p:nvSpPr>
          <p:spPr>
            <a:xfrm>
              <a:off x="611560" y="453152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9" name="直線接點 88"/>
            <p:cNvCxnSpPr/>
            <p:nvPr/>
          </p:nvCxnSpPr>
          <p:spPr>
            <a:xfrm>
              <a:off x="913872" y="2638568"/>
              <a:ext cx="963054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885724" y="2581555"/>
              <a:ext cx="0" cy="188580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V="1">
              <a:off x="1538925" y="2846249"/>
              <a:ext cx="14925" cy="162110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1188856" y="3091654"/>
              <a:ext cx="7462" cy="140912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2215550" y="1550844"/>
              <a:ext cx="7462" cy="129540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V="1">
              <a:off x="2552434" y="1550844"/>
              <a:ext cx="7462" cy="154081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H="1">
              <a:off x="1546387" y="1572126"/>
              <a:ext cx="101350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 flipH="1">
              <a:off x="1538926" y="2870312"/>
              <a:ext cx="67662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H="1">
              <a:off x="1179966" y="3091654"/>
              <a:ext cx="13724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右彎箭號 102"/>
          <p:cNvSpPr/>
          <p:nvPr/>
        </p:nvSpPr>
        <p:spPr>
          <a:xfrm rot="10800000">
            <a:off x="6804655" y="1154647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10.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關門動作啟動後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LS1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復歸，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TR5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跳脫，接點也隨著復歸，。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6402310" y="2301898"/>
            <a:ext cx="1894205" cy="1307749"/>
            <a:chOff x="7742183" y="2267758"/>
            <a:chExt cx="1894205" cy="1307749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7049" y="2267758"/>
              <a:ext cx="159339" cy="164319"/>
            </a:xfrm>
            <a:prstGeom prst="rect">
              <a:avLst/>
            </a:prstGeom>
          </p:spPr>
        </p:pic>
      </p:grpSp>
      <p:grpSp>
        <p:nvGrpSpPr>
          <p:cNvPr id="75" name="群組 74"/>
          <p:cNvGrpSpPr/>
          <p:nvPr/>
        </p:nvGrpSpPr>
        <p:grpSpPr>
          <a:xfrm>
            <a:off x="6461942" y="1273295"/>
            <a:ext cx="1163238" cy="164321"/>
            <a:chOff x="6461942" y="1273295"/>
            <a:chExt cx="1163238" cy="164321"/>
          </a:xfrm>
        </p:grpSpPr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5841" y="1273297"/>
              <a:ext cx="159339" cy="164319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1942" y="1273295"/>
              <a:ext cx="170819" cy="156583"/>
            </a:xfrm>
            <a:prstGeom prst="rect">
              <a:avLst/>
            </a:prstGeom>
          </p:spPr>
        </p:pic>
      </p:grpSp>
      <p:pic>
        <p:nvPicPr>
          <p:cNvPr id="94" name="圖片 9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71" y="2482275"/>
            <a:ext cx="187847" cy="172193"/>
          </a:xfrm>
          <a:prstGeom prst="rect">
            <a:avLst/>
          </a:prstGeom>
        </p:spPr>
      </p:pic>
      <p:grpSp>
        <p:nvGrpSpPr>
          <p:cNvPr id="97" name="群組 96"/>
          <p:cNvGrpSpPr/>
          <p:nvPr/>
        </p:nvGrpSpPr>
        <p:grpSpPr>
          <a:xfrm>
            <a:off x="2253916" y="1081419"/>
            <a:ext cx="5544723" cy="4019541"/>
            <a:chOff x="-1347536" y="1098792"/>
            <a:chExt cx="5544723" cy="4019541"/>
          </a:xfrm>
        </p:grpSpPr>
        <p:cxnSp>
          <p:nvCxnSpPr>
            <p:cNvPr id="98" name="直線接點 97"/>
            <p:cNvCxnSpPr/>
            <p:nvPr/>
          </p:nvCxnSpPr>
          <p:spPr>
            <a:xfrm flipV="1">
              <a:off x="-1347536" y="5082072"/>
              <a:ext cx="5441006" cy="362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-1179094" y="1098792"/>
              <a:ext cx="52215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橢圓 104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6" name="直線接點 105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" name="圖片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71" y="2436207"/>
            <a:ext cx="211646" cy="218261"/>
          </a:xfrm>
          <a:prstGeom prst="rect">
            <a:avLst/>
          </a:prstGeom>
        </p:spPr>
      </p:pic>
      <p:grpSp>
        <p:nvGrpSpPr>
          <p:cNvPr id="44" name="群組 43"/>
          <p:cNvGrpSpPr/>
          <p:nvPr/>
        </p:nvGrpSpPr>
        <p:grpSpPr>
          <a:xfrm>
            <a:off x="2156809" y="1077870"/>
            <a:ext cx="6330639" cy="4030068"/>
            <a:chOff x="2156809" y="1077870"/>
            <a:chExt cx="6330639" cy="4030068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2156809" y="5078496"/>
              <a:ext cx="61615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7969717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2454442" y="1098794"/>
              <a:ext cx="551527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7969717" y="1077870"/>
              <a:ext cx="13350" cy="99263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橢圓 68"/>
            <p:cNvSpPr/>
            <p:nvPr/>
          </p:nvSpPr>
          <p:spPr>
            <a:xfrm>
              <a:off x="781494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0" name="直線接點 69"/>
            <p:cNvCxnSpPr/>
            <p:nvPr/>
          </p:nvCxnSpPr>
          <p:spPr>
            <a:xfrm flipH="1">
              <a:off x="7969717" y="2733241"/>
              <a:ext cx="13350" cy="144383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8326649" y="2064300"/>
              <a:ext cx="0" cy="70176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7955032" y="2091234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7983067" y="2766060"/>
              <a:ext cx="36307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橢圓 77"/>
            <p:cNvSpPr/>
            <p:nvPr/>
          </p:nvSpPr>
          <p:spPr>
            <a:xfrm>
              <a:off x="8151194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9" name="直線接點 78"/>
            <p:cNvCxnSpPr/>
            <p:nvPr/>
          </p:nvCxnSpPr>
          <p:spPr>
            <a:xfrm>
              <a:off x="8319321" y="3812570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8318377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7928207" y="3817280"/>
              <a:ext cx="41793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直線接點 81"/>
          <p:cNvCxnSpPr/>
          <p:nvPr/>
        </p:nvCxnSpPr>
        <p:spPr>
          <a:xfrm>
            <a:off x="7980590" y="2064300"/>
            <a:ext cx="10873" cy="724784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群組 82"/>
          <p:cNvGrpSpPr/>
          <p:nvPr/>
        </p:nvGrpSpPr>
        <p:grpSpPr>
          <a:xfrm>
            <a:off x="611560" y="472017"/>
            <a:ext cx="1948336" cy="4805733"/>
            <a:chOff x="611560" y="472017"/>
            <a:chExt cx="1948336" cy="4805733"/>
          </a:xfrm>
        </p:grpSpPr>
        <p:cxnSp>
          <p:nvCxnSpPr>
            <p:cNvPr id="84" name="直線接點 83"/>
            <p:cNvCxnSpPr/>
            <p:nvPr/>
          </p:nvCxnSpPr>
          <p:spPr>
            <a:xfrm flipV="1">
              <a:off x="1538925" y="472018"/>
              <a:ext cx="0" cy="11001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V="1">
              <a:off x="885724" y="472017"/>
              <a:ext cx="0" cy="142059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1876926" y="1847820"/>
              <a:ext cx="0" cy="815169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913872" y="1892610"/>
              <a:ext cx="963054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矩形 87"/>
            <p:cNvSpPr/>
            <p:nvPr/>
          </p:nvSpPr>
          <p:spPr>
            <a:xfrm>
              <a:off x="611560" y="453152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9" name="直線接點 88"/>
            <p:cNvCxnSpPr/>
            <p:nvPr/>
          </p:nvCxnSpPr>
          <p:spPr>
            <a:xfrm>
              <a:off x="913872" y="2638568"/>
              <a:ext cx="963054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885724" y="2581555"/>
              <a:ext cx="0" cy="188580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V="1">
              <a:off x="1538925" y="2846249"/>
              <a:ext cx="14925" cy="162110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1188856" y="3091654"/>
              <a:ext cx="7462" cy="140912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2215550" y="1550844"/>
              <a:ext cx="7462" cy="129540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V="1">
              <a:off x="2552434" y="1550844"/>
              <a:ext cx="7462" cy="154081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H="1">
              <a:off x="1546387" y="1572126"/>
              <a:ext cx="101350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 flipH="1">
              <a:off x="1538926" y="2870312"/>
              <a:ext cx="67662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H="1">
              <a:off x="1179966" y="3091654"/>
              <a:ext cx="13724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右彎箭號 52"/>
          <p:cNvSpPr/>
          <p:nvPr/>
        </p:nvSpPr>
        <p:spPr>
          <a:xfrm rot="10800000">
            <a:off x="6804655" y="1154647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6430560" y="1299303"/>
            <a:ext cx="1112552" cy="165373"/>
            <a:chOff x="7655601" y="376521"/>
            <a:chExt cx="1112552" cy="165373"/>
          </a:xfrm>
        </p:grpSpPr>
        <p:pic>
          <p:nvPicPr>
            <p:cNvPr id="55" name="圖片 5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5601" y="377575"/>
              <a:ext cx="159339" cy="164319"/>
            </a:xfrm>
            <a:prstGeom prst="rect">
              <a:avLst/>
            </a:prstGeom>
          </p:spPr>
        </p:pic>
        <p:pic>
          <p:nvPicPr>
            <p:cNvPr id="56" name="圖片 5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7334" y="376521"/>
              <a:ext cx="170819" cy="1565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8803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xit" presetSubtype="2" accel="24000" decel="22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2" presetClass="exit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10.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門關至閉合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LS2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MCR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跳脫、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R2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滅、馬達停止。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  回復初始狀態。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6402310" y="2301898"/>
            <a:ext cx="1894205" cy="1307749"/>
            <a:chOff x="7742183" y="2267758"/>
            <a:chExt cx="1894205" cy="1307749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7049" y="2267758"/>
              <a:ext cx="159339" cy="164319"/>
            </a:xfrm>
            <a:prstGeom prst="rect">
              <a:avLst/>
            </a:prstGeom>
          </p:spPr>
        </p:pic>
      </p:grpSp>
      <p:grpSp>
        <p:nvGrpSpPr>
          <p:cNvPr id="44" name="群組 43"/>
          <p:cNvGrpSpPr/>
          <p:nvPr/>
        </p:nvGrpSpPr>
        <p:grpSpPr>
          <a:xfrm>
            <a:off x="2156809" y="1077870"/>
            <a:ext cx="6330639" cy="4030068"/>
            <a:chOff x="2156809" y="1077870"/>
            <a:chExt cx="6330639" cy="4030068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2156809" y="5078496"/>
              <a:ext cx="61615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7969717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2454442" y="1098794"/>
              <a:ext cx="551527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7969717" y="1077870"/>
              <a:ext cx="13350" cy="99263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橢圓 68"/>
            <p:cNvSpPr/>
            <p:nvPr/>
          </p:nvSpPr>
          <p:spPr>
            <a:xfrm>
              <a:off x="781494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0" name="直線接點 69"/>
            <p:cNvCxnSpPr/>
            <p:nvPr/>
          </p:nvCxnSpPr>
          <p:spPr>
            <a:xfrm flipH="1">
              <a:off x="7969717" y="2733241"/>
              <a:ext cx="13350" cy="144383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8326649" y="2064300"/>
              <a:ext cx="0" cy="70176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7955032" y="2091234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7983067" y="2766060"/>
              <a:ext cx="36307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橢圓 77"/>
            <p:cNvSpPr/>
            <p:nvPr/>
          </p:nvSpPr>
          <p:spPr>
            <a:xfrm>
              <a:off x="8151194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9" name="直線接點 78"/>
            <p:cNvCxnSpPr/>
            <p:nvPr/>
          </p:nvCxnSpPr>
          <p:spPr>
            <a:xfrm>
              <a:off x="8319321" y="3812570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8318377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7928207" y="3817280"/>
              <a:ext cx="41793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群組 82"/>
          <p:cNvGrpSpPr/>
          <p:nvPr/>
        </p:nvGrpSpPr>
        <p:grpSpPr>
          <a:xfrm>
            <a:off x="611560" y="472017"/>
            <a:ext cx="1948336" cy="4805733"/>
            <a:chOff x="611560" y="472017"/>
            <a:chExt cx="1948336" cy="4805733"/>
          </a:xfrm>
        </p:grpSpPr>
        <p:cxnSp>
          <p:nvCxnSpPr>
            <p:cNvPr id="84" name="直線接點 83"/>
            <p:cNvCxnSpPr/>
            <p:nvPr/>
          </p:nvCxnSpPr>
          <p:spPr>
            <a:xfrm flipV="1">
              <a:off x="1538925" y="472018"/>
              <a:ext cx="0" cy="11001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V="1">
              <a:off x="885724" y="472017"/>
              <a:ext cx="0" cy="142059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1876926" y="1847820"/>
              <a:ext cx="0" cy="815169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913872" y="1892610"/>
              <a:ext cx="963054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矩形 87"/>
            <p:cNvSpPr/>
            <p:nvPr/>
          </p:nvSpPr>
          <p:spPr>
            <a:xfrm>
              <a:off x="611560" y="453152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9" name="直線接點 88"/>
            <p:cNvCxnSpPr/>
            <p:nvPr/>
          </p:nvCxnSpPr>
          <p:spPr>
            <a:xfrm>
              <a:off x="913872" y="2638568"/>
              <a:ext cx="963054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885724" y="2581555"/>
              <a:ext cx="0" cy="188580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V="1">
              <a:off x="1538925" y="2846249"/>
              <a:ext cx="14925" cy="162110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1188856" y="3091654"/>
              <a:ext cx="7462" cy="140912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2215550" y="1550844"/>
              <a:ext cx="7462" cy="129540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V="1">
              <a:off x="2552434" y="1550844"/>
              <a:ext cx="7462" cy="154081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H="1">
              <a:off x="1546387" y="1572126"/>
              <a:ext cx="101350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 flipH="1">
              <a:off x="1538926" y="2870312"/>
              <a:ext cx="67662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H="1">
              <a:off x="1179966" y="3091654"/>
              <a:ext cx="13724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右彎箭號 56"/>
          <p:cNvSpPr/>
          <p:nvPr/>
        </p:nvSpPr>
        <p:spPr>
          <a:xfrm rot="10800000">
            <a:off x="8038806" y="1154647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63" name="圖片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16" y="1234560"/>
            <a:ext cx="253037" cy="23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6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2" accel="8000" decel="1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3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583668" y="2312876"/>
            <a:ext cx="53285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訪客由內出外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/>
            </a:r>
            <a:b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</a:b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(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燈號部分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)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571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37312"/>
            <a:ext cx="7772400" cy="279462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11.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電路初始，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PH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受電，其餘皆不動作。大門閉合，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LS2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5877272"/>
            <a:ext cx="6400800" cy="204428"/>
          </a:xfrm>
        </p:spPr>
        <p:txBody>
          <a:bodyPr>
            <a:normAutofit fontScale="25000" lnSpcReduction="20000"/>
          </a:bodyPr>
          <a:lstStyle/>
          <a:p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2205789" y="1083593"/>
            <a:ext cx="1110061" cy="4031325"/>
            <a:chOff x="2205789" y="1083593"/>
            <a:chExt cx="1110061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9" y="5109196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0" name="圖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068" y="1020392"/>
            <a:ext cx="183538" cy="16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22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37312"/>
            <a:ext cx="7772400" cy="279462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12.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訪客內出外，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PH2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遮光，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X4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5877272"/>
            <a:ext cx="6400800" cy="204428"/>
          </a:xfrm>
        </p:spPr>
        <p:txBody>
          <a:bodyPr>
            <a:normAutofit fontScale="25000" lnSpcReduction="20000"/>
          </a:bodyPr>
          <a:lstStyle/>
          <a:p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2293133" y="1060828"/>
            <a:ext cx="4206977" cy="4034884"/>
            <a:chOff x="2293133" y="1060828"/>
            <a:chExt cx="4206977" cy="4034884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2293133" y="5078496"/>
              <a:ext cx="405220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25365" y="4419859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>
              <a:off x="2602977" y="1098794"/>
              <a:ext cx="3713687" cy="57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6316664" y="1060828"/>
              <a:ext cx="0" cy="31188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橢圓 20"/>
            <p:cNvSpPr/>
            <p:nvPr/>
          </p:nvSpPr>
          <p:spPr>
            <a:xfrm>
              <a:off x="6190556" y="4179692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4789549" y="1581927"/>
            <a:ext cx="3115279" cy="1768990"/>
            <a:chOff x="4789549" y="1581927"/>
            <a:chExt cx="3115279" cy="1768990"/>
          </a:xfrm>
        </p:grpSpPr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9549" y="1581927"/>
              <a:ext cx="159339" cy="164319"/>
            </a:xfrm>
            <a:prstGeom prst="rect">
              <a:avLst/>
            </a:prstGeom>
          </p:spPr>
        </p:pic>
        <p:pic>
          <p:nvPicPr>
            <p:cNvPr id="24" name="圖片 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8823" y="3198746"/>
              <a:ext cx="166005" cy="152171"/>
            </a:xfrm>
            <a:prstGeom prst="rect">
              <a:avLst/>
            </a:prstGeom>
          </p:spPr>
        </p:pic>
        <p:pic>
          <p:nvPicPr>
            <p:cNvPr id="25" name="圖片 2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7575" y="2632685"/>
              <a:ext cx="159339" cy="164319"/>
            </a:xfrm>
            <a:prstGeom prst="rect">
              <a:avLst/>
            </a:prstGeom>
          </p:spPr>
        </p:pic>
      </p:grpSp>
      <p:sp>
        <p:nvSpPr>
          <p:cNvPr id="26" name="右彎箭號 25"/>
          <p:cNvSpPr/>
          <p:nvPr/>
        </p:nvSpPr>
        <p:spPr>
          <a:xfrm rot="10800000">
            <a:off x="6482882" y="1439681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31" name="圖片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994" y="1573180"/>
            <a:ext cx="159339" cy="164319"/>
          </a:xfrm>
          <a:prstGeom prst="rect">
            <a:avLst/>
          </a:prstGeom>
        </p:spPr>
      </p:pic>
      <p:pic>
        <p:nvPicPr>
          <p:cNvPr id="32" name="圖片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068" y="1020392"/>
            <a:ext cx="183538" cy="16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73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2" accel="8000" decel="1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35" presetClass="emph" presetSubtype="0" repeatCount="indefinite" fill="hold" nodeType="after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37312"/>
            <a:ext cx="7772400" cy="279462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13.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接著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MCF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動作且自保持、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亮、電動機正轉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(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開門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)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2293133" y="1060431"/>
            <a:ext cx="4182233" cy="4025165"/>
            <a:chOff x="2293133" y="1058208"/>
            <a:chExt cx="4182233" cy="4025165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2293133" y="5078496"/>
              <a:ext cx="40274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20589" y="4407520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602977" y="1098792"/>
              <a:ext cx="3717612" cy="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6320589" y="1058208"/>
              <a:ext cx="0" cy="31188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橢圓 20"/>
            <p:cNvSpPr/>
            <p:nvPr/>
          </p:nvSpPr>
          <p:spPr>
            <a:xfrm>
              <a:off x="6165812" y="4179692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4773507" y="1581927"/>
            <a:ext cx="3134682" cy="1738465"/>
            <a:chOff x="4773507" y="1581927"/>
            <a:chExt cx="3134682" cy="1738465"/>
          </a:xfrm>
        </p:grpSpPr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3507" y="1581927"/>
              <a:ext cx="159339" cy="164319"/>
            </a:xfrm>
            <a:prstGeom prst="rect">
              <a:avLst/>
            </a:prstGeom>
          </p:spPr>
        </p:pic>
        <p:pic>
          <p:nvPicPr>
            <p:cNvPr id="24" name="圖片 2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4" y="3168221"/>
              <a:ext cx="166005" cy="152171"/>
            </a:xfrm>
            <a:prstGeom prst="rect">
              <a:avLst/>
            </a:prstGeom>
          </p:spPr>
        </p:pic>
        <p:pic>
          <p:nvPicPr>
            <p:cNvPr id="25" name="圖片 2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2810" y="2632684"/>
              <a:ext cx="159339" cy="164319"/>
            </a:xfrm>
            <a:prstGeom prst="rect">
              <a:avLst/>
            </a:prstGeom>
          </p:spPr>
        </p:pic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cxnSp>
        <p:nvCxnSpPr>
          <p:cNvPr id="45" name="直線接點 44"/>
          <p:cNvCxnSpPr/>
          <p:nvPr/>
        </p:nvCxnSpPr>
        <p:spPr>
          <a:xfrm flipV="1">
            <a:off x="7001453" y="2402024"/>
            <a:ext cx="0" cy="651948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6" name="右彎箭號 65"/>
          <p:cNvSpPr/>
          <p:nvPr/>
        </p:nvSpPr>
        <p:spPr>
          <a:xfrm rot="10800000">
            <a:off x="6412215" y="1456413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4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37312"/>
            <a:ext cx="7772400" cy="279462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14.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同時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動作開始計時並自保持、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(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謝謝光臨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)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2670739" y="1066638"/>
            <a:ext cx="3810056" cy="4023090"/>
            <a:chOff x="2293133" y="1077870"/>
            <a:chExt cx="3810056" cy="4023090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2293133" y="5078496"/>
              <a:ext cx="368255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5948412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602977" y="1098792"/>
              <a:ext cx="3372707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5975684" y="1077870"/>
              <a:ext cx="0" cy="31188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橢圓 20"/>
            <p:cNvSpPr/>
            <p:nvPr/>
          </p:nvSpPr>
          <p:spPr>
            <a:xfrm>
              <a:off x="5793635" y="4179692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4765486" y="1581927"/>
            <a:ext cx="3142703" cy="1772340"/>
            <a:chOff x="4765486" y="1581927"/>
            <a:chExt cx="3142703" cy="1772340"/>
          </a:xfrm>
        </p:grpSpPr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5486" y="1581927"/>
              <a:ext cx="159339" cy="164319"/>
            </a:xfrm>
            <a:prstGeom prst="rect">
              <a:avLst/>
            </a:prstGeom>
          </p:spPr>
        </p:pic>
        <p:pic>
          <p:nvPicPr>
            <p:cNvPr id="24" name="圖片 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4" y="3202096"/>
              <a:ext cx="166005" cy="152171"/>
            </a:xfrm>
            <a:prstGeom prst="rect">
              <a:avLst/>
            </a:prstGeom>
          </p:spPr>
        </p:pic>
        <p:pic>
          <p:nvPicPr>
            <p:cNvPr id="25" name="圖片 2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2810" y="2632685"/>
              <a:ext cx="159339" cy="164319"/>
            </a:xfrm>
            <a:prstGeom prst="rect">
              <a:avLst/>
            </a:prstGeom>
          </p:spPr>
        </p:pic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cxnSp>
        <p:nvCxnSpPr>
          <p:cNvPr id="45" name="直線接點 44"/>
          <p:cNvCxnSpPr/>
          <p:nvPr/>
        </p:nvCxnSpPr>
        <p:spPr>
          <a:xfrm flipV="1">
            <a:off x="6986837" y="2421066"/>
            <a:ext cx="0" cy="651948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4" name="右彎箭號 43"/>
          <p:cNvSpPr/>
          <p:nvPr/>
        </p:nvSpPr>
        <p:spPr>
          <a:xfrm rot="10800000">
            <a:off x="6480795" y="1456413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66" name="群組 65"/>
          <p:cNvGrpSpPr/>
          <p:nvPr/>
        </p:nvGrpSpPr>
        <p:grpSpPr>
          <a:xfrm>
            <a:off x="3583305" y="1106448"/>
            <a:ext cx="1873574" cy="4002167"/>
            <a:chOff x="2323613" y="1098792"/>
            <a:chExt cx="1873574" cy="4002167"/>
          </a:xfrm>
        </p:grpSpPr>
        <p:cxnSp>
          <p:nvCxnSpPr>
            <p:cNvPr id="67" name="直線接點 66"/>
            <p:cNvCxnSpPr/>
            <p:nvPr/>
          </p:nvCxnSpPr>
          <p:spPr>
            <a:xfrm>
              <a:off x="2323613" y="5082072"/>
              <a:ext cx="176985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2602977" y="1100304"/>
              <a:ext cx="845073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3417570" y="1098792"/>
              <a:ext cx="0" cy="217538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橢圓 70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2" name="直線接點 71"/>
            <p:cNvCxnSpPr/>
            <p:nvPr/>
          </p:nvCxnSpPr>
          <p:spPr>
            <a:xfrm>
              <a:off x="4042410" y="3202096"/>
              <a:ext cx="0" cy="9546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>
              <a:off x="3398520" y="3227336"/>
              <a:ext cx="68733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群組 73"/>
          <p:cNvGrpSpPr/>
          <p:nvPr/>
        </p:nvGrpSpPr>
        <p:grpSpPr>
          <a:xfrm>
            <a:off x="3429868" y="1106448"/>
            <a:ext cx="2027011" cy="4002167"/>
            <a:chOff x="2170176" y="1098792"/>
            <a:chExt cx="2027011" cy="4002167"/>
          </a:xfrm>
        </p:grpSpPr>
        <p:cxnSp>
          <p:nvCxnSpPr>
            <p:cNvPr id="75" name="直線接點 74"/>
            <p:cNvCxnSpPr/>
            <p:nvPr/>
          </p:nvCxnSpPr>
          <p:spPr>
            <a:xfrm>
              <a:off x="2170176" y="5082072"/>
              <a:ext cx="192329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2602977" y="1098792"/>
              <a:ext cx="1439433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橢圓 77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9" name="直線接點 78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群組 79"/>
          <p:cNvGrpSpPr/>
          <p:nvPr/>
        </p:nvGrpSpPr>
        <p:grpSpPr>
          <a:xfrm>
            <a:off x="4518760" y="3423336"/>
            <a:ext cx="456660" cy="179962"/>
            <a:chOff x="3248965" y="3415315"/>
            <a:chExt cx="456660" cy="179962"/>
          </a:xfrm>
        </p:grpSpPr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6286" y="3430958"/>
              <a:ext cx="159339" cy="164319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965" y="3415315"/>
              <a:ext cx="166005" cy="152171"/>
            </a:xfrm>
            <a:prstGeom prst="rect">
              <a:avLst/>
            </a:prstGeom>
          </p:spPr>
        </p:pic>
      </p:grpSp>
      <p:grpSp>
        <p:nvGrpSpPr>
          <p:cNvPr id="83" name="群組 82"/>
          <p:cNvGrpSpPr/>
          <p:nvPr/>
        </p:nvGrpSpPr>
        <p:grpSpPr>
          <a:xfrm>
            <a:off x="3583305" y="1106448"/>
            <a:ext cx="1546892" cy="3983280"/>
            <a:chOff x="2323613" y="1098792"/>
            <a:chExt cx="1546892" cy="3983280"/>
          </a:xfrm>
        </p:grpSpPr>
        <p:cxnSp>
          <p:nvCxnSpPr>
            <p:cNvPr id="84" name="直線接點 83"/>
            <p:cNvCxnSpPr/>
            <p:nvPr/>
          </p:nvCxnSpPr>
          <p:spPr>
            <a:xfrm>
              <a:off x="2323613" y="5082072"/>
              <a:ext cx="144447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3732856" y="4406219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2602977" y="1100304"/>
              <a:ext cx="845073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3417570" y="1098792"/>
              <a:ext cx="0" cy="217538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橢圓 87"/>
            <p:cNvSpPr/>
            <p:nvPr/>
          </p:nvSpPr>
          <p:spPr>
            <a:xfrm>
              <a:off x="3560951" y="4170045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9" name="直線接點 88"/>
            <p:cNvCxnSpPr/>
            <p:nvPr/>
          </p:nvCxnSpPr>
          <p:spPr>
            <a:xfrm>
              <a:off x="3715728" y="3202096"/>
              <a:ext cx="0" cy="9679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3398520" y="3227336"/>
              <a:ext cx="36957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63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1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583668" y="2312876"/>
            <a:ext cx="53285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訪客由外入內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/>
            </a:r>
            <a:b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</a:b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(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燈號部分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)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rId3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64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群組 104"/>
          <p:cNvGrpSpPr/>
          <p:nvPr/>
        </p:nvGrpSpPr>
        <p:grpSpPr>
          <a:xfrm>
            <a:off x="4389036" y="1619019"/>
            <a:ext cx="3488205" cy="1713489"/>
            <a:chOff x="3960623" y="2413787"/>
            <a:chExt cx="3488205" cy="1713489"/>
          </a:xfrm>
        </p:grpSpPr>
        <p:pic>
          <p:nvPicPr>
            <p:cNvPr id="106" name="圖片 10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60623" y="2413787"/>
              <a:ext cx="166005" cy="152171"/>
            </a:xfrm>
            <a:prstGeom prst="rect">
              <a:avLst/>
            </a:prstGeom>
          </p:spPr>
        </p:pic>
        <p:pic>
          <p:nvPicPr>
            <p:cNvPr id="107" name="圖片 10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9489" y="3962957"/>
              <a:ext cx="159339" cy="164319"/>
            </a:xfrm>
            <a:prstGeom prst="rect">
              <a:avLst/>
            </a:prstGeom>
          </p:spPr>
        </p:pic>
        <p:pic>
          <p:nvPicPr>
            <p:cNvPr id="108" name="圖片 10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61064" y="3443329"/>
              <a:ext cx="166005" cy="152171"/>
            </a:xfrm>
            <a:prstGeom prst="rect">
              <a:avLst/>
            </a:prstGeom>
          </p:spPr>
        </p:pic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37312"/>
            <a:ext cx="7772400" cy="279462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15.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訪客已入內，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PH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不遮光，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X4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復歸，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MCF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及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依然自保持。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2663914" y="1085106"/>
            <a:ext cx="3810056" cy="4023090"/>
            <a:chOff x="2293133" y="1077870"/>
            <a:chExt cx="3810056" cy="4023090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2293133" y="5078496"/>
              <a:ext cx="368255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5948412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602977" y="1098792"/>
              <a:ext cx="3372707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5975684" y="1077870"/>
              <a:ext cx="0" cy="31188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橢圓 20"/>
            <p:cNvSpPr/>
            <p:nvPr/>
          </p:nvSpPr>
          <p:spPr>
            <a:xfrm>
              <a:off x="5793635" y="4179692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4406786" y="1602468"/>
            <a:ext cx="3464013" cy="1736781"/>
            <a:chOff x="3169296" y="1581927"/>
            <a:chExt cx="3464013" cy="1736781"/>
          </a:xfrm>
        </p:grpSpPr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9296" y="1581927"/>
              <a:ext cx="159339" cy="164319"/>
            </a:xfrm>
            <a:prstGeom prst="rect">
              <a:avLst/>
            </a:prstGeom>
          </p:spPr>
        </p:pic>
        <p:pic>
          <p:nvPicPr>
            <p:cNvPr id="24" name="圖片 2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7304" y="3166537"/>
              <a:ext cx="166005" cy="152171"/>
            </a:xfrm>
            <a:prstGeom prst="rect">
              <a:avLst/>
            </a:prstGeom>
          </p:spPr>
        </p:pic>
        <p:pic>
          <p:nvPicPr>
            <p:cNvPr id="25" name="圖片 2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4581" y="2632685"/>
              <a:ext cx="159339" cy="164319"/>
            </a:xfrm>
            <a:prstGeom prst="rect">
              <a:avLst/>
            </a:prstGeom>
          </p:spPr>
        </p:pic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cxnSp>
        <p:nvCxnSpPr>
          <p:cNvPr id="45" name="直線接點 44"/>
          <p:cNvCxnSpPr/>
          <p:nvPr/>
        </p:nvCxnSpPr>
        <p:spPr>
          <a:xfrm flipV="1">
            <a:off x="7000172" y="2384058"/>
            <a:ext cx="0" cy="651948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4" name="右彎箭號 43"/>
          <p:cNvSpPr/>
          <p:nvPr/>
        </p:nvSpPr>
        <p:spPr>
          <a:xfrm rot="10800000">
            <a:off x="6447708" y="1485598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80" name="群組 79"/>
          <p:cNvGrpSpPr/>
          <p:nvPr/>
        </p:nvGrpSpPr>
        <p:grpSpPr>
          <a:xfrm>
            <a:off x="4506178" y="3406691"/>
            <a:ext cx="456660" cy="179962"/>
            <a:chOff x="3248965" y="3415315"/>
            <a:chExt cx="456660" cy="179962"/>
          </a:xfrm>
        </p:grpSpPr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6286" y="3430958"/>
              <a:ext cx="159339" cy="164319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965" y="3415315"/>
              <a:ext cx="166005" cy="152171"/>
            </a:xfrm>
            <a:prstGeom prst="rect">
              <a:avLst/>
            </a:prstGeom>
          </p:spPr>
        </p:pic>
      </p:grpSp>
      <p:grpSp>
        <p:nvGrpSpPr>
          <p:cNvPr id="83" name="群組 82"/>
          <p:cNvGrpSpPr/>
          <p:nvPr/>
        </p:nvGrpSpPr>
        <p:grpSpPr>
          <a:xfrm>
            <a:off x="3579603" y="1074969"/>
            <a:ext cx="1720020" cy="3983280"/>
            <a:chOff x="2323613" y="1098792"/>
            <a:chExt cx="1720020" cy="3983280"/>
          </a:xfrm>
        </p:grpSpPr>
        <p:cxnSp>
          <p:nvCxnSpPr>
            <p:cNvPr id="84" name="直線接點 83"/>
            <p:cNvCxnSpPr/>
            <p:nvPr/>
          </p:nvCxnSpPr>
          <p:spPr>
            <a:xfrm>
              <a:off x="2323613" y="5082072"/>
              <a:ext cx="144447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3732856" y="4406219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2602977" y="1100304"/>
              <a:ext cx="845073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3417570" y="1098792"/>
              <a:ext cx="0" cy="217538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橢圓 87"/>
            <p:cNvSpPr/>
            <p:nvPr/>
          </p:nvSpPr>
          <p:spPr>
            <a:xfrm>
              <a:off x="3560951" y="4170045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9" name="直線接點 88"/>
            <p:cNvCxnSpPr/>
            <p:nvPr/>
          </p:nvCxnSpPr>
          <p:spPr>
            <a:xfrm>
              <a:off x="3715728" y="3202096"/>
              <a:ext cx="0" cy="9679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3398520" y="3227336"/>
              <a:ext cx="64511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群組 90"/>
          <p:cNvGrpSpPr/>
          <p:nvPr/>
        </p:nvGrpSpPr>
        <p:grpSpPr>
          <a:xfrm>
            <a:off x="3427389" y="1090168"/>
            <a:ext cx="2027011" cy="4002167"/>
            <a:chOff x="2170176" y="1098792"/>
            <a:chExt cx="2027011" cy="4002167"/>
          </a:xfrm>
        </p:grpSpPr>
        <p:cxnSp>
          <p:nvCxnSpPr>
            <p:cNvPr id="92" name="直線接點 91"/>
            <p:cNvCxnSpPr/>
            <p:nvPr/>
          </p:nvCxnSpPr>
          <p:spPr>
            <a:xfrm>
              <a:off x="2170176" y="5082072"/>
              <a:ext cx="192329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 flipV="1">
              <a:off x="2602977" y="1098792"/>
              <a:ext cx="1439433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橢圓 94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6" name="直線接點 95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橢圓 96"/>
            <p:cNvSpPr/>
            <p:nvPr/>
          </p:nvSpPr>
          <p:spPr>
            <a:xfrm>
              <a:off x="3561836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8" name="直線接點 97"/>
            <p:cNvCxnSpPr/>
            <p:nvPr/>
          </p:nvCxnSpPr>
          <p:spPr>
            <a:xfrm>
              <a:off x="3732455" y="3185160"/>
              <a:ext cx="0" cy="100187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3740476" y="4409235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 flipV="1">
              <a:off x="3732455" y="3216726"/>
              <a:ext cx="345261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434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xit" presetSubtype="2" accel="24000" decel="3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2" presetClass="exit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2" presetClass="exit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22" presetClass="exit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38925" y="5865274"/>
            <a:ext cx="6864243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16.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時間到，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接點動作，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Y2(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謝謝光臨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)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TR4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開始計時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0" name="群組 79"/>
          <p:cNvGrpSpPr/>
          <p:nvPr/>
        </p:nvGrpSpPr>
        <p:grpSpPr>
          <a:xfrm>
            <a:off x="4492541" y="3406498"/>
            <a:ext cx="456660" cy="179962"/>
            <a:chOff x="3248965" y="3415315"/>
            <a:chExt cx="456660" cy="179962"/>
          </a:xfrm>
        </p:grpSpPr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6286" y="3430958"/>
              <a:ext cx="159339" cy="164319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965" y="3415315"/>
              <a:ext cx="166005" cy="152171"/>
            </a:xfrm>
            <a:prstGeom prst="rect">
              <a:avLst/>
            </a:prstGeom>
          </p:spPr>
        </p:pic>
      </p:grpSp>
      <p:grpSp>
        <p:nvGrpSpPr>
          <p:cNvPr id="70" name="群組 69"/>
          <p:cNvGrpSpPr/>
          <p:nvPr/>
        </p:nvGrpSpPr>
        <p:grpSpPr>
          <a:xfrm>
            <a:off x="4510680" y="3406498"/>
            <a:ext cx="423566" cy="175274"/>
            <a:chOff x="4281271" y="4264560"/>
            <a:chExt cx="423566" cy="175274"/>
          </a:xfrm>
        </p:grpSpPr>
        <p:pic>
          <p:nvPicPr>
            <p:cNvPr id="71" name="圖片 7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8832" y="4264560"/>
              <a:ext cx="166005" cy="152171"/>
            </a:xfrm>
            <a:prstGeom prst="rect">
              <a:avLst/>
            </a:prstGeom>
          </p:spPr>
        </p:pic>
        <p:pic>
          <p:nvPicPr>
            <p:cNvPr id="72" name="圖片 7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1271" y="4275515"/>
              <a:ext cx="159339" cy="164319"/>
            </a:xfrm>
            <a:prstGeom prst="rect">
              <a:avLst/>
            </a:prstGeom>
          </p:spPr>
        </p:pic>
      </p:grpSp>
      <p:grpSp>
        <p:nvGrpSpPr>
          <p:cNvPr id="73" name="群組 72"/>
          <p:cNvGrpSpPr/>
          <p:nvPr/>
        </p:nvGrpSpPr>
        <p:grpSpPr>
          <a:xfrm>
            <a:off x="4796940" y="3185160"/>
            <a:ext cx="515880" cy="1899928"/>
            <a:chOff x="3561836" y="3185160"/>
            <a:chExt cx="515880" cy="1899928"/>
          </a:xfrm>
        </p:grpSpPr>
        <p:sp>
          <p:nvSpPr>
            <p:cNvPr id="74" name="橢圓 73"/>
            <p:cNvSpPr/>
            <p:nvPr/>
          </p:nvSpPr>
          <p:spPr>
            <a:xfrm>
              <a:off x="3561836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5" name="直線接點 74"/>
            <p:cNvCxnSpPr/>
            <p:nvPr/>
          </p:nvCxnSpPr>
          <p:spPr>
            <a:xfrm>
              <a:off x="3732455" y="3185160"/>
              <a:ext cx="0" cy="100187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3740476" y="4409235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3732455" y="3216726"/>
              <a:ext cx="345261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群組 77"/>
          <p:cNvGrpSpPr/>
          <p:nvPr/>
        </p:nvGrpSpPr>
        <p:grpSpPr>
          <a:xfrm>
            <a:off x="3420297" y="1082921"/>
            <a:ext cx="2027011" cy="4002167"/>
            <a:chOff x="2170176" y="1098792"/>
            <a:chExt cx="2027011" cy="4002167"/>
          </a:xfrm>
        </p:grpSpPr>
        <p:cxnSp>
          <p:nvCxnSpPr>
            <p:cNvPr id="79" name="直線接點 78"/>
            <p:cNvCxnSpPr/>
            <p:nvPr/>
          </p:nvCxnSpPr>
          <p:spPr>
            <a:xfrm>
              <a:off x="2170176" y="5082072"/>
              <a:ext cx="192329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2602977" y="1098792"/>
              <a:ext cx="1439433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橢圓 102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4" name="直線接點 103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群組 108"/>
          <p:cNvGrpSpPr/>
          <p:nvPr/>
        </p:nvGrpSpPr>
        <p:grpSpPr>
          <a:xfrm>
            <a:off x="3420297" y="1092475"/>
            <a:ext cx="2360366" cy="4002167"/>
            <a:chOff x="1836821" y="1098792"/>
            <a:chExt cx="2360366" cy="4002167"/>
          </a:xfrm>
        </p:grpSpPr>
        <p:cxnSp>
          <p:nvCxnSpPr>
            <p:cNvPr id="110" name="直線接點 109"/>
            <p:cNvCxnSpPr/>
            <p:nvPr/>
          </p:nvCxnSpPr>
          <p:spPr>
            <a:xfrm>
              <a:off x="1836821" y="5082072"/>
              <a:ext cx="22566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2069432" y="1098792"/>
              <a:ext cx="19729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橢圓 112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5" name="圖片 1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442" y="1598158"/>
            <a:ext cx="159339" cy="164319"/>
          </a:xfrm>
          <a:prstGeom prst="rect">
            <a:avLst/>
          </a:prstGeom>
        </p:spPr>
      </p:pic>
      <p:grpSp>
        <p:nvGrpSpPr>
          <p:cNvPr id="116" name="群組 115"/>
          <p:cNvGrpSpPr/>
          <p:nvPr/>
        </p:nvGrpSpPr>
        <p:grpSpPr>
          <a:xfrm>
            <a:off x="3408747" y="1090961"/>
            <a:ext cx="1880055" cy="3994127"/>
            <a:chOff x="2170176" y="1098792"/>
            <a:chExt cx="1880055" cy="3994127"/>
          </a:xfrm>
        </p:grpSpPr>
        <p:cxnSp>
          <p:nvCxnSpPr>
            <p:cNvPr id="117" name="直線接點 116"/>
            <p:cNvCxnSpPr/>
            <p:nvPr/>
          </p:nvCxnSpPr>
          <p:spPr>
            <a:xfrm>
              <a:off x="2170176" y="5082072"/>
              <a:ext cx="123857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>
              <a:off x="3416568" y="441706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2602977" y="1098792"/>
              <a:ext cx="1439433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橢圓 119"/>
            <p:cNvSpPr/>
            <p:nvPr/>
          </p:nvSpPr>
          <p:spPr>
            <a:xfrm>
              <a:off x="3253970" y="4176900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1" name="直線接點 120"/>
            <p:cNvCxnSpPr/>
            <p:nvPr/>
          </p:nvCxnSpPr>
          <p:spPr>
            <a:xfrm>
              <a:off x="4042410" y="1098792"/>
              <a:ext cx="0" cy="211591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3416568" y="3214709"/>
              <a:ext cx="63366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>
              <a:off x="3416568" y="3214709"/>
              <a:ext cx="0" cy="9621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14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5" presetClass="emph" presetSubtype="0" repeatCount="indefinite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17.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TR4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計時時間到，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跳脫，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復歸，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TR4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也復歸。     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0" name="群組 69"/>
          <p:cNvGrpSpPr/>
          <p:nvPr/>
        </p:nvGrpSpPr>
        <p:grpSpPr>
          <a:xfrm>
            <a:off x="4512277" y="3410287"/>
            <a:ext cx="423566" cy="175274"/>
            <a:chOff x="4281271" y="4264560"/>
            <a:chExt cx="423566" cy="175274"/>
          </a:xfrm>
        </p:grpSpPr>
        <p:pic>
          <p:nvPicPr>
            <p:cNvPr id="71" name="圖片 7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8832" y="4264560"/>
              <a:ext cx="166005" cy="152171"/>
            </a:xfrm>
            <a:prstGeom prst="rect">
              <a:avLst/>
            </a:prstGeom>
          </p:spPr>
        </p:pic>
        <p:pic>
          <p:nvPicPr>
            <p:cNvPr id="72" name="圖片 7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1271" y="4275515"/>
              <a:ext cx="159339" cy="164319"/>
            </a:xfrm>
            <a:prstGeom prst="rect">
              <a:avLst/>
            </a:prstGeom>
          </p:spPr>
        </p:pic>
      </p:grpSp>
      <p:grpSp>
        <p:nvGrpSpPr>
          <p:cNvPr id="78" name="群組 77"/>
          <p:cNvGrpSpPr/>
          <p:nvPr/>
        </p:nvGrpSpPr>
        <p:grpSpPr>
          <a:xfrm>
            <a:off x="3416344" y="1074706"/>
            <a:ext cx="2027011" cy="4002167"/>
            <a:chOff x="2170176" y="1098792"/>
            <a:chExt cx="2027011" cy="4002167"/>
          </a:xfrm>
        </p:grpSpPr>
        <p:cxnSp>
          <p:nvCxnSpPr>
            <p:cNvPr id="79" name="直線接點 78"/>
            <p:cNvCxnSpPr/>
            <p:nvPr/>
          </p:nvCxnSpPr>
          <p:spPr>
            <a:xfrm>
              <a:off x="2170176" y="5082072"/>
              <a:ext cx="192329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2602977" y="1098792"/>
              <a:ext cx="1439433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橢圓 102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4" name="直線接點 103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群組 108"/>
          <p:cNvGrpSpPr/>
          <p:nvPr/>
        </p:nvGrpSpPr>
        <p:grpSpPr>
          <a:xfrm>
            <a:off x="3427894" y="1076220"/>
            <a:ext cx="2360366" cy="4002167"/>
            <a:chOff x="1836821" y="1098792"/>
            <a:chExt cx="2360366" cy="4002167"/>
          </a:xfrm>
        </p:grpSpPr>
        <p:cxnSp>
          <p:nvCxnSpPr>
            <p:cNvPr id="110" name="直線接點 109"/>
            <p:cNvCxnSpPr/>
            <p:nvPr/>
          </p:nvCxnSpPr>
          <p:spPr>
            <a:xfrm>
              <a:off x="1836821" y="5082072"/>
              <a:ext cx="22566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2069432" y="1098792"/>
              <a:ext cx="19729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橢圓 112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5" name="圖片 1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368" y="1569753"/>
            <a:ext cx="159339" cy="164319"/>
          </a:xfrm>
          <a:prstGeom prst="rect">
            <a:avLst/>
          </a:prstGeom>
        </p:spPr>
      </p:pic>
      <p:grpSp>
        <p:nvGrpSpPr>
          <p:cNvPr id="66" name="群組 65"/>
          <p:cNvGrpSpPr/>
          <p:nvPr/>
        </p:nvGrpSpPr>
        <p:grpSpPr>
          <a:xfrm>
            <a:off x="3416344" y="1074706"/>
            <a:ext cx="1880055" cy="3994127"/>
            <a:chOff x="2170176" y="1098792"/>
            <a:chExt cx="1880055" cy="3994127"/>
          </a:xfrm>
        </p:grpSpPr>
        <p:cxnSp>
          <p:nvCxnSpPr>
            <p:cNvPr id="67" name="直線接點 66"/>
            <p:cNvCxnSpPr/>
            <p:nvPr/>
          </p:nvCxnSpPr>
          <p:spPr>
            <a:xfrm>
              <a:off x="2170176" y="5082072"/>
              <a:ext cx="123857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3416568" y="441706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2602977" y="1098792"/>
              <a:ext cx="1439433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橢圓 82"/>
            <p:cNvSpPr/>
            <p:nvPr/>
          </p:nvSpPr>
          <p:spPr>
            <a:xfrm>
              <a:off x="3253970" y="4176900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4" name="直線接點 83"/>
            <p:cNvCxnSpPr/>
            <p:nvPr/>
          </p:nvCxnSpPr>
          <p:spPr>
            <a:xfrm>
              <a:off x="4042410" y="1098792"/>
              <a:ext cx="0" cy="211591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3416568" y="3214709"/>
              <a:ext cx="63366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3416568" y="3214709"/>
              <a:ext cx="0" cy="9621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7" name="圖片 8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102" y="1538358"/>
            <a:ext cx="253037" cy="231950"/>
          </a:xfrm>
          <a:prstGeom prst="rect">
            <a:avLst/>
          </a:prstGeom>
        </p:spPr>
      </p:pic>
      <p:pic>
        <p:nvPicPr>
          <p:cNvPr id="88" name="圖片 8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122" y="1546642"/>
            <a:ext cx="253037" cy="23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54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5" presetClass="emph" presetSubtype="0" repeatCount="2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4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583668" y="2312876"/>
            <a:ext cx="53285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訪客由內出外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/>
            </a:r>
            <a:b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</a:b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(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門的動作部分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)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132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18.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大門全開，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LS1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MCF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復歸、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滅、馬達停止，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TR5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動作並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開始計時。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3" name="右彎箭號 72"/>
          <p:cNvSpPr/>
          <p:nvPr/>
        </p:nvSpPr>
        <p:spPr>
          <a:xfrm rot="10800000">
            <a:off x="6804655" y="1154647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75" name="群組 74"/>
          <p:cNvGrpSpPr/>
          <p:nvPr/>
        </p:nvGrpSpPr>
        <p:grpSpPr>
          <a:xfrm>
            <a:off x="6544422" y="1239482"/>
            <a:ext cx="1080758" cy="231950"/>
            <a:chOff x="6544422" y="1239482"/>
            <a:chExt cx="1080758" cy="231950"/>
          </a:xfrm>
        </p:grpSpPr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5841" y="1273297"/>
              <a:ext cx="159339" cy="164319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4422" y="1239482"/>
              <a:ext cx="253037" cy="231950"/>
            </a:xfrm>
            <a:prstGeom prst="rect">
              <a:avLst/>
            </a:prstGeom>
          </p:spPr>
        </p:pic>
      </p:grpSp>
      <p:pic>
        <p:nvPicPr>
          <p:cNvPr id="94" name="圖片 9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71" y="2482275"/>
            <a:ext cx="187847" cy="172193"/>
          </a:xfrm>
          <a:prstGeom prst="rect">
            <a:avLst/>
          </a:prstGeom>
        </p:spPr>
      </p:pic>
      <p:grpSp>
        <p:nvGrpSpPr>
          <p:cNvPr id="97" name="群組 96"/>
          <p:cNvGrpSpPr/>
          <p:nvPr/>
        </p:nvGrpSpPr>
        <p:grpSpPr>
          <a:xfrm>
            <a:off x="2253916" y="1081419"/>
            <a:ext cx="5544723" cy="4019541"/>
            <a:chOff x="-1347536" y="1098792"/>
            <a:chExt cx="5544723" cy="4019541"/>
          </a:xfrm>
        </p:grpSpPr>
        <p:cxnSp>
          <p:nvCxnSpPr>
            <p:cNvPr id="98" name="直線接點 97"/>
            <p:cNvCxnSpPr/>
            <p:nvPr/>
          </p:nvCxnSpPr>
          <p:spPr>
            <a:xfrm flipV="1">
              <a:off x="-1347536" y="5082072"/>
              <a:ext cx="5441006" cy="362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-1179094" y="1098792"/>
              <a:ext cx="52215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橢圓 104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6" name="直線接點 105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203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2" accel="8000" decel="1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35" presetClass="emph" presetSubtype="0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2" presetClass="exit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xit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500"/>
                            </p:stCondLst>
                            <p:childTnLst>
                              <p:par>
                                <p:cTn id="3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19.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TR5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計時時間到，接點動作，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MCR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動作且自保持、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R2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  馬達反轉，大門關閉。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6402310" y="2301898"/>
            <a:ext cx="1894205" cy="1307749"/>
            <a:chOff x="7742183" y="2267758"/>
            <a:chExt cx="1894205" cy="1307749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7049" y="2267758"/>
              <a:ext cx="159339" cy="164319"/>
            </a:xfrm>
            <a:prstGeom prst="rect">
              <a:avLst/>
            </a:prstGeom>
          </p:spPr>
        </p:pic>
      </p:grpSp>
      <p:grpSp>
        <p:nvGrpSpPr>
          <p:cNvPr id="75" name="群組 74"/>
          <p:cNvGrpSpPr/>
          <p:nvPr/>
        </p:nvGrpSpPr>
        <p:grpSpPr>
          <a:xfrm>
            <a:off x="6461942" y="1273295"/>
            <a:ext cx="1163238" cy="164321"/>
            <a:chOff x="6461942" y="1273295"/>
            <a:chExt cx="1163238" cy="164321"/>
          </a:xfrm>
        </p:grpSpPr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5841" y="1273297"/>
              <a:ext cx="159339" cy="164319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1942" y="1273295"/>
              <a:ext cx="170819" cy="156583"/>
            </a:xfrm>
            <a:prstGeom prst="rect">
              <a:avLst/>
            </a:prstGeom>
          </p:spPr>
        </p:pic>
      </p:grpSp>
      <p:pic>
        <p:nvPicPr>
          <p:cNvPr id="94" name="圖片 9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71" y="2482275"/>
            <a:ext cx="187847" cy="172193"/>
          </a:xfrm>
          <a:prstGeom prst="rect">
            <a:avLst/>
          </a:prstGeom>
        </p:spPr>
      </p:pic>
      <p:grpSp>
        <p:nvGrpSpPr>
          <p:cNvPr id="97" name="群組 96"/>
          <p:cNvGrpSpPr/>
          <p:nvPr/>
        </p:nvGrpSpPr>
        <p:grpSpPr>
          <a:xfrm>
            <a:off x="2253916" y="1081419"/>
            <a:ext cx="5544723" cy="4019541"/>
            <a:chOff x="-1347536" y="1098792"/>
            <a:chExt cx="5544723" cy="4019541"/>
          </a:xfrm>
        </p:grpSpPr>
        <p:cxnSp>
          <p:nvCxnSpPr>
            <p:cNvPr id="98" name="直線接點 97"/>
            <p:cNvCxnSpPr/>
            <p:nvPr/>
          </p:nvCxnSpPr>
          <p:spPr>
            <a:xfrm flipV="1">
              <a:off x="-1347536" y="5082072"/>
              <a:ext cx="5441006" cy="362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-1179094" y="1098792"/>
              <a:ext cx="52215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橢圓 104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6" name="直線接點 105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" name="圖片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136" y="2502141"/>
            <a:ext cx="159339" cy="164319"/>
          </a:xfrm>
          <a:prstGeom prst="rect">
            <a:avLst/>
          </a:prstGeom>
        </p:spPr>
      </p:pic>
      <p:grpSp>
        <p:nvGrpSpPr>
          <p:cNvPr id="44" name="群組 43"/>
          <p:cNvGrpSpPr/>
          <p:nvPr/>
        </p:nvGrpSpPr>
        <p:grpSpPr>
          <a:xfrm>
            <a:off x="2156809" y="1077870"/>
            <a:ext cx="6330639" cy="4030068"/>
            <a:chOff x="2156809" y="1077870"/>
            <a:chExt cx="6330639" cy="4030068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2156809" y="5078496"/>
              <a:ext cx="61615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7969717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2454442" y="1098794"/>
              <a:ext cx="551527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7969717" y="1077870"/>
              <a:ext cx="13350" cy="99263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橢圓 68"/>
            <p:cNvSpPr/>
            <p:nvPr/>
          </p:nvSpPr>
          <p:spPr>
            <a:xfrm>
              <a:off x="781494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0" name="直線接點 69"/>
            <p:cNvCxnSpPr/>
            <p:nvPr/>
          </p:nvCxnSpPr>
          <p:spPr>
            <a:xfrm flipH="1">
              <a:off x="7969717" y="2733241"/>
              <a:ext cx="13350" cy="144383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8326649" y="2064300"/>
              <a:ext cx="0" cy="70176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7955032" y="2091234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7983067" y="2766060"/>
              <a:ext cx="36307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橢圓 77"/>
            <p:cNvSpPr/>
            <p:nvPr/>
          </p:nvSpPr>
          <p:spPr>
            <a:xfrm>
              <a:off x="8151194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9" name="直線接點 78"/>
            <p:cNvCxnSpPr/>
            <p:nvPr/>
          </p:nvCxnSpPr>
          <p:spPr>
            <a:xfrm>
              <a:off x="8319321" y="3812570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8318377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7928207" y="3817280"/>
              <a:ext cx="41793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直線接點 81"/>
          <p:cNvCxnSpPr/>
          <p:nvPr/>
        </p:nvCxnSpPr>
        <p:spPr>
          <a:xfrm>
            <a:off x="7980590" y="2064300"/>
            <a:ext cx="10873" cy="724784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群組 82"/>
          <p:cNvGrpSpPr/>
          <p:nvPr/>
        </p:nvGrpSpPr>
        <p:grpSpPr>
          <a:xfrm>
            <a:off x="611560" y="472017"/>
            <a:ext cx="1948336" cy="4805733"/>
            <a:chOff x="611560" y="472017"/>
            <a:chExt cx="1948336" cy="4805733"/>
          </a:xfrm>
        </p:grpSpPr>
        <p:cxnSp>
          <p:nvCxnSpPr>
            <p:cNvPr id="84" name="直線接點 83"/>
            <p:cNvCxnSpPr/>
            <p:nvPr/>
          </p:nvCxnSpPr>
          <p:spPr>
            <a:xfrm flipV="1">
              <a:off x="1538925" y="472018"/>
              <a:ext cx="0" cy="11001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V="1">
              <a:off x="885724" y="472017"/>
              <a:ext cx="0" cy="142059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1876926" y="1847820"/>
              <a:ext cx="0" cy="815169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913872" y="1892610"/>
              <a:ext cx="963054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矩形 87"/>
            <p:cNvSpPr/>
            <p:nvPr/>
          </p:nvSpPr>
          <p:spPr>
            <a:xfrm>
              <a:off x="611560" y="453152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9" name="直線接點 88"/>
            <p:cNvCxnSpPr/>
            <p:nvPr/>
          </p:nvCxnSpPr>
          <p:spPr>
            <a:xfrm>
              <a:off x="913872" y="2638568"/>
              <a:ext cx="963054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885724" y="2581555"/>
              <a:ext cx="0" cy="188580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V="1">
              <a:off x="1538925" y="2846249"/>
              <a:ext cx="14925" cy="162110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1188856" y="3091654"/>
              <a:ext cx="7462" cy="140912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2215550" y="1550844"/>
              <a:ext cx="7462" cy="129540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V="1">
              <a:off x="2552434" y="1550844"/>
              <a:ext cx="7462" cy="154081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H="1">
              <a:off x="1546387" y="1572126"/>
              <a:ext cx="101350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 flipH="1">
              <a:off x="1538926" y="2870312"/>
              <a:ext cx="67662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H="1">
              <a:off x="1179966" y="3091654"/>
              <a:ext cx="13724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右彎箭號 102"/>
          <p:cNvSpPr/>
          <p:nvPr/>
        </p:nvSpPr>
        <p:spPr>
          <a:xfrm rot="10800000">
            <a:off x="6804655" y="1154647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7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10.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關門動作啟動後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LS1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復歸，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TR5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跳脫，接點也隨著復歸，。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6402310" y="2301898"/>
            <a:ext cx="1894205" cy="1307749"/>
            <a:chOff x="7742183" y="2267758"/>
            <a:chExt cx="1894205" cy="1307749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7049" y="2267758"/>
              <a:ext cx="159339" cy="164319"/>
            </a:xfrm>
            <a:prstGeom prst="rect">
              <a:avLst/>
            </a:prstGeom>
          </p:spPr>
        </p:pic>
      </p:grpSp>
      <p:grpSp>
        <p:nvGrpSpPr>
          <p:cNvPr id="75" name="群組 74"/>
          <p:cNvGrpSpPr/>
          <p:nvPr/>
        </p:nvGrpSpPr>
        <p:grpSpPr>
          <a:xfrm>
            <a:off x="6461942" y="1273295"/>
            <a:ext cx="1163238" cy="164321"/>
            <a:chOff x="6461942" y="1273295"/>
            <a:chExt cx="1163238" cy="164321"/>
          </a:xfrm>
        </p:grpSpPr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5841" y="1273297"/>
              <a:ext cx="159339" cy="164319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1942" y="1273295"/>
              <a:ext cx="170819" cy="156583"/>
            </a:xfrm>
            <a:prstGeom prst="rect">
              <a:avLst/>
            </a:prstGeom>
          </p:spPr>
        </p:pic>
      </p:grpSp>
      <p:pic>
        <p:nvPicPr>
          <p:cNvPr id="94" name="圖片 9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71" y="2482275"/>
            <a:ext cx="187847" cy="172193"/>
          </a:xfrm>
          <a:prstGeom prst="rect">
            <a:avLst/>
          </a:prstGeom>
        </p:spPr>
      </p:pic>
      <p:grpSp>
        <p:nvGrpSpPr>
          <p:cNvPr id="97" name="群組 96"/>
          <p:cNvGrpSpPr/>
          <p:nvPr/>
        </p:nvGrpSpPr>
        <p:grpSpPr>
          <a:xfrm>
            <a:off x="2253916" y="1081419"/>
            <a:ext cx="5544723" cy="4019541"/>
            <a:chOff x="-1347536" y="1098792"/>
            <a:chExt cx="5544723" cy="4019541"/>
          </a:xfrm>
        </p:grpSpPr>
        <p:cxnSp>
          <p:nvCxnSpPr>
            <p:cNvPr id="98" name="直線接點 97"/>
            <p:cNvCxnSpPr/>
            <p:nvPr/>
          </p:nvCxnSpPr>
          <p:spPr>
            <a:xfrm flipV="1">
              <a:off x="-1347536" y="5082072"/>
              <a:ext cx="5441006" cy="362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-1179094" y="1098792"/>
              <a:ext cx="52215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橢圓 104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6" name="直線接點 105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" name="圖片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71" y="2436207"/>
            <a:ext cx="211646" cy="218261"/>
          </a:xfrm>
          <a:prstGeom prst="rect">
            <a:avLst/>
          </a:prstGeom>
        </p:spPr>
      </p:pic>
      <p:grpSp>
        <p:nvGrpSpPr>
          <p:cNvPr id="44" name="群組 43"/>
          <p:cNvGrpSpPr/>
          <p:nvPr/>
        </p:nvGrpSpPr>
        <p:grpSpPr>
          <a:xfrm>
            <a:off x="2156809" y="1077870"/>
            <a:ext cx="6330639" cy="4030068"/>
            <a:chOff x="2156809" y="1077870"/>
            <a:chExt cx="6330639" cy="4030068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2156809" y="5078496"/>
              <a:ext cx="61615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7969717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2454442" y="1098794"/>
              <a:ext cx="551527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7969717" y="1077870"/>
              <a:ext cx="13350" cy="99263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橢圓 68"/>
            <p:cNvSpPr/>
            <p:nvPr/>
          </p:nvSpPr>
          <p:spPr>
            <a:xfrm>
              <a:off x="781494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0" name="直線接點 69"/>
            <p:cNvCxnSpPr/>
            <p:nvPr/>
          </p:nvCxnSpPr>
          <p:spPr>
            <a:xfrm flipH="1">
              <a:off x="7969717" y="2733241"/>
              <a:ext cx="13350" cy="144383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8326649" y="2064300"/>
              <a:ext cx="0" cy="70176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7955032" y="2091234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7983067" y="2766060"/>
              <a:ext cx="36307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橢圓 77"/>
            <p:cNvSpPr/>
            <p:nvPr/>
          </p:nvSpPr>
          <p:spPr>
            <a:xfrm>
              <a:off x="8151194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9" name="直線接點 78"/>
            <p:cNvCxnSpPr/>
            <p:nvPr/>
          </p:nvCxnSpPr>
          <p:spPr>
            <a:xfrm>
              <a:off x="8319321" y="3812570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8318377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7928207" y="3817280"/>
              <a:ext cx="41793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直線接點 81"/>
          <p:cNvCxnSpPr/>
          <p:nvPr/>
        </p:nvCxnSpPr>
        <p:spPr>
          <a:xfrm>
            <a:off x="7980590" y="2064300"/>
            <a:ext cx="10873" cy="724784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群組 82"/>
          <p:cNvGrpSpPr/>
          <p:nvPr/>
        </p:nvGrpSpPr>
        <p:grpSpPr>
          <a:xfrm>
            <a:off x="611560" y="472017"/>
            <a:ext cx="1948336" cy="4805733"/>
            <a:chOff x="611560" y="472017"/>
            <a:chExt cx="1948336" cy="4805733"/>
          </a:xfrm>
        </p:grpSpPr>
        <p:cxnSp>
          <p:nvCxnSpPr>
            <p:cNvPr id="84" name="直線接點 83"/>
            <p:cNvCxnSpPr/>
            <p:nvPr/>
          </p:nvCxnSpPr>
          <p:spPr>
            <a:xfrm flipV="1">
              <a:off x="1538925" y="472018"/>
              <a:ext cx="0" cy="11001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V="1">
              <a:off x="885724" y="472017"/>
              <a:ext cx="0" cy="142059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1876926" y="1847820"/>
              <a:ext cx="0" cy="815169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913872" y="1892610"/>
              <a:ext cx="963054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矩形 87"/>
            <p:cNvSpPr/>
            <p:nvPr/>
          </p:nvSpPr>
          <p:spPr>
            <a:xfrm>
              <a:off x="611560" y="453152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9" name="直線接點 88"/>
            <p:cNvCxnSpPr/>
            <p:nvPr/>
          </p:nvCxnSpPr>
          <p:spPr>
            <a:xfrm>
              <a:off x="913872" y="2638568"/>
              <a:ext cx="963054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885724" y="2581555"/>
              <a:ext cx="0" cy="188580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V="1">
              <a:off x="1538925" y="2846249"/>
              <a:ext cx="14925" cy="162110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1188856" y="3091654"/>
              <a:ext cx="7462" cy="140912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2215550" y="1550844"/>
              <a:ext cx="7462" cy="129540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V="1">
              <a:off x="2552434" y="1550844"/>
              <a:ext cx="7462" cy="154081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H="1">
              <a:off x="1546387" y="1572126"/>
              <a:ext cx="101350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 flipH="1">
              <a:off x="1538926" y="2870312"/>
              <a:ext cx="67662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H="1">
              <a:off x="1179966" y="3091654"/>
              <a:ext cx="13724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右彎箭號 52"/>
          <p:cNvSpPr/>
          <p:nvPr/>
        </p:nvSpPr>
        <p:spPr>
          <a:xfrm rot="10800000">
            <a:off x="6804655" y="1154647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6430560" y="1299303"/>
            <a:ext cx="1112552" cy="165373"/>
            <a:chOff x="7655601" y="376521"/>
            <a:chExt cx="1112552" cy="165373"/>
          </a:xfrm>
        </p:grpSpPr>
        <p:pic>
          <p:nvPicPr>
            <p:cNvPr id="55" name="圖片 5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5601" y="377575"/>
              <a:ext cx="159339" cy="164319"/>
            </a:xfrm>
            <a:prstGeom prst="rect">
              <a:avLst/>
            </a:prstGeom>
          </p:spPr>
        </p:pic>
        <p:pic>
          <p:nvPicPr>
            <p:cNvPr id="56" name="圖片 5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7334" y="376521"/>
              <a:ext cx="170819" cy="1565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0162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xit" presetSubtype="2" accel="24000" decel="22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2" presetClass="exit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20.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門關至閉合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LS2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MCR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跳脫、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R2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滅、馬達停止。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  回復初始狀態。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6402310" y="2301898"/>
            <a:ext cx="1894205" cy="1307749"/>
            <a:chOff x="7742183" y="2267758"/>
            <a:chExt cx="1894205" cy="1307749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7049" y="2267758"/>
              <a:ext cx="159339" cy="164319"/>
            </a:xfrm>
            <a:prstGeom prst="rect">
              <a:avLst/>
            </a:prstGeom>
          </p:spPr>
        </p:pic>
      </p:grpSp>
      <p:grpSp>
        <p:nvGrpSpPr>
          <p:cNvPr id="44" name="群組 43"/>
          <p:cNvGrpSpPr/>
          <p:nvPr/>
        </p:nvGrpSpPr>
        <p:grpSpPr>
          <a:xfrm>
            <a:off x="2156809" y="1077870"/>
            <a:ext cx="6330639" cy="4030068"/>
            <a:chOff x="2156809" y="1077870"/>
            <a:chExt cx="6330639" cy="4030068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2156809" y="5078496"/>
              <a:ext cx="61615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7969717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2454442" y="1098794"/>
              <a:ext cx="551527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7969717" y="1077870"/>
              <a:ext cx="13350" cy="99263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橢圓 68"/>
            <p:cNvSpPr/>
            <p:nvPr/>
          </p:nvSpPr>
          <p:spPr>
            <a:xfrm>
              <a:off x="781494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0" name="直線接點 69"/>
            <p:cNvCxnSpPr/>
            <p:nvPr/>
          </p:nvCxnSpPr>
          <p:spPr>
            <a:xfrm flipH="1">
              <a:off x="7969717" y="2733241"/>
              <a:ext cx="13350" cy="144383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8326649" y="2064300"/>
              <a:ext cx="0" cy="70176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7955032" y="2091234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7983067" y="2766060"/>
              <a:ext cx="36307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橢圓 77"/>
            <p:cNvSpPr/>
            <p:nvPr/>
          </p:nvSpPr>
          <p:spPr>
            <a:xfrm>
              <a:off x="8151194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9" name="直線接點 78"/>
            <p:cNvCxnSpPr/>
            <p:nvPr/>
          </p:nvCxnSpPr>
          <p:spPr>
            <a:xfrm>
              <a:off x="8319321" y="3812570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8318377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7928207" y="3817280"/>
              <a:ext cx="41793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群組 82"/>
          <p:cNvGrpSpPr/>
          <p:nvPr/>
        </p:nvGrpSpPr>
        <p:grpSpPr>
          <a:xfrm>
            <a:off x="611560" y="472017"/>
            <a:ext cx="1948336" cy="4805733"/>
            <a:chOff x="611560" y="472017"/>
            <a:chExt cx="1948336" cy="4805733"/>
          </a:xfrm>
        </p:grpSpPr>
        <p:cxnSp>
          <p:nvCxnSpPr>
            <p:cNvPr id="84" name="直線接點 83"/>
            <p:cNvCxnSpPr/>
            <p:nvPr/>
          </p:nvCxnSpPr>
          <p:spPr>
            <a:xfrm flipV="1">
              <a:off x="1538925" y="472018"/>
              <a:ext cx="0" cy="11001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V="1">
              <a:off x="885724" y="472017"/>
              <a:ext cx="0" cy="142059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1876926" y="1847820"/>
              <a:ext cx="0" cy="815169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913872" y="1892610"/>
              <a:ext cx="963054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矩形 87"/>
            <p:cNvSpPr/>
            <p:nvPr/>
          </p:nvSpPr>
          <p:spPr>
            <a:xfrm>
              <a:off x="611560" y="453152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9" name="直線接點 88"/>
            <p:cNvCxnSpPr/>
            <p:nvPr/>
          </p:nvCxnSpPr>
          <p:spPr>
            <a:xfrm>
              <a:off x="913872" y="2638568"/>
              <a:ext cx="963054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885724" y="2581555"/>
              <a:ext cx="0" cy="188580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V="1">
              <a:off x="1538925" y="2846249"/>
              <a:ext cx="14925" cy="162110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1188856" y="3091654"/>
              <a:ext cx="7462" cy="140912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2215550" y="1550844"/>
              <a:ext cx="7462" cy="129540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V="1">
              <a:off x="2552434" y="1550844"/>
              <a:ext cx="7462" cy="154081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H="1">
              <a:off x="1546387" y="1572126"/>
              <a:ext cx="101350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 flipH="1">
              <a:off x="1538926" y="2870312"/>
              <a:ext cx="67662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H="1">
              <a:off x="1179966" y="3091654"/>
              <a:ext cx="13724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右彎箭號 56"/>
          <p:cNvSpPr/>
          <p:nvPr/>
        </p:nvSpPr>
        <p:spPr>
          <a:xfrm rot="10800000">
            <a:off x="8038806" y="1154647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63" name="圖片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16" y="1234560"/>
            <a:ext cx="253037" cy="23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51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2" accel="8000" decel="1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5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583668" y="2312876"/>
            <a:ext cx="53285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EMS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被按下或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/>
            </a:r>
            <a:b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</a:b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TH-RY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跳脫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rId3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60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21.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馬達動作當中按下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EMS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，除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PH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依然受電外，其餘皆不動作。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3" name="右彎箭號 72"/>
          <p:cNvSpPr/>
          <p:nvPr/>
        </p:nvSpPr>
        <p:spPr>
          <a:xfrm rot="10800000">
            <a:off x="6804655" y="1154647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75" name="群組 74"/>
          <p:cNvGrpSpPr/>
          <p:nvPr/>
        </p:nvGrpSpPr>
        <p:grpSpPr>
          <a:xfrm>
            <a:off x="6544422" y="1239482"/>
            <a:ext cx="1080758" cy="231950"/>
            <a:chOff x="6544422" y="1239482"/>
            <a:chExt cx="1080758" cy="231950"/>
          </a:xfrm>
        </p:grpSpPr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5841" y="1273297"/>
              <a:ext cx="159339" cy="164319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4422" y="1239482"/>
              <a:ext cx="253037" cy="231950"/>
            </a:xfrm>
            <a:prstGeom prst="rect">
              <a:avLst/>
            </a:prstGeom>
          </p:spPr>
        </p:pic>
      </p:grpSp>
      <p:pic>
        <p:nvPicPr>
          <p:cNvPr id="94" name="圖片 9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71" y="2482275"/>
            <a:ext cx="187847" cy="172193"/>
          </a:xfrm>
          <a:prstGeom prst="rect">
            <a:avLst/>
          </a:prstGeom>
        </p:spPr>
      </p:pic>
      <p:grpSp>
        <p:nvGrpSpPr>
          <p:cNvPr id="97" name="群組 96"/>
          <p:cNvGrpSpPr/>
          <p:nvPr/>
        </p:nvGrpSpPr>
        <p:grpSpPr>
          <a:xfrm>
            <a:off x="2253916" y="1081419"/>
            <a:ext cx="5544723" cy="4019541"/>
            <a:chOff x="-1347536" y="1098792"/>
            <a:chExt cx="5544723" cy="4019541"/>
          </a:xfrm>
        </p:grpSpPr>
        <p:cxnSp>
          <p:nvCxnSpPr>
            <p:cNvPr id="98" name="直線接點 97"/>
            <p:cNvCxnSpPr/>
            <p:nvPr/>
          </p:nvCxnSpPr>
          <p:spPr>
            <a:xfrm flipV="1">
              <a:off x="-1347536" y="5082072"/>
              <a:ext cx="5441006" cy="362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-1179094" y="1098792"/>
              <a:ext cx="52215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橢圓 104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6" name="直線接點 105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向下箭號 2"/>
          <p:cNvSpPr/>
          <p:nvPr/>
        </p:nvSpPr>
        <p:spPr>
          <a:xfrm>
            <a:off x="3124200" y="512065"/>
            <a:ext cx="232610" cy="401908"/>
          </a:xfrm>
          <a:prstGeom prst="downArrow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6" name="圖片 6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986" y="961895"/>
            <a:ext cx="253037" cy="23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41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9" presetID="2" presetClass="entr" presetSubtype="4" accel="88000" fill="hold" grpId="0" nodeType="afterEffect" p14:presetBounceEnd="9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96000">
                                          <p:cBhvr additive="base">
                                            <p:cTn id="11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96000">
                                          <p:cBhvr additive="base">
                                            <p:cTn id="1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4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7" presetID="35" presetClass="emph" presetSubtype="0" repeatCount="3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8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7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19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0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2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3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5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6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8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9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8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31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2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34" presetID="22" presetClass="exit" presetSubtype="1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5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4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37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8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7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73" grpId="0" animBg="1"/>
          <p:bldP spid="3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7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9" presetID="2" presetClass="entr" presetSubtype="4" accel="88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4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7" presetID="35" presetClass="emph" presetSubtype="0" repeatCount="3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8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7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19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0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2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3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5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6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8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9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8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31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2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34" presetID="22" presetClass="exit" presetSubtype="1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5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4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37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8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7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73" grpId="0" animBg="1"/>
          <p:bldP spid="3" grpId="0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37312"/>
            <a:ext cx="7772400" cy="279462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電路初始，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PH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受電，其餘皆不動作。大門閉合，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LS2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5877272"/>
            <a:ext cx="6400800" cy="204428"/>
          </a:xfrm>
        </p:spPr>
        <p:txBody>
          <a:bodyPr>
            <a:normAutofit fontScale="25000" lnSpcReduction="20000"/>
          </a:bodyPr>
          <a:lstStyle/>
          <a:p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2205789" y="1083593"/>
            <a:ext cx="1110061" cy="4031325"/>
            <a:chOff x="2205789" y="1083593"/>
            <a:chExt cx="1110061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9" y="5109196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0" name="圖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068" y="1020392"/>
            <a:ext cx="183538" cy="16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29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22.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放開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EMS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，電路恢復成初始狀態。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" name="向下箭號 2"/>
          <p:cNvSpPr/>
          <p:nvPr/>
        </p:nvSpPr>
        <p:spPr>
          <a:xfrm>
            <a:off x="3124200" y="512065"/>
            <a:ext cx="232610" cy="401908"/>
          </a:xfrm>
          <a:prstGeom prst="downArrow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6" name="圖片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986" y="961895"/>
            <a:ext cx="253037" cy="23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80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xit" presetSubtype="1" accel="46000" decel="54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23.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馬達動作當中過載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TH-RY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跳脫，所有動作皆停止。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3" name="右彎箭號 72"/>
          <p:cNvSpPr/>
          <p:nvPr/>
        </p:nvSpPr>
        <p:spPr>
          <a:xfrm rot="10800000">
            <a:off x="6804655" y="1154647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75" name="群組 74"/>
          <p:cNvGrpSpPr/>
          <p:nvPr/>
        </p:nvGrpSpPr>
        <p:grpSpPr>
          <a:xfrm>
            <a:off x="6544422" y="1239482"/>
            <a:ext cx="1080758" cy="231950"/>
            <a:chOff x="6544422" y="1239482"/>
            <a:chExt cx="1080758" cy="231950"/>
          </a:xfrm>
        </p:grpSpPr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5841" y="1273297"/>
              <a:ext cx="159339" cy="164319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4422" y="1239482"/>
              <a:ext cx="253037" cy="231950"/>
            </a:xfrm>
            <a:prstGeom prst="rect">
              <a:avLst/>
            </a:prstGeom>
          </p:spPr>
        </p:pic>
      </p:grpSp>
      <p:pic>
        <p:nvPicPr>
          <p:cNvPr id="94" name="圖片 9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71" y="2482275"/>
            <a:ext cx="187847" cy="172193"/>
          </a:xfrm>
          <a:prstGeom prst="rect">
            <a:avLst/>
          </a:prstGeom>
        </p:spPr>
      </p:pic>
      <p:grpSp>
        <p:nvGrpSpPr>
          <p:cNvPr id="97" name="群組 96"/>
          <p:cNvGrpSpPr/>
          <p:nvPr/>
        </p:nvGrpSpPr>
        <p:grpSpPr>
          <a:xfrm>
            <a:off x="2253916" y="1081419"/>
            <a:ext cx="5544723" cy="4019541"/>
            <a:chOff x="-1347536" y="1098792"/>
            <a:chExt cx="5544723" cy="4019541"/>
          </a:xfrm>
        </p:grpSpPr>
        <p:cxnSp>
          <p:nvCxnSpPr>
            <p:cNvPr id="98" name="直線接點 97"/>
            <p:cNvCxnSpPr/>
            <p:nvPr/>
          </p:nvCxnSpPr>
          <p:spPr>
            <a:xfrm flipV="1">
              <a:off x="-1347536" y="5082072"/>
              <a:ext cx="5441006" cy="362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-1179094" y="1098792"/>
              <a:ext cx="52215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橢圓 104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6" name="直線接點 105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向下箭號 2"/>
          <p:cNvSpPr/>
          <p:nvPr/>
        </p:nvSpPr>
        <p:spPr>
          <a:xfrm>
            <a:off x="2743314" y="4457733"/>
            <a:ext cx="232610" cy="401908"/>
          </a:xfrm>
          <a:prstGeom prst="downArrow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6" name="圖片 6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101" y="4973409"/>
            <a:ext cx="253037" cy="23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13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9" presetID="2" presetClass="entr" presetSubtype="4" accel="88000" fill="hold" grpId="0" nodeType="afterEffect" p14:presetBounceEnd="9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96000">
                                          <p:cBhvr additive="base">
                                            <p:cTn id="11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96000">
                                          <p:cBhvr additive="base">
                                            <p:cTn id="1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4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7" presetID="35" presetClass="emph" presetSubtype="0" repeatCount="3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8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7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19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0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2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3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5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6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8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9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8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31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2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34" presetID="22" presetClass="exit" presetSubtype="1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5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4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37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8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7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40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41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40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73" grpId="0" animBg="1"/>
          <p:bldP spid="3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7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9" presetID="2" presetClass="entr" presetSubtype="4" accel="88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4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7" presetID="35" presetClass="emph" presetSubtype="0" repeatCount="3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8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7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19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0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2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3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5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6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8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29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8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31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2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34" presetID="22" presetClass="exit" presetSubtype="1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5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4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37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8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7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40" presetID="22" presetClass="exit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41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40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73" grpId="0" animBg="1"/>
          <p:bldP spid="3" grpId="0" animBg="1"/>
        </p:bldLst>
      </p:timing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24.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故障排除後將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TH-RY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復歸，電路恢復成初始狀態。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" name="向下箭號 2"/>
          <p:cNvSpPr/>
          <p:nvPr/>
        </p:nvSpPr>
        <p:spPr>
          <a:xfrm>
            <a:off x="2767376" y="4457733"/>
            <a:ext cx="232610" cy="401908"/>
          </a:xfrm>
          <a:prstGeom prst="downArrow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6" name="圖片 6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163" y="4973409"/>
            <a:ext cx="253037" cy="23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36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xit" presetSubtype="1" accel="46000" decel="54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4513" y="584684"/>
            <a:ext cx="4705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抖抖體W5" pitchFamily="81" charset="-120"/>
                <a:ea typeface="華康抖抖體W5" pitchFamily="81" charset="-120"/>
              </a:rPr>
              <a:t>謝謝觀賞</a:t>
            </a:r>
            <a:endParaRPr lang="zh-TW" alt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抖抖體W5" pitchFamily="81" charset="-120"/>
              <a:ea typeface="華康抖抖體W5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415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37312"/>
            <a:ext cx="7772400" cy="279462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2.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訪客外入內，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PH1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遮光，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X3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5877272"/>
            <a:ext cx="6400800" cy="204428"/>
          </a:xfrm>
        </p:spPr>
        <p:txBody>
          <a:bodyPr>
            <a:normAutofit fontScale="25000" lnSpcReduction="20000"/>
          </a:bodyPr>
          <a:lstStyle/>
          <a:p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2293133" y="1077870"/>
            <a:ext cx="3810056" cy="4023090"/>
            <a:chOff x="2293133" y="1077870"/>
            <a:chExt cx="3810056" cy="4023090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2293133" y="5078496"/>
              <a:ext cx="368255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5948412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602977" y="1098792"/>
              <a:ext cx="3372707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5975684" y="1077870"/>
              <a:ext cx="0" cy="31188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橢圓 20"/>
            <p:cNvSpPr/>
            <p:nvPr/>
          </p:nvSpPr>
          <p:spPr>
            <a:xfrm>
              <a:off x="5793635" y="4179692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3169296" y="1581927"/>
            <a:ext cx="4738893" cy="1536380"/>
            <a:chOff x="3169296" y="1581927"/>
            <a:chExt cx="4738893" cy="1536380"/>
          </a:xfrm>
        </p:grpSpPr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9296" y="1581927"/>
              <a:ext cx="159339" cy="164319"/>
            </a:xfrm>
            <a:prstGeom prst="rect">
              <a:avLst/>
            </a:prstGeom>
          </p:spPr>
        </p:pic>
        <p:pic>
          <p:nvPicPr>
            <p:cNvPr id="24" name="圖片 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4" y="2966136"/>
              <a:ext cx="166005" cy="152171"/>
            </a:xfrm>
            <a:prstGeom prst="rect">
              <a:avLst/>
            </a:prstGeom>
          </p:spPr>
        </p:pic>
        <p:pic>
          <p:nvPicPr>
            <p:cNvPr id="25" name="圖片 2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3970" y="2632685"/>
              <a:ext cx="159339" cy="164319"/>
            </a:xfrm>
            <a:prstGeom prst="rect">
              <a:avLst/>
            </a:prstGeom>
          </p:spPr>
        </p:pic>
      </p:grpSp>
      <p:sp>
        <p:nvSpPr>
          <p:cNvPr id="26" name="右彎箭號 25"/>
          <p:cNvSpPr/>
          <p:nvPr/>
        </p:nvSpPr>
        <p:spPr>
          <a:xfrm rot="10800000">
            <a:off x="6116432" y="1468038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31" name="圖片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878" y="1581927"/>
            <a:ext cx="159339" cy="164319"/>
          </a:xfrm>
          <a:prstGeom prst="rect">
            <a:avLst/>
          </a:prstGeom>
        </p:spPr>
      </p:pic>
      <p:pic>
        <p:nvPicPr>
          <p:cNvPr id="32" name="圖片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068" y="1020392"/>
            <a:ext cx="183538" cy="16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54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2" accel="8000" decel="1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35" presetClass="emph" presetSubtype="0" repeatCount="indefinite" fill="hold" nodeType="after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37312"/>
            <a:ext cx="7772400" cy="279462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3.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接著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MCF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動作且自保持、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亮、電動機正轉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(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開門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)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5877272"/>
            <a:ext cx="6400800" cy="204428"/>
          </a:xfrm>
        </p:spPr>
        <p:txBody>
          <a:bodyPr>
            <a:normAutofit fontScale="25000" lnSpcReduction="20000"/>
          </a:bodyPr>
          <a:lstStyle/>
          <a:p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2293133" y="1077870"/>
            <a:ext cx="3810056" cy="4023090"/>
            <a:chOff x="2293133" y="1077870"/>
            <a:chExt cx="3810056" cy="4023090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2293133" y="5078496"/>
              <a:ext cx="368255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5948412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602977" y="1098792"/>
              <a:ext cx="3372707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5975684" y="1077870"/>
              <a:ext cx="0" cy="31188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橢圓 20"/>
            <p:cNvSpPr/>
            <p:nvPr/>
          </p:nvSpPr>
          <p:spPr>
            <a:xfrm>
              <a:off x="5793635" y="4179692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3169296" y="1581927"/>
            <a:ext cx="4738893" cy="1536380"/>
            <a:chOff x="3169296" y="1581927"/>
            <a:chExt cx="4738893" cy="1536380"/>
          </a:xfrm>
        </p:grpSpPr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9296" y="1581927"/>
              <a:ext cx="159339" cy="164319"/>
            </a:xfrm>
            <a:prstGeom prst="rect">
              <a:avLst/>
            </a:prstGeom>
          </p:spPr>
        </p:pic>
        <p:pic>
          <p:nvPicPr>
            <p:cNvPr id="24" name="圖片 2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4" y="2966136"/>
              <a:ext cx="166005" cy="152171"/>
            </a:xfrm>
            <a:prstGeom prst="rect">
              <a:avLst/>
            </a:prstGeom>
          </p:spPr>
        </p:pic>
        <p:pic>
          <p:nvPicPr>
            <p:cNvPr id="25" name="圖片 2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3970" y="2632685"/>
              <a:ext cx="159339" cy="164319"/>
            </a:xfrm>
            <a:prstGeom prst="rect">
              <a:avLst/>
            </a:prstGeom>
          </p:spPr>
        </p:pic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cxnSp>
        <p:nvCxnSpPr>
          <p:cNvPr id="45" name="直線接點 44"/>
          <p:cNvCxnSpPr/>
          <p:nvPr/>
        </p:nvCxnSpPr>
        <p:spPr>
          <a:xfrm flipV="1">
            <a:off x="6720216" y="2390275"/>
            <a:ext cx="0" cy="651948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6" name="右彎箭號 65"/>
          <p:cNvSpPr/>
          <p:nvPr/>
        </p:nvSpPr>
        <p:spPr>
          <a:xfrm rot="10800000">
            <a:off x="6047852" y="1468038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5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37312"/>
            <a:ext cx="7772400" cy="279462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4.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同時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動作開始計時並自保持、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(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歡迎光臨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)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5877272"/>
            <a:ext cx="6400800" cy="204428"/>
          </a:xfrm>
        </p:spPr>
        <p:txBody>
          <a:bodyPr>
            <a:normAutofit fontScale="25000" lnSpcReduction="20000"/>
          </a:bodyPr>
          <a:lstStyle/>
          <a:p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2293133" y="1077870"/>
            <a:ext cx="3810056" cy="4023090"/>
            <a:chOff x="2293133" y="1077870"/>
            <a:chExt cx="3810056" cy="4023090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2293133" y="5078496"/>
              <a:ext cx="368255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5948412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602977" y="1098792"/>
              <a:ext cx="3372707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5975684" y="1077870"/>
              <a:ext cx="0" cy="31188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橢圓 20"/>
            <p:cNvSpPr/>
            <p:nvPr/>
          </p:nvSpPr>
          <p:spPr>
            <a:xfrm>
              <a:off x="5793635" y="4179692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3169296" y="1581927"/>
            <a:ext cx="4738893" cy="1536380"/>
            <a:chOff x="3169296" y="1581927"/>
            <a:chExt cx="4738893" cy="1536380"/>
          </a:xfrm>
        </p:grpSpPr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9296" y="1581927"/>
              <a:ext cx="159339" cy="164319"/>
            </a:xfrm>
            <a:prstGeom prst="rect">
              <a:avLst/>
            </a:prstGeom>
          </p:spPr>
        </p:pic>
        <p:pic>
          <p:nvPicPr>
            <p:cNvPr id="24" name="圖片 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4" y="2966136"/>
              <a:ext cx="166005" cy="152171"/>
            </a:xfrm>
            <a:prstGeom prst="rect">
              <a:avLst/>
            </a:prstGeom>
          </p:spPr>
        </p:pic>
        <p:pic>
          <p:nvPicPr>
            <p:cNvPr id="25" name="圖片 2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3970" y="2632685"/>
              <a:ext cx="159339" cy="164319"/>
            </a:xfrm>
            <a:prstGeom prst="rect">
              <a:avLst/>
            </a:prstGeom>
          </p:spPr>
        </p:pic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cxnSp>
        <p:nvCxnSpPr>
          <p:cNvPr id="45" name="直線接點 44"/>
          <p:cNvCxnSpPr/>
          <p:nvPr/>
        </p:nvCxnSpPr>
        <p:spPr>
          <a:xfrm flipV="1">
            <a:off x="6720216" y="2390275"/>
            <a:ext cx="0" cy="651948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4" name="右彎箭號 43"/>
          <p:cNvSpPr/>
          <p:nvPr/>
        </p:nvSpPr>
        <p:spPr>
          <a:xfrm rot="10800000">
            <a:off x="6116432" y="1468038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66" name="群組 65"/>
          <p:cNvGrpSpPr/>
          <p:nvPr/>
        </p:nvGrpSpPr>
        <p:grpSpPr>
          <a:xfrm>
            <a:off x="2323613" y="1098792"/>
            <a:ext cx="1873574" cy="4002167"/>
            <a:chOff x="2323613" y="1098792"/>
            <a:chExt cx="1873574" cy="4002167"/>
          </a:xfrm>
        </p:grpSpPr>
        <p:cxnSp>
          <p:nvCxnSpPr>
            <p:cNvPr id="67" name="直線接點 66"/>
            <p:cNvCxnSpPr/>
            <p:nvPr/>
          </p:nvCxnSpPr>
          <p:spPr>
            <a:xfrm>
              <a:off x="2323613" y="5082072"/>
              <a:ext cx="176985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2602977" y="1100304"/>
              <a:ext cx="845073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3417570" y="1098792"/>
              <a:ext cx="0" cy="217538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橢圓 70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2" name="直線接點 71"/>
            <p:cNvCxnSpPr/>
            <p:nvPr/>
          </p:nvCxnSpPr>
          <p:spPr>
            <a:xfrm>
              <a:off x="4042410" y="3202096"/>
              <a:ext cx="0" cy="9546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>
              <a:off x="3398520" y="3227336"/>
              <a:ext cx="68733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群組 73"/>
          <p:cNvGrpSpPr/>
          <p:nvPr/>
        </p:nvGrpSpPr>
        <p:grpSpPr>
          <a:xfrm>
            <a:off x="2170176" y="1098792"/>
            <a:ext cx="2027011" cy="4002167"/>
            <a:chOff x="2170176" y="1098792"/>
            <a:chExt cx="2027011" cy="4002167"/>
          </a:xfrm>
        </p:grpSpPr>
        <p:cxnSp>
          <p:nvCxnSpPr>
            <p:cNvPr id="75" name="直線接點 74"/>
            <p:cNvCxnSpPr/>
            <p:nvPr/>
          </p:nvCxnSpPr>
          <p:spPr>
            <a:xfrm>
              <a:off x="2170176" y="5082072"/>
              <a:ext cx="192329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2602977" y="1098792"/>
              <a:ext cx="1439433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橢圓 77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9" name="直線接點 78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群組 79"/>
          <p:cNvGrpSpPr/>
          <p:nvPr/>
        </p:nvGrpSpPr>
        <p:grpSpPr>
          <a:xfrm>
            <a:off x="3248965" y="3415315"/>
            <a:ext cx="456660" cy="179962"/>
            <a:chOff x="3248965" y="3415315"/>
            <a:chExt cx="456660" cy="179962"/>
          </a:xfrm>
        </p:grpSpPr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6286" y="3430958"/>
              <a:ext cx="159339" cy="164319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965" y="3415315"/>
              <a:ext cx="166005" cy="152171"/>
            </a:xfrm>
            <a:prstGeom prst="rect">
              <a:avLst/>
            </a:prstGeom>
          </p:spPr>
        </p:pic>
      </p:grpSp>
      <p:grpSp>
        <p:nvGrpSpPr>
          <p:cNvPr id="83" name="群組 82"/>
          <p:cNvGrpSpPr/>
          <p:nvPr/>
        </p:nvGrpSpPr>
        <p:grpSpPr>
          <a:xfrm>
            <a:off x="2323613" y="1098792"/>
            <a:ext cx="1546892" cy="3983280"/>
            <a:chOff x="2323613" y="1098792"/>
            <a:chExt cx="1546892" cy="3983280"/>
          </a:xfrm>
        </p:grpSpPr>
        <p:cxnSp>
          <p:nvCxnSpPr>
            <p:cNvPr id="84" name="直線接點 83"/>
            <p:cNvCxnSpPr/>
            <p:nvPr/>
          </p:nvCxnSpPr>
          <p:spPr>
            <a:xfrm>
              <a:off x="2323613" y="5082072"/>
              <a:ext cx="144447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3732856" y="4406219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2602977" y="1100304"/>
              <a:ext cx="845073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3417570" y="1098792"/>
              <a:ext cx="0" cy="217538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橢圓 87"/>
            <p:cNvSpPr/>
            <p:nvPr/>
          </p:nvSpPr>
          <p:spPr>
            <a:xfrm>
              <a:off x="3560951" y="4170045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9" name="直線接點 88"/>
            <p:cNvCxnSpPr/>
            <p:nvPr/>
          </p:nvCxnSpPr>
          <p:spPr>
            <a:xfrm>
              <a:off x="3715728" y="3202096"/>
              <a:ext cx="0" cy="9679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3398520" y="3227336"/>
              <a:ext cx="36957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322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群組 104"/>
          <p:cNvGrpSpPr/>
          <p:nvPr/>
        </p:nvGrpSpPr>
        <p:grpSpPr>
          <a:xfrm>
            <a:off x="3151190" y="1605402"/>
            <a:ext cx="4730452" cy="1518979"/>
            <a:chOff x="3151190" y="1605402"/>
            <a:chExt cx="4730452" cy="1518979"/>
          </a:xfrm>
        </p:grpSpPr>
        <p:pic>
          <p:nvPicPr>
            <p:cNvPr id="106" name="圖片 10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1190" y="1605402"/>
              <a:ext cx="166005" cy="152171"/>
            </a:xfrm>
            <a:prstGeom prst="rect">
              <a:avLst/>
            </a:prstGeom>
          </p:spPr>
        </p:pic>
        <p:pic>
          <p:nvPicPr>
            <p:cNvPr id="107" name="圖片 10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2303" y="2960062"/>
              <a:ext cx="159339" cy="164319"/>
            </a:xfrm>
            <a:prstGeom prst="rect">
              <a:avLst/>
            </a:prstGeom>
          </p:spPr>
        </p:pic>
        <p:pic>
          <p:nvPicPr>
            <p:cNvPr id="108" name="圖片 10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3885" y="2656160"/>
              <a:ext cx="166005" cy="152171"/>
            </a:xfrm>
            <a:prstGeom prst="rect">
              <a:avLst/>
            </a:prstGeom>
          </p:spPr>
        </p:pic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74505" y="6097581"/>
            <a:ext cx="7772400" cy="279462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5.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訪客已入內，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PH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不遮光，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X3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歸，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MCF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及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依然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自保持。</a:t>
            </a: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2293133" y="1077870"/>
            <a:ext cx="3810056" cy="4023090"/>
            <a:chOff x="2293133" y="1077870"/>
            <a:chExt cx="3810056" cy="4023090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2293133" y="5078496"/>
              <a:ext cx="368255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5948412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602977" y="1098792"/>
              <a:ext cx="3372707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5975684" y="1077870"/>
              <a:ext cx="0" cy="31188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橢圓 20"/>
            <p:cNvSpPr/>
            <p:nvPr/>
          </p:nvSpPr>
          <p:spPr>
            <a:xfrm>
              <a:off x="5793635" y="4179692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3169296" y="1581927"/>
            <a:ext cx="4738893" cy="1536380"/>
            <a:chOff x="3169296" y="1581927"/>
            <a:chExt cx="4738893" cy="1536380"/>
          </a:xfrm>
        </p:grpSpPr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9296" y="1581927"/>
              <a:ext cx="159339" cy="164319"/>
            </a:xfrm>
            <a:prstGeom prst="rect">
              <a:avLst/>
            </a:prstGeom>
          </p:spPr>
        </p:pic>
        <p:pic>
          <p:nvPicPr>
            <p:cNvPr id="24" name="圖片 2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4" y="2966136"/>
              <a:ext cx="166005" cy="152171"/>
            </a:xfrm>
            <a:prstGeom prst="rect">
              <a:avLst/>
            </a:prstGeom>
          </p:spPr>
        </p:pic>
        <p:pic>
          <p:nvPicPr>
            <p:cNvPr id="25" name="圖片 2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3970" y="2632685"/>
              <a:ext cx="159339" cy="164319"/>
            </a:xfrm>
            <a:prstGeom prst="rect">
              <a:avLst/>
            </a:prstGeom>
          </p:spPr>
        </p:pic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cxnSp>
        <p:nvCxnSpPr>
          <p:cNvPr id="45" name="直線接點 44"/>
          <p:cNvCxnSpPr/>
          <p:nvPr/>
        </p:nvCxnSpPr>
        <p:spPr>
          <a:xfrm flipV="1">
            <a:off x="6720216" y="2390275"/>
            <a:ext cx="0" cy="651948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4" name="右彎箭號 43"/>
          <p:cNvSpPr/>
          <p:nvPr/>
        </p:nvSpPr>
        <p:spPr>
          <a:xfrm rot="10800000">
            <a:off x="6116432" y="1468038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80" name="群組 79"/>
          <p:cNvGrpSpPr/>
          <p:nvPr/>
        </p:nvGrpSpPr>
        <p:grpSpPr>
          <a:xfrm>
            <a:off x="3248965" y="3415315"/>
            <a:ext cx="456660" cy="179962"/>
            <a:chOff x="3248965" y="3415315"/>
            <a:chExt cx="456660" cy="179962"/>
          </a:xfrm>
        </p:grpSpPr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6286" y="3430958"/>
              <a:ext cx="159339" cy="164319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965" y="3415315"/>
              <a:ext cx="166005" cy="152171"/>
            </a:xfrm>
            <a:prstGeom prst="rect">
              <a:avLst/>
            </a:prstGeom>
          </p:spPr>
        </p:pic>
      </p:grpSp>
      <p:grpSp>
        <p:nvGrpSpPr>
          <p:cNvPr id="83" name="群組 82"/>
          <p:cNvGrpSpPr/>
          <p:nvPr/>
        </p:nvGrpSpPr>
        <p:grpSpPr>
          <a:xfrm>
            <a:off x="2322390" y="1083593"/>
            <a:ext cx="1720020" cy="3983280"/>
            <a:chOff x="2323613" y="1098792"/>
            <a:chExt cx="1720020" cy="3983280"/>
          </a:xfrm>
        </p:grpSpPr>
        <p:cxnSp>
          <p:nvCxnSpPr>
            <p:cNvPr id="84" name="直線接點 83"/>
            <p:cNvCxnSpPr/>
            <p:nvPr/>
          </p:nvCxnSpPr>
          <p:spPr>
            <a:xfrm>
              <a:off x="2323613" y="5082072"/>
              <a:ext cx="144447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3732856" y="4406219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2602977" y="1100304"/>
              <a:ext cx="845073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3417570" y="1098792"/>
              <a:ext cx="0" cy="217538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橢圓 87"/>
            <p:cNvSpPr/>
            <p:nvPr/>
          </p:nvSpPr>
          <p:spPr>
            <a:xfrm>
              <a:off x="3560951" y="4170045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9" name="直線接點 88"/>
            <p:cNvCxnSpPr/>
            <p:nvPr/>
          </p:nvCxnSpPr>
          <p:spPr>
            <a:xfrm>
              <a:off x="3715728" y="3202096"/>
              <a:ext cx="0" cy="9679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3398520" y="3227336"/>
              <a:ext cx="64511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群組 90"/>
          <p:cNvGrpSpPr/>
          <p:nvPr/>
        </p:nvGrpSpPr>
        <p:grpSpPr>
          <a:xfrm>
            <a:off x="2170176" y="1098792"/>
            <a:ext cx="2027011" cy="4002167"/>
            <a:chOff x="2170176" y="1098792"/>
            <a:chExt cx="2027011" cy="4002167"/>
          </a:xfrm>
        </p:grpSpPr>
        <p:cxnSp>
          <p:nvCxnSpPr>
            <p:cNvPr id="92" name="直線接點 91"/>
            <p:cNvCxnSpPr/>
            <p:nvPr/>
          </p:nvCxnSpPr>
          <p:spPr>
            <a:xfrm>
              <a:off x="2170176" y="5082072"/>
              <a:ext cx="192329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 flipV="1">
              <a:off x="2602977" y="1098792"/>
              <a:ext cx="1439433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橢圓 94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6" name="直線接點 95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橢圓 96"/>
            <p:cNvSpPr/>
            <p:nvPr/>
          </p:nvSpPr>
          <p:spPr>
            <a:xfrm>
              <a:off x="3561836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8" name="直線接點 97"/>
            <p:cNvCxnSpPr/>
            <p:nvPr/>
          </p:nvCxnSpPr>
          <p:spPr>
            <a:xfrm>
              <a:off x="3732455" y="3185160"/>
              <a:ext cx="0" cy="100187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3740476" y="4409235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 flipV="1">
              <a:off x="3732455" y="3216726"/>
              <a:ext cx="345261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394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xit" presetSubtype="2" accel="24000" decel="3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2" presetClass="exit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2" presetClass="exit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22" presetClass="exit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38925" y="5865274"/>
            <a:ext cx="6864243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6.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時間到，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接點動作，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Y1(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歡迎光臨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)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TR3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開始計時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0" name="群組 79"/>
          <p:cNvGrpSpPr/>
          <p:nvPr/>
        </p:nvGrpSpPr>
        <p:grpSpPr>
          <a:xfrm>
            <a:off x="3248965" y="3415315"/>
            <a:ext cx="456660" cy="179962"/>
            <a:chOff x="3248965" y="3415315"/>
            <a:chExt cx="456660" cy="179962"/>
          </a:xfrm>
        </p:grpSpPr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6286" y="3430958"/>
              <a:ext cx="159339" cy="164319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965" y="3415315"/>
              <a:ext cx="166005" cy="152171"/>
            </a:xfrm>
            <a:prstGeom prst="rect">
              <a:avLst/>
            </a:prstGeom>
          </p:spPr>
        </p:pic>
      </p:grpSp>
      <p:grpSp>
        <p:nvGrpSpPr>
          <p:cNvPr id="70" name="群組 69"/>
          <p:cNvGrpSpPr/>
          <p:nvPr/>
        </p:nvGrpSpPr>
        <p:grpSpPr>
          <a:xfrm>
            <a:off x="3272109" y="3414329"/>
            <a:ext cx="423566" cy="175274"/>
            <a:chOff x="4281271" y="4264560"/>
            <a:chExt cx="423566" cy="175274"/>
          </a:xfrm>
        </p:grpSpPr>
        <p:pic>
          <p:nvPicPr>
            <p:cNvPr id="71" name="圖片 7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8832" y="4264560"/>
              <a:ext cx="166005" cy="152171"/>
            </a:xfrm>
            <a:prstGeom prst="rect">
              <a:avLst/>
            </a:prstGeom>
          </p:spPr>
        </p:pic>
        <p:pic>
          <p:nvPicPr>
            <p:cNvPr id="72" name="圖片 7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1271" y="4275515"/>
              <a:ext cx="159339" cy="164319"/>
            </a:xfrm>
            <a:prstGeom prst="rect">
              <a:avLst/>
            </a:prstGeom>
          </p:spPr>
        </p:pic>
      </p:grpSp>
      <p:grpSp>
        <p:nvGrpSpPr>
          <p:cNvPr id="73" name="群組 72"/>
          <p:cNvGrpSpPr/>
          <p:nvPr/>
        </p:nvGrpSpPr>
        <p:grpSpPr>
          <a:xfrm>
            <a:off x="3561836" y="3185160"/>
            <a:ext cx="515880" cy="1899928"/>
            <a:chOff x="3561836" y="3185160"/>
            <a:chExt cx="515880" cy="1899928"/>
          </a:xfrm>
        </p:grpSpPr>
        <p:sp>
          <p:nvSpPr>
            <p:cNvPr id="74" name="橢圓 73"/>
            <p:cNvSpPr/>
            <p:nvPr/>
          </p:nvSpPr>
          <p:spPr>
            <a:xfrm>
              <a:off x="3561836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5" name="直線接點 74"/>
            <p:cNvCxnSpPr/>
            <p:nvPr/>
          </p:nvCxnSpPr>
          <p:spPr>
            <a:xfrm>
              <a:off x="3732455" y="3185160"/>
              <a:ext cx="0" cy="100187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3740476" y="4409235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3732455" y="3216726"/>
              <a:ext cx="345261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群組 77"/>
          <p:cNvGrpSpPr/>
          <p:nvPr/>
        </p:nvGrpSpPr>
        <p:grpSpPr>
          <a:xfrm>
            <a:off x="2170176" y="1098792"/>
            <a:ext cx="2027011" cy="4002167"/>
            <a:chOff x="2170176" y="1098792"/>
            <a:chExt cx="2027011" cy="4002167"/>
          </a:xfrm>
        </p:grpSpPr>
        <p:cxnSp>
          <p:nvCxnSpPr>
            <p:cNvPr id="79" name="直線接點 78"/>
            <p:cNvCxnSpPr/>
            <p:nvPr/>
          </p:nvCxnSpPr>
          <p:spPr>
            <a:xfrm>
              <a:off x="2170176" y="5082072"/>
              <a:ext cx="192329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2602977" y="1098792"/>
              <a:ext cx="1439433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橢圓 102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4" name="直線接點 103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群組 108"/>
          <p:cNvGrpSpPr/>
          <p:nvPr/>
        </p:nvGrpSpPr>
        <p:grpSpPr>
          <a:xfrm>
            <a:off x="2181726" y="1100306"/>
            <a:ext cx="2360366" cy="4002167"/>
            <a:chOff x="1836821" y="1098792"/>
            <a:chExt cx="2360366" cy="4002167"/>
          </a:xfrm>
        </p:grpSpPr>
        <p:cxnSp>
          <p:nvCxnSpPr>
            <p:cNvPr id="110" name="直線接點 109"/>
            <p:cNvCxnSpPr/>
            <p:nvPr/>
          </p:nvCxnSpPr>
          <p:spPr>
            <a:xfrm>
              <a:off x="1836821" y="5082072"/>
              <a:ext cx="22566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2069432" y="1098792"/>
              <a:ext cx="19729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橢圓 112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5" name="圖片 1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871" y="1605989"/>
            <a:ext cx="159339" cy="164319"/>
          </a:xfrm>
          <a:prstGeom prst="rect">
            <a:avLst/>
          </a:prstGeom>
        </p:spPr>
      </p:pic>
      <p:grpSp>
        <p:nvGrpSpPr>
          <p:cNvPr id="116" name="群組 115"/>
          <p:cNvGrpSpPr/>
          <p:nvPr/>
        </p:nvGrpSpPr>
        <p:grpSpPr>
          <a:xfrm>
            <a:off x="2170176" y="1098792"/>
            <a:ext cx="1880055" cy="3994127"/>
            <a:chOff x="2170176" y="1098792"/>
            <a:chExt cx="1880055" cy="3994127"/>
          </a:xfrm>
        </p:grpSpPr>
        <p:cxnSp>
          <p:nvCxnSpPr>
            <p:cNvPr id="117" name="直線接點 116"/>
            <p:cNvCxnSpPr/>
            <p:nvPr/>
          </p:nvCxnSpPr>
          <p:spPr>
            <a:xfrm>
              <a:off x="2170176" y="5082072"/>
              <a:ext cx="123857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>
              <a:off x="3416568" y="441706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2602977" y="1098792"/>
              <a:ext cx="1439433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橢圓 119"/>
            <p:cNvSpPr/>
            <p:nvPr/>
          </p:nvSpPr>
          <p:spPr>
            <a:xfrm>
              <a:off x="3253970" y="4176900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1" name="直線接點 120"/>
            <p:cNvCxnSpPr/>
            <p:nvPr/>
          </p:nvCxnSpPr>
          <p:spPr>
            <a:xfrm>
              <a:off x="4042410" y="1098792"/>
              <a:ext cx="0" cy="211591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3416568" y="3214709"/>
              <a:ext cx="63366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>
              <a:off x="3416568" y="3214709"/>
              <a:ext cx="0" cy="9621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263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5" presetClass="emph" presetSubtype="0" repeatCount="indefinite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3769" y="5865274"/>
            <a:ext cx="7729400" cy="732983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7.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TR3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計時時間到，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跳脫，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復歸，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TR3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也復歸。     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205788" y="1083593"/>
            <a:ext cx="1110062" cy="4031325"/>
            <a:chOff x="2205788" y="1083593"/>
            <a:chExt cx="1110062" cy="4031325"/>
          </a:xfrm>
        </p:grpSpPr>
        <p:cxnSp>
          <p:nvCxnSpPr>
            <p:cNvPr id="5" name="直線接點 4"/>
            <p:cNvCxnSpPr/>
            <p:nvPr/>
          </p:nvCxnSpPr>
          <p:spPr>
            <a:xfrm>
              <a:off x="2205788" y="5089384"/>
              <a:ext cx="89004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3095836" y="4202456"/>
              <a:ext cx="0" cy="91246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402451" y="1104514"/>
              <a:ext cx="69338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095836" y="1083593"/>
              <a:ext cx="0" cy="29214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圓角矩形 8"/>
            <p:cNvSpPr/>
            <p:nvPr/>
          </p:nvSpPr>
          <p:spPr>
            <a:xfrm>
              <a:off x="2847798" y="4005064"/>
              <a:ext cx="468052" cy="197392"/>
            </a:xfrm>
            <a:prstGeom prst="roundRect">
              <a:avLst/>
            </a:prstGeom>
            <a:solidFill>
              <a:srgbClr val="C0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7324202" y="2636413"/>
            <a:ext cx="583986" cy="939094"/>
            <a:chOff x="7324202" y="2636413"/>
            <a:chExt cx="583986" cy="939094"/>
          </a:xfrm>
        </p:grpSpPr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2183" y="3423336"/>
              <a:ext cx="166005" cy="152171"/>
            </a:xfrm>
            <a:prstGeom prst="rect">
              <a:avLst/>
            </a:prstGeom>
          </p:spPr>
        </p:pic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4202" y="2636413"/>
              <a:ext cx="159339" cy="164319"/>
            </a:xfrm>
            <a:prstGeom prst="rect">
              <a:avLst/>
            </a:prstGeom>
          </p:spPr>
        </p:pic>
      </p:grpSp>
      <p:grpSp>
        <p:nvGrpSpPr>
          <p:cNvPr id="46" name="群組 45"/>
          <p:cNvGrpSpPr/>
          <p:nvPr/>
        </p:nvGrpSpPr>
        <p:grpSpPr>
          <a:xfrm>
            <a:off x="2293133" y="1077870"/>
            <a:ext cx="4983967" cy="4030068"/>
            <a:chOff x="2293133" y="1077870"/>
            <a:chExt cx="4983967" cy="4030068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2293133" y="5078496"/>
              <a:ext cx="4766793" cy="224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718433" y="4425107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2602977" y="1098793"/>
              <a:ext cx="4115456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718433" y="1077870"/>
              <a:ext cx="0" cy="131240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6563656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6718433" y="3042222"/>
              <a:ext cx="0" cy="113485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250429" y="2390274"/>
              <a:ext cx="0" cy="65194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696574" y="2384058"/>
              <a:ext cx="58052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723245" y="3073014"/>
              <a:ext cx="5538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6899910" y="413766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接點 56"/>
            <p:cNvCxnSpPr/>
            <p:nvPr/>
          </p:nvCxnSpPr>
          <p:spPr>
            <a:xfrm>
              <a:off x="7053572" y="3809998"/>
              <a:ext cx="0" cy="3861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053572" y="4418127"/>
              <a:ext cx="0" cy="6898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676923" y="3817280"/>
              <a:ext cx="3911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群組 59"/>
          <p:cNvGrpSpPr/>
          <p:nvPr/>
        </p:nvGrpSpPr>
        <p:grpSpPr>
          <a:xfrm>
            <a:off x="611560" y="472387"/>
            <a:ext cx="1191840" cy="4805733"/>
            <a:chOff x="611560" y="472387"/>
            <a:chExt cx="1191840" cy="4805733"/>
          </a:xfrm>
        </p:grpSpPr>
        <p:cxnSp>
          <p:nvCxnSpPr>
            <p:cNvPr id="61" name="直線接點 60"/>
            <p:cNvCxnSpPr/>
            <p:nvPr/>
          </p:nvCxnSpPr>
          <p:spPr>
            <a:xfrm flipV="1">
              <a:off x="1538925" y="472387"/>
              <a:ext cx="0" cy="39953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885724" y="472387"/>
              <a:ext cx="0" cy="405950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1191360" y="1848190"/>
              <a:ext cx="0" cy="2619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913872" y="1892980"/>
              <a:ext cx="27748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/>
            <p:cNvSpPr/>
            <p:nvPr/>
          </p:nvSpPr>
          <p:spPr>
            <a:xfrm>
              <a:off x="611560" y="4531895"/>
              <a:ext cx="1191840" cy="746225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0" name="群組 69"/>
          <p:cNvGrpSpPr/>
          <p:nvPr/>
        </p:nvGrpSpPr>
        <p:grpSpPr>
          <a:xfrm>
            <a:off x="3266109" y="3434373"/>
            <a:ext cx="423566" cy="175274"/>
            <a:chOff x="4281271" y="4264560"/>
            <a:chExt cx="423566" cy="175274"/>
          </a:xfrm>
        </p:grpSpPr>
        <p:pic>
          <p:nvPicPr>
            <p:cNvPr id="71" name="圖片 7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8832" y="4264560"/>
              <a:ext cx="166005" cy="152171"/>
            </a:xfrm>
            <a:prstGeom prst="rect">
              <a:avLst/>
            </a:prstGeom>
          </p:spPr>
        </p:pic>
        <p:pic>
          <p:nvPicPr>
            <p:cNvPr id="72" name="圖片 7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1271" y="4275515"/>
              <a:ext cx="159339" cy="164319"/>
            </a:xfrm>
            <a:prstGeom prst="rect">
              <a:avLst/>
            </a:prstGeom>
          </p:spPr>
        </p:pic>
      </p:grpSp>
      <p:grpSp>
        <p:nvGrpSpPr>
          <p:cNvPr id="78" name="群組 77"/>
          <p:cNvGrpSpPr/>
          <p:nvPr/>
        </p:nvGrpSpPr>
        <p:grpSpPr>
          <a:xfrm>
            <a:off x="2170176" y="1098792"/>
            <a:ext cx="2027011" cy="4002167"/>
            <a:chOff x="2170176" y="1098792"/>
            <a:chExt cx="2027011" cy="4002167"/>
          </a:xfrm>
        </p:grpSpPr>
        <p:cxnSp>
          <p:nvCxnSpPr>
            <p:cNvPr id="79" name="直線接點 78"/>
            <p:cNvCxnSpPr/>
            <p:nvPr/>
          </p:nvCxnSpPr>
          <p:spPr>
            <a:xfrm>
              <a:off x="2170176" y="5082072"/>
              <a:ext cx="192329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2602977" y="1098792"/>
              <a:ext cx="1439433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橢圓 102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4" name="直線接點 103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群組 108"/>
          <p:cNvGrpSpPr/>
          <p:nvPr/>
        </p:nvGrpSpPr>
        <p:grpSpPr>
          <a:xfrm>
            <a:off x="2181726" y="1100306"/>
            <a:ext cx="2360366" cy="4002167"/>
            <a:chOff x="1836821" y="1098792"/>
            <a:chExt cx="2360366" cy="4002167"/>
          </a:xfrm>
        </p:grpSpPr>
        <p:cxnSp>
          <p:nvCxnSpPr>
            <p:cNvPr id="110" name="直線接點 109"/>
            <p:cNvCxnSpPr/>
            <p:nvPr/>
          </p:nvCxnSpPr>
          <p:spPr>
            <a:xfrm>
              <a:off x="1836821" y="5082072"/>
              <a:ext cx="22566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4042410" y="442510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2069432" y="1098792"/>
              <a:ext cx="19729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橢圓 112"/>
            <p:cNvSpPr/>
            <p:nvPr/>
          </p:nvSpPr>
          <p:spPr>
            <a:xfrm>
              <a:off x="3887633" y="4187033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>
              <a:off x="4042410" y="1098792"/>
              <a:ext cx="0" cy="305791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5" name="圖片 1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871" y="1605989"/>
            <a:ext cx="159339" cy="164319"/>
          </a:xfrm>
          <a:prstGeom prst="rect">
            <a:avLst/>
          </a:prstGeom>
        </p:spPr>
      </p:pic>
      <p:grpSp>
        <p:nvGrpSpPr>
          <p:cNvPr id="66" name="群組 65"/>
          <p:cNvGrpSpPr/>
          <p:nvPr/>
        </p:nvGrpSpPr>
        <p:grpSpPr>
          <a:xfrm>
            <a:off x="2170176" y="1098792"/>
            <a:ext cx="1880055" cy="3994127"/>
            <a:chOff x="2170176" y="1098792"/>
            <a:chExt cx="1880055" cy="3994127"/>
          </a:xfrm>
        </p:grpSpPr>
        <p:cxnSp>
          <p:nvCxnSpPr>
            <p:cNvPr id="67" name="直線接點 66"/>
            <p:cNvCxnSpPr/>
            <p:nvPr/>
          </p:nvCxnSpPr>
          <p:spPr>
            <a:xfrm>
              <a:off x="2170176" y="5082072"/>
              <a:ext cx="123857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3416568" y="4417066"/>
              <a:ext cx="0" cy="67585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2602977" y="1098792"/>
              <a:ext cx="1439433" cy="15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橢圓 82"/>
            <p:cNvSpPr/>
            <p:nvPr/>
          </p:nvSpPr>
          <p:spPr>
            <a:xfrm>
              <a:off x="3253970" y="4176900"/>
              <a:ext cx="309554" cy="24016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4" name="直線接點 83"/>
            <p:cNvCxnSpPr/>
            <p:nvPr/>
          </p:nvCxnSpPr>
          <p:spPr>
            <a:xfrm>
              <a:off x="4042410" y="1098792"/>
              <a:ext cx="0" cy="211591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3416568" y="3214709"/>
              <a:ext cx="63366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3416568" y="3214709"/>
              <a:ext cx="0" cy="9621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7" name="圖片 8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691" y="1560688"/>
            <a:ext cx="253037" cy="231950"/>
          </a:xfrm>
          <a:prstGeom prst="rect">
            <a:avLst/>
          </a:prstGeom>
        </p:spPr>
      </p:pic>
      <p:pic>
        <p:nvPicPr>
          <p:cNvPr id="88" name="圖片 8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796" y="1560688"/>
            <a:ext cx="253037" cy="23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48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5" presetClass="emph" presetSubtype="0" repeatCount="2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608</Words>
  <Application>Microsoft Office PowerPoint</Application>
  <PresentationFormat>如螢幕大小 (4:3)</PresentationFormat>
  <Paragraphs>52</Paragraphs>
  <Slides>33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34" baseType="lpstr">
      <vt:lpstr>Office 佈景主題</vt:lpstr>
      <vt:lpstr>PowerPoint 簡報</vt:lpstr>
      <vt:lpstr>PowerPoint 簡報</vt:lpstr>
      <vt:lpstr>1.電路初始，PH受電，其餘皆不動作。大門閉合，LS2動作。</vt:lpstr>
      <vt:lpstr>2.訪客外入內，PH1遮光，X3動作</vt:lpstr>
      <vt:lpstr>3.接著MCF動作且自保持、R1亮、電動機正轉(開門)</vt:lpstr>
      <vt:lpstr>4.同時TR1動作開始計時並自保持、Y1亮(歡迎光臨)</vt:lpstr>
      <vt:lpstr>5.訪客已入內，PH不遮光，X3復歸，MCF及TR1依然自保持。</vt:lpstr>
      <vt:lpstr>6.  T1時間到，TR1接點動作，Y1(歡迎光臨)滅，X1動作，      TR3開始計時</vt:lpstr>
      <vt:lpstr>7. TR3計時時間到，TR1跳脫，X1復歸，TR3也復歸。     </vt:lpstr>
      <vt:lpstr>PowerPoint 簡報</vt:lpstr>
      <vt:lpstr>8. 大門全開，LS1動作，MCF復歸、R1滅、馬達停止，TR5動作並     開始計時。</vt:lpstr>
      <vt:lpstr>9.  TR5計時時間到，接點動作，MCR動作且自保持、R2亮、馬達反      轉，大門關閉。</vt:lpstr>
      <vt:lpstr>10.  關門動作啟動後LS1復歸，TR5跳脫，接點也隨著復歸，。</vt:lpstr>
      <vt:lpstr>10.  門關至閉合LS2動作，MCR跳脫、R2滅、馬達停止。        回復初始狀態。</vt:lpstr>
      <vt:lpstr>PowerPoint 簡報</vt:lpstr>
      <vt:lpstr>11.電路初始，PH受電，其餘皆不動作。大門閉合，LS2動作。</vt:lpstr>
      <vt:lpstr>12.訪客內出外，PH2遮光，X4動作</vt:lpstr>
      <vt:lpstr>13.接著MCF動作且自保持、R1亮、電動機正轉(開門)</vt:lpstr>
      <vt:lpstr>14.同時TR2動作開始計時並自保持、Y2亮(謝謝光臨)</vt:lpstr>
      <vt:lpstr>15.訪客已入內，PH不遮光，X4復歸，MCF及TR2依然自保持。</vt:lpstr>
      <vt:lpstr>16.  T2時間到，TR2接點動作，Y2(謝謝光臨)滅，X2動作，      TR4開始計時</vt:lpstr>
      <vt:lpstr>17. TR4計時時間到，TR2跳脫，X2復歸，TR4也復歸。     </vt:lpstr>
      <vt:lpstr>PowerPoint 簡報</vt:lpstr>
      <vt:lpstr>18. 大門全開，LS1動作，MCF復歸、R1滅、馬達停止，TR5動作並     開始計時。</vt:lpstr>
      <vt:lpstr>19.  TR5計時時間到，接點動作，MCR動作且自保持、R2亮、        馬達反轉，大門關閉。</vt:lpstr>
      <vt:lpstr>10.  關門動作啟動後LS1復歸，TR5跳脫，接點也隨著復歸，。</vt:lpstr>
      <vt:lpstr>20.  門關至閉合LS2動作，MCR跳脫、R2滅、馬達停止。        回復初始狀態。</vt:lpstr>
      <vt:lpstr>PowerPoint 簡報</vt:lpstr>
      <vt:lpstr>21. 馬達動作當中按下EMS，除PH依然受電外，其餘皆不動作。</vt:lpstr>
      <vt:lpstr>22. 放開EMS，電路恢復成初始狀態。</vt:lpstr>
      <vt:lpstr>23. 馬達動作當中過載TH-RY跳脫，所有動作皆停止。</vt:lpstr>
      <vt:lpstr>24. 故障排除後將TH-RY復歸，電路恢復成初始狀態。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39</cp:revision>
  <dcterms:created xsi:type="dcterms:W3CDTF">2019-06-13T08:29:26Z</dcterms:created>
  <dcterms:modified xsi:type="dcterms:W3CDTF">2019-06-22T11:35:33Z</dcterms:modified>
</cp:coreProperties>
</file>