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8" r:id="rId5"/>
    <p:sldId id="259" r:id="rId6"/>
    <p:sldId id="260" r:id="rId7"/>
    <p:sldId id="265" r:id="rId8"/>
    <p:sldId id="261" r:id="rId9"/>
    <p:sldId id="269" r:id="rId10"/>
    <p:sldId id="264" r:id="rId11"/>
    <p:sldId id="266" r:id="rId12"/>
    <p:sldId id="267" r:id="rId13"/>
    <p:sldId id="268" r:id="rId14"/>
    <p:sldId id="270" r:id="rId15"/>
    <p:sldId id="273" r:id="rId16"/>
    <p:sldId id="274" r:id="rId17"/>
    <p:sldId id="271" r:id="rId18"/>
    <p:sldId id="272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36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38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67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34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85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83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63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005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64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0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E4BF-99D8-42E3-B0E7-F3141CEC3C09}" type="datetimeFigureOut">
              <a:rPr lang="zh-TW" altLang="en-US" smtClean="0"/>
              <a:t>2019/6/22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006A-4E38-4A1C-A828-4ED94C9F39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00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4.xml"/><Relationship Id="rId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室內配線乙級 第二站 第五題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1007604" y="2060848"/>
            <a:ext cx="788487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chemeClr val="bg2">
                    <a:lumMod val="10000"/>
                  </a:schemeClr>
                </a:solidFill>
              </a:rPr>
              <a:t>操作步驟</a:t>
            </a:r>
            <a:r>
              <a:rPr lang="en-US" altLang="zh-TW" sz="4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dirty="0" smtClean="0">
                <a:solidFill>
                  <a:schemeClr val="bg1"/>
                </a:solidFill>
                <a:hlinkClick r:id="rId3" action="ppaction://hlinksldjump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hlinkClick r:id="rId3" action="ppaction://hlinksldjump"/>
              </a:rPr>
              <a:t>以</a:t>
            </a:r>
            <a:r>
              <a:rPr lang="en-US" altLang="zh-TW" dirty="0" smtClean="0">
                <a:solidFill>
                  <a:schemeClr val="bg1"/>
                </a:solidFill>
                <a:hlinkClick r:id="rId3" action="ppaction://hlinksldjump"/>
              </a:rPr>
              <a:t>PB/ON</a:t>
            </a:r>
            <a:r>
              <a:rPr lang="zh-TW" altLang="en-US" dirty="0" smtClean="0">
                <a:solidFill>
                  <a:schemeClr val="bg1"/>
                </a:solidFill>
                <a:hlinkClick r:id="rId3" action="ppaction://hlinksldjump"/>
              </a:rPr>
              <a:t>啟動、以</a:t>
            </a:r>
            <a:r>
              <a:rPr lang="en-US" altLang="zh-TW" dirty="0" smtClean="0">
                <a:solidFill>
                  <a:schemeClr val="bg1"/>
                </a:solidFill>
                <a:hlinkClick r:id="rId3" action="ppaction://hlinksldjump"/>
              </a:rPr>
              <a:t>PB/OFF</a:t>
            </a:r>
            <a:r>
              <a:rPr lang="zh-TW" altLang="en-US" dirty="0" smtClean="0">
                <a:solidFill>
                  <a:schemeClr val="bg1"/>
                </a:solidFill>
                <a:hlinkClick r:id="rId3" action="ppaction://hlinksldjump"/>
              </a:rPr>
              <a:t>停止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2.</a:t>
            </a:r>
            <a:r>
              <a:rPr lang="zh-TW" altLang="en-US" dirty="0">
                <a:solidFill>
                  <a:srgbClr val="FF0000"/>
                </a:solidFill>
                <a:hlinkClick r:id="rId4" action="ppaction://hlinksldjump"/>
              </a:rPr>
              <a:t>動作當中</a:t>
            </a:r>
            <a:r>
              <a:rPr lang="en-US" altLang="zh-TW" dirty="0">
                <a:solidFill>
                  <a:srgbClr val="FF0000"/>
                </a:solidFill>
                <a:hlinkClick r:id="rId4" action="ppaction://hlinksldjump"/>
              </a:rPr>
              <a:t>TH-RY</a:t>
            </a:r>
            <a:r>
              <a:rPr lang="zh-TW" altLang="en-US" dirty="0">
                <a:solidFill>
                  <a:schemeClr val="bg1"/>
                </a:solidFill>
                <a:hlinkClick r:id="rId4" action="ppaction://hlinksldjump"/>
              </a:rPr>
              <a:t>跳脫</a:t>
            </a:r>
            <a:endParaRPr lang="en-US" altLang="zh-TW" dirty="0">
              <a:solidFill>
                <a:schemeClr val="bg1"/>
              </a:solidFill>
              <a:hlinkClick r:id="" action="ppaction://noaction"/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3.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以</a:t>
            </a:r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PB/ON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啟動、以</a:t>
            </a:r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COUNTER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計數停止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19572" y="1336852"/>
            <a:ext cx="7772400" cy="735012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沖床機自動計數直流煞車控制電路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80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3672408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2-1.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如果運轉當中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跳脫，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3929785" y="1225319"/>
            <a:ext cx="2186647" cy="847404"/>
            <a:chOff x="3926681" y="1219890"/>
            <a:chExt cx="2186647" cy="847404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681" y="1902975"/>
              <a:ext cx="159339" cy="164319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156" y="1791516"/>
              <a:ext cx="137172" cy="125741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00" y="1219890"/>
              <a:ext cx="159339" cy="164319"/>
            </a:xfrm>
            <a:prstGeom prst="rect">
              <a:avLst/>
            </a:prstGeom>
          </p:spPr>
        </p:pic>
      </p:grp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/>
          <p:cNvGrpSpPr/>
          <p:nvPr/>
        </p:nvGrpSpPr>
        <p:grpSpPr>
          <a:xfrm>
            <a:off x="3023828" y="836712"/>
            <a:ext cx="2916324" cy="4743608"/>
            <a:chOff x="3023828" y="836712"/>
            <a:chExt cx="2916324" cy="4743608"/>
          </a:xfrm>
        </p:grpSpPr>
        <p:cxnSp>
          <p:nvCxnSpPr>
            <p:cNvPr id="66" name="直線接點 65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橢圓 6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右彎箭號 78"/>
          <p:cNvSpPr/>
          <p:nvPr/>
        </p:nvSpPr>
        <p:spPr>
          <a:xfrm rot="10800000">
            <a:off x="4824028" y="469127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4319972" y="4626299"/>
            <a:ext cx="483375" cy="265798"/>
            <a:chOff x="4319972" y="4626299"/>
            <a:chExt cx="483375" cy="265798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4626299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4689140"/>
              <a:ext cx="221408" cy="202957"/>
            </a:xfrm>
            <a:prstGeom prst="rect">
              <a:avLst/>
            </a:prstGeom>
          </p:spPr>
        </p:pic>
      </p:grpSp>
      <p:sp>
        <p:nvSpPr>
          <p:cNvPr id="80" name="標題 1"/>
          <p:cNvSpPr txBox="1">
            <a:spLocks/>
          </p:cNvSpPr>
          <p:nvPr/>
        </p:nvSpPr>
        <p:spPr>
          <a:xfrm>
            <a:off x="4350864" y="5985284"/>
            <a:ext cx="3857540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跳脫、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響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4" name="群組 83"/>
          <p:cNvGrpSpPr/>
          <p:nvPr/>
        </p:nvGrpSpPr>
        <p:grpSpPr>
          <a:xfrm>
            <a:off x="3922681" y="1239455"/>
            <a:ext cx="2208810" cy="827189"/>
            <a:chOff x="3926451" y="1233386"/>
            <a:chExt cx="2208810" cy="827189"/>
          </a:xfrm>
        </p:grpSpPr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5922" y="1790888"/>
              <a:ext cx="159339" cy="164319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451" y="1908404"/>
              <a:ext cx="166005" cy="152171"/>
            </a:xfrm>
            <a:prstGeom prst="rect">
              <a:avLst/>
            </a:prstGeom>
          </p:spPr>
        </p:pic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6986" y="1233386"/>
              <a:ext cx="170457" cy="156252"/>
            </a:xfrm>
            <a:prstGeom prst="rect">
              <a:avLst/>
            </a:prstGeom>
          </p:spPr>
        </p:pic>
      </p:grpSp>
      <p:grpSp>
        <p:nvGrpSpPr>
          <p:cNvPr id="89" name="群組 88"/>
          <p:cNvGrpSpPr/>
          <p:nvPr/>
        </p:nvGrpSpPr>
        <p:grpSpPr>
          <a:xfrm>
            <a:off x="3004547" y="833613"/>
            <a:ext cx="2022539" cy="4767402"/>
            <a:chOff x="3004547" y="833613"/>
            <a:chExt cx="2022539" cy="4767402"/>
          </a:xfrm>
        </p:grpSpPr>
        <p:grpSp>
          <p:nvGrpSpPr>
            <p:cNvPr id="90" name="群組 89"/>
            <p:cNvGrpSpPr/>
            <p:nvPr/>
          </p:nvGrpSpPr>
          <p:grpSpPr>
            <a:xfrm>
              <a:off x="3004547" y="833613"/>
              <a:ext cx="1837283" cy="4767402"/>
              <a:chOff x="3009007" y="821838"/>
              <a:chExt cx="1837283" cy="4767402"/>
            </a:xfrm>
          </p:grpSpPr>
          <p:cxnSp>
            <p:nvCxnSpPr>
              <p:cNvPr id="93" name="直線接點 92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接點 96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接點 97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接點 104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接點 105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橢圓 90"/>
            <p:cNvSpPr/>
            <p:nvPr/>
          </p:nvSpPr>
          <p:spPr>
            <a:xfrm>
              <a:off x="4279508" y="3590066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橢圓 91"/>
            <p:cNvSpPr/>
            <p:nvPr/>
          </p:nvSpPr>
          <p:spPr>
            <a:xfrm>
              <a:off x="4667046" y="357790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7" name="群組 106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群組 111"/>
          <p:cNvGrpSpPr/>
          <p:nvPr/>
        </p:nvGrpSpPr>
        <p:grpSpPr>
          <a:xfrm>
            <a:off x="3023828" y="811043"/>
            <a:ext cx="2412268" cy="4796254"/>
            <a:chOff x="3023828" y="811043"/>
            <a:chExt cx="2412268" cy="4796254"/>
          </a:xfrm>
        </p:grpSpPr>
        <p:sp>
          <p:nvSpPr>
            <p:cNvPr id="113" name="橢圓 112"/>
            <p:cNvSpPr/>
            <p:nvPr/>
          </p:nvSpPr>
          <p:spPr>
            <a:xfrm>
              <a:off x="5076056" y="357790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H="1">
              <a:off x="3023828" y="836712"/>
              <a:ext cx="223224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3023828" y="5589240"/>
              <a:ext cx="158417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H="1">
              <a:off x="4662010" y="4797152"/>
              <a:ext cx="6300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H="1">
              <a:off x="4572000" y="4761148"/>
              <a:ext cx="126014" cy="25202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>
              <a:stCxn id="113" idx="0"/>
            </p:cNvCxnSpPr>
            <p:nvPr/>
          </p:nvCxnSpPr>
          <p:spPr>
            <a:xfrm flipV="1">
              <a:off x="5256076" y="811043"/>
              <a:ext cx="0" cy="2766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5256076" y="3912381"/>
              <a:ext cx="0" cy="8847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4572000" y="5013176"/>
              <a:ext cx="0" cy="594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209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2" accel="24000" decel="28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"/>
                            </p:stCondLst>
                            <p:childTnLst>
                              <p:par>
                                <p:cTn id="33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0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00"/>
                            </p:stCondLst>
                            <p:childTnLst>
                              <p:par>
                                <p:cTn id="4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7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 animBg="1"/>
      <p:bldP spid="79" grpId="0" animBg="1"/>
      <p:bldP spid="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7632848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2-2.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動作，開始剎車、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開始計時。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右彎箭號 78"/>
          <p:cNvSpPr/>
          <p:nvPr/>
        </p:nvSpPr>
        <p:spPr>
          <a:xfrm rot="10800000">
            <a:off x="4824028" y="469127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4319972" y="4626299"/>
            <a:ext cx="483375" cy="265798"/>
            <a:chOff x="4319972" y="4626299"/>
            <a:chExt cx="483375" cy="265798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4626299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4689140"/>
              <a:ext cx="221408" cy="202957"/>
            </a:xfrm>
            <a:prstGeom prst="rect">
              <a:avLst/>
            </a:prstGeom>
          </p:spPr>
        </p:pic>
      </p:grpSp>
      <p:grpSp>
        <p:nvGrpSpPr>
          <p:cNvPr id="84" name="群組 83"/>
          <p:cNvGrpSpPr/>
          <p:nvPr/>
        </p:nvGrpSpPr>
        <p:grpSpPr>
          <a:xfrm>
            <a:off x="3972290" y="1232973"/>
            <a:ext cx="2138324" cy="797906"/>
            <a:chOff x="3996937" y="1233386"/>
            <a:chExt cx="2138324" cy="797906"/>
          </a:xfrm>
        </p:grpSpPr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5922" y="1790888"/>
              <a:ext cx="159339" cy="164319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6937" y="1879121"/>
              <a:ext cx="166005" cy="152171"/>
            </a:xfrm>
            <a:prstGeom prst="rect">
              <a:avLst/>
            </a:prstGeom>
          </p:spPr>
        </p:pic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6986" y="1233386"/>
              <a:ext cx="170457" cy="156252"/>
            </a:xfrm>
            <a:prstGeom prst="rect">
              <a:avLst/>
            </a:prstGeom>
          </p:spPr>
        </p:pic>
      </p:grpSp>
      <p:grpSp>
        <p:nvGrpSpPr>
          <p:cNvPr id="107" name="群組 106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群組 111"/>
          <p:cNvGrpSpPr/>
          <p:nvPr/>
        </p:nvGrpSpPr>
        <p:grpSpPr>
          <a:xfrm>
            <a:off x="3023828" y="811043"/>
            <a:ext cx="2412268" cy="4796254"/>
            <a:chOff x="3023828" y="811043"/>
            <a:chExt cx="2412268" cy="4796254"/>
          </a:xfrm>
        </p:grpSpPr>
        <p:sp>
          <p:nvSpPr>
            <p:cNvPr id="113" name="橢圓 112"/>
            <p:cNvSpPr/>
            <p:nvPr/>
          </p:nvSpPr>
          <p:spPr>
            <a:xfrm>
              <a:off x="5076056" y="357790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H="1">
              <a:off x="3023828" y="836712"/>
              <a:ext cx="223224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3023828" y="5589240"/>
              <a:ext cx="158417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H="1">
              <a:off x="4662010" y="4797152"/>
              <a:ext cx="6300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H="1">
              <a:off x="4572000" y="4761148"/>
              <a:ext cx="126014" cy="25202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>
              <a:stCxn id="113" idx="0"/>
            </p:cNvCxnSpPr>
            <p:nvPr/>
          </p:nvCxnSpPr>
          <p:spPr>
            <a:xfrm flipV="1">
              <a:off x="5256076" y="811043"/>
              <a:ext cx="0" cy="2766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5256076" y="3912381"/>
              <a:ext cx="0" cy="8847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4572000" y="5013176"/>
              <a:ext cx="0" cy="594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群組 87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121" name="直線接點 120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橢圓 134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138" name="直線接點 137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>
              <a:stCxn id="142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>
              <a:stCxn id="146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橢圓 141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3" name="直線接點 142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7" name="群組 146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148" name="橢圓 147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" name="圖片 1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87613"/>
            <a:ext cx="159339" cy="164319"/>
          </a:xfrm>
          <a:prstGeom prst="rect">
            <a:avLst/>
          </a:prstGeom>
        </p:spPr>
      </p:pic>
      <p:grpSp>
        <p:nvGrpSpPr>
          <p:cNvPr id="67" name="群組 66"/>
          <p:cNvGrpSpPr/>
          <p:nvPr/>
        </p:nvGrpSpPr>
        <p:grpSpPr>
          <a:xfrm>
            <a:off x="1863133" y="1888782"/>
            <a:ext cx="2488177" cy="2706341"/>
            <a:chOff x="650304" y="2585276"/>
            <a:chExt cx="2488177" cy="2706341"/>
          </a:xfrm>
        </p:grpSpPr>
        <p:pic>
          <p:nvPicPr>
            <p:cNvPr id="68" name="圖片 6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926" y="2630620"/>
              <a:ext cx="149754" cy="154434"/>
            </a:xfrm>
            <a:prstGeom prst="rect">
              <a:avLst/>
            </a:prstGeom>
          </p:spPr>
        </p:pic>
        <p:pic>
          <p:nvPicPr>
            <p:cNvPr id="69" name="圖片 6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7824" y="3529758"/>
              <a:ext cx="150657" cy="138102"/>
            </a:xfrm>
            <a:prstGeom prst="rect">
              <a:avLst/>
            </a:prstGeom>
          </p:spPr>
        </p:pic>
        <p:pic>
          <p:nvPicPr>
            <p:cNvPr id="70" name="圖片 6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803" y="5112747"/>
              <a:ext cx="149754" cy="154434"/>
            </a:xfrm>
            <a:prstGeom prst="rect">
              <a:avLst/>
            </a:prstGeom>
          </p:spPr>
        </p:pic>
        <p:pic>
          <p:nvPicPr>
            <p:cNvPr id="80" name="圖片 7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304" y="5137183"/>
              <a:ext cx="149754" cy="154434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3925" y="2585276"/>
              <a:ext cx="149754" cy="1544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38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280831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2-3.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跳脫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右彎箭號 78"/>
          <p:cNvSpPr/>
          <p:nvPr/>
        </p:nvSpPr>
        <p:spPr>
          <a:xfrm rot="10800000">
            <a:off x="4824028" y="469127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4319972" y="4626299"/>
            <a:ext cx="483375" cy="265798"/>
            <a:chOff x="4319972" y="4626299"/>
            <a:chExt cx="483375" cy="265798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4626299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4689140"/>
              <a:ext cx="221408" cy="202957"/>
            </a:xfrm>
            <a:prstGeom prst="rect">
              <a:avLst/>
            </a:prstGeom>
          </p:spPr>
        </p:pic>
      </p:grpSp>
      <p:grpSp>
        <p:nvGrpSpPr>
          <p:cNvPr id="84" name="群組 83"/>
          <p:cNvGrpSpPr/>
          <p:nvPr/>
        </p:nvGrpSpPr>
        <p:grpSpPr>
          <a:xfrm>
            <a:off x="3972290" y="1232973"/>
            <a:ext cx="2138324" cy="797906"/>
            <a:chOff x="3996937" y="1233386"/>
            <a:chExt cx="2138324" cy="797906"/>
          </a:xfrm>
        </p:grpSpPr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5922" y="1790888"/>
              <a:ext cx="159339" cy="164319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6937" y="1879121"/>
              <a:ext cx="166005" cy="152171"/>
            </a:xfrm>
            <a:prstGeom prst="rect">
              <a:avLst/>
            </a:prstGeom>
          </p:spPr>
        </p:pic>
        <p:pic>
          <p:nvPicPr>
            <p:cNvPr id="87" name="圖片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6986" y="1233386"/>
              <a:ext cx="170457" cy="156252"/>
            </a:xfrm>
            <a:prstGeom prst="rect">
              <a:avLst/>
            </a:prstGeom>
          </p:spPr>
        </p:pic>
      </p:grpSp>
      <p:grpSp>
        <p:nvGrpSpPr>
          <p:cNvPr id="107" name="群組 106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群組 111"/>
          <p:cNvGrpSpPr/>
          <p:nvPr/>
        </p:nvGrpSpPr>
        <p:grpSpPr>
          <a:xfrm>
            <a:off x="3023828" y="811043"/>
            <a:ext cx="2412268" cy="4796254"/>
            <a:chOff x="3023828" y="811043"/>
            <a:chExt cx="2412268" cy="4796254"/>
          </a:xfrm>
        </p:grpSpPr>
        <p:sp>
          <p:nvSpPr>
            <p:cNvPr id="113" name="橢圓 112"/>
            <p:cNvSpPr/>
            <p:nvPr/>
          </p:nvSpPr>
          <p:spPr>
            <a:xfrm>
              <a:off x="5076056" y="357790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H="1">
              <a:off x="3023828" y="836712"/>
              <a:ext cx="223224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3023828" y="5589240"/>
              <a:ext cx="158417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H="1">
              <a:off x="4662010" y="4797152"/>
              <a:ext cx="6300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H="1">
              <a:off x="4572000" y="4761148"/>
              <a:ext cx="126014" cy="25202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>
              <a:stCxn id="113" idx="0"/>
            </p:cNvCxnSpPr>
            <p:nvPr/>
          </p:nvCxnSpPr>
          <p:spPr>
            <a:xfrm flipV="1">
              <a:off x="5256076" y="811043"/>
              <a:ext cx="0" cy="2766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5256076" y="3912381"/>
              <a:ext cx="0" cy="8847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4572000" y="5013176"/>
              <a:ext cx="0" cy="594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群組 87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121" name="直線接點 120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橢圓 134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138" name="直線接點 137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>
              <a:stCxn id="142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>
              <a:stCxn id="146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橢圓 141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3" name="直線接點 142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7" name="群組 146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148" name="橢圓 147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" name="圖片 1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87613"/>
            <a:ext cx="159339" cy="164319"/>
          </a:xfrm>
          <a:prstGeom prst="rect">
            <a:avLst/>
          </a:prstGeom>
        </p:spPr>
      </p:pic>
      <p:pic>
        <p:nvPicPr>
          <p:cNvPr id="67" name="圖片 6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77226"/>
            <a:ext cx="221408" cy="202957"/>
          </a:xfrm>
          <a:prstGeom prst="rect">
            <a:avLst/>
          </a:prstGeom>
        </p:spPr>
      </p:pic>
      <p:sp>
        <p:nvSpPr>
          <p:cNvPr id="68" name="標題 1"/>
          <p:cNvSpPr txBox="1">
            <a:spLocks/>
          </p:cNvSpPr>
          <p:nvPr/>
        </p:nvSpPr>
        <p:spPr>
          <a:xfrm>
            <a:off x="3405787" y="6021288"/>
            <a:ext cx="5176741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也復歸、剎車停止、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pic>
        <p:nvPicPr>
          <p:cNvPr id="69" name="圖片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448" y="1232756"/>
            <a:ext cx="274940" cy="25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5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352839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2-4.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故障排除後將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復歸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sp>
        <p:nvSpPr>
          <p:cNvPr id="79" name="右彎箭號 78"/>
          <p:cNvSpPr/>
          <p:nvPr/>
        </p:nvSpPr>
        <p:spPr>
          <a:xfrm rot="10800000">
            <a:off x="4824028" y="469127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4319972" y="4626299"/>
            <a:ext cx="483375" cy="265798"/>
            <a:chOff x="4319972" y="4626299"/>
            <a:chExt cx="483375" cy="265798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4008" y="4626299"/>
              <a:ext cx="159339" cy="164319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4689140"/>
              <a:ext cx="221408" cy="202957"/>
            </a:xfrm>
            <a:prstGeom prst="rect">
              <a:avLst/>
            </a:prstGeom>
          </p:spPr>
        </p:pic>
      </p:grpSp>
      <p:grpSp>
        <p:nvGrpSpPr>
          <p:cNvPr id="107" name="群組 106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群組 111"/>
          <p:cNvGrpSpPr/>
          <p:nvPr/>
        </p:nvGrpSpPr>
        <p:grpSpPr>
          <a:xfrm>
            <a:off x="3023828" y="811043"/>
            <a:ext cx="2412268" cy="4796254"/>
            <a:chOff x="3023828" y="811043"/>
            <a:chExt cx="2412268" cy="4796254"/>
          </a:xfrm>
        </p:grpSpPr>
        <p:sp>
          <p:nvSpPr>
            <p:cNvPr id="113" name="橢圓 112"/>
            <p:cNvSpPr/>
            <p:nvPr/>
          </p:nvSpPr>
          <p:spPr>
            <a:xfrm>
              <a:off x="5076056" y="357790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H="1">
              <a:off x="3023828" y="836712"/>
              <a:ext cx="223224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3023828" y="5589240"/>
              <a:ext cx="158417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H="1">
              <a:off x="4662010" y="4797152"/>
              <a:ext cx="63007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H="1">
              <a:off x="4572000" y="4761148"/>
              <a:ext cx="126014" cy="25202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>
              <a:stCxn id="113" idx="0"/>
            </p:cNvCxnSpPr>
            <p:nvPr/>
          </p:nvCxnSpPr>
          <p:spPr>
            <a:xfrm flipV="1">
              <a:off x="5256076" y="811043"/>
              <a:ext cx="0" cy="27668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5256076" y="3912381"/>
              <a:ext cx="0" cy="88477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4572000" y="5013176"/>
              <a:ext cx="0" cy="59412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標題 1"/>
          <p:cNvSpPr txBox="1">
            <a:spLocks/>
          </p:cNvSpPr>
          <p:nvPr/>
        </p:nvSpPr>
        <p:spPr>
          <a:xfrm>
            <a:off x="4031940" y="6010744"/>
            <a:ext cx="4032448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停響，電路恢成初始狀態。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4283968" y="4631624"/>
            <a:ext cx="554518" cy="202957"/>
            <a:chOff x="4283968" y="4631624"/>
            <a:chExt cx="554518" cy="202957"/>
          </a:xfrm>
        </p:grpSpPr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8" y="4631624"/>
              <a:ext cx="159339" cy="16431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7078" y="4631624"/>
              <a:ext cx="221408" cy="2029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2" presetClass="exit" presetSubtype="2" accel="22000" decel="2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9" grpId="0" animBg="1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944724" y="83671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5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353054" y="2348880"/>
            <a:ext cx="6120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以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PB/ON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啟動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/>
            </a:r>
            <a:b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</a:b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以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COUNTER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計數停止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817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694877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ON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之後，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開始運轉。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4455137" y="1638279"/>
            <a:ext cx="0" cy="684076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右彎箭號 27"/>
          <p:cNvSpPr/>
          <p:nvPr/>
        </p:nvSpPr>
        <p:spPr>
          <a:xfrm rot="10800000">
            <a:off x="4572000" y="1738945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5" name="群組 84"/>
          <p:cNvGrpSpPr/>
          <p:nvPr/>
        </p:nvGrpSpPr>
        <p:grpSpPr>
          <a:xfrm>
            <a:off x="3009007" y="821838"/>
            <a:ext cx="2014102" cy="4767402"/>
            <a:chOff x="3009007" y="821838"/>
            <a:chExt cx="2014102" cy="4767402"/>
          </a:xfrm>
        </p:grpSpPr>
        <p:grpSp>
          <p:nvGrpSpPr>
            <p:cNvPr id="86" name="群組 85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89" name="直線接點 88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接點 96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接點 97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橢圓 86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橢圓 87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群組 107"/>
          <p:cNvGrpSpPr/>
          <p:nvPr/>
        </p:nvGrpSpPr>
        <p:grpSpPr>
          <a:xfrm>
            <a:off x="3929785" y="1211161"/>
            <a:ext cx="2186647" cy="861562"/>
            <a:chOff x="3926681" y="1205732"/>
            <a:chExt cx="2186647" cy="861562"/>
          </a:xfrm>
        </p:grpSpPr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681" y="1902975"/>
              <a:ext cx="159339" cy="164319"/>
            </a:xfrm>
            <a:prstGeom prst="rect">
              <a:avLst/>
            </a:prstGeom>
          </p:spPr>
        </p:pic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156" y="1791516"/>
              <a:ext cx="137172" cy="125741"/>
            </a:xfrm>
            <a:prstGeom prst="rect">
              <a:avLst/>
            </a:prstGeom>
          </p:spPr>
        </p:pic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00" y="1205732"/>
              <a:ext cx="159339" cy="1643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343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53" presetClass="entr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" presetClass="exit" presetSubtype="2" accel="48000" decel="38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animBg="1"/>
      <p:bldP spid="28" grpId="1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694877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動作且自保持，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3929785" y="1225319"/>
            <a:ext cx="2186647" cy="847404"/>
            <a:chOff x="3926681" y="1219890"/>
            <a:chExt cx="2186647" cy="847404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681" y="1902975"/>
              <a:ext cx="159339" cy="164319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156" y="1791516"/>
              <a:ext cx="137172" cy="125741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00" y="1219890"/>
              <a:ext cx="159339" cy="164319"/>
            </a:xfrm>
            <a:prstGeom prst="rect">
              <a:avLst/>
            </a:prstGeom>
          </p:spPr>
        </p:pic>
      </p:grpSp>
      <p:grpSp>
        <p:nvGrpSpPr>
          <p:cNvPr id="36" name="群組 35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grpSp>
          <p:nvGrpSpPr>
            <p:cNvPr id="37" name="群組 36"/>
            <p:cNvGrpSpPr/>
            <p:nvPr/>
          </p:nvGrpSpPr>
          <p:grpSpPr>
            <a:xfrm>
              <a:off x="2961542" y="821838"/>
              <a:ext cx="4843154" cy="4781611"/>
              <a:chOff x="2961542" y="821838"/>
              <a:chExt cx="4843154" cy="4781611"/>
            </a:xfrm>
          </p:grpSpPr>
          <p:cxnSp>
            <p:nvCxnSpPr>
              <p:cNvPr id="55" name="直線接點 54"/>
              <p:cNvCxnSpPr/>
              <p:nvPr/>
            </p:nvCxnSpPr>
            <p:spPr>
              <a:xfrm>
                <a:off x="2999874" y="5565208"/>
                <a:ext cx="480482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7804696" y="3961806"/>
                <a:ext cx="0" cy="1641643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2961542" y="821838"/>
                <a:ext cx="4843154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>
                <a:off x="7794282" y="836047"/>
                <a:ext cx="0" cy="2751178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41" name="直線接點 40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橢圓 38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橢圓 39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/>
          <p:cNvGrpSpPr/>
          <p:nvPr/>
        </p:nvGrpSpPr>
        <p:grpSpPr>
          <a:xfrm>
            <a:off x="3023828" y="836712"/>
            <a:ext cx="2916324" cy="4743608"/>
            <a:chOff x="3023828" y="836712"/>
            <a:chExt cx="2916324" cy="4743608"/>
          </a:xfrm>
        </p:grpSpPr>
        <p:cxnSp>
          <p:nvCxnSpPr>
            <p:cNvPr id="66" name="直線接點 65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橢圓 6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527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550861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3-3.LS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每作動一次，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COUNTER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計數值上數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次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右彎箭號 8"/>
          <p:cNvSpPr/>
          <p:nvPr/>
        </p:nvSpPr>
        <p:spPr>
          <a:xfrm rot="10800000">
            <a:off x="7668344" y="162880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6594680" y="1520788"/>
            <a:ext cx="1571263" cy="2115722"/>
            <a:chOff x="6594680" y="1520788"/>
            <a:chExt cx="1571263" cy="2115722"/>
          </a:xfrm>
        </p:grpSpPr>
        <p:cxnSp>
          <p:nvCxnSpPr>
            <p:cNvPr id="11" name="直線接點 10"/>
            <p:cNvCxnSpPr/>
            <p:nvPr/>
          </p:nvCxnSpPr>
          <p:spPr>
            <a:xfrm flipV="1">
              <a:off x="7236296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V="1">
              <a:off x="7524328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>
              <a:off x="7236296" y="1520788"/>
              <a:ext cx="2880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/>
            <p:cNvSpPr/>
            <p:nvPr/>
          </p:nvSpPr>
          <p:spPr>
            <a:xfrm>
              <a:off x="6594680" y="2578649"/>
              <a:ext cx="157126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計數值加</a:t>
              </a:r>
              <a:r>
                <a:rPr lang="en-US" altLang="zh-TW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endParaRPr lang="zh-TW" alt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5" name="右彎箭號 14"/>
          <p:cNvSpPr/>
          <p:nvPr/>
        </p:nvSpPr>
        <p:spPr>
          <a:xfrm rot="10800000">
            <a:off x="7668344" y="162880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6594680" y="1520788"/>
            <a:ext cx="1571263" cy="2115722"/>
            <a:chOff x="6594680" y="1520788"/>
            <a:chExt cx="1571263" cy="2115722"/>
          </a:xfrm>
        </p:grpSpPr>
        <p:cxnSp>
          <p:nvCxnSpPr>
            <p:cNvPr id="17" name="直線接點 16"/>
            <p:cNvCxnSpPr/>
            <p:nvPr/>
          </p:nvCxnSpPr>
          <p:spPr>
            <a:xfrm flipV="1">
              <a:off x="7236296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V="1">
              <a:off x="7524328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>
              <a:off x="7236296" y="1520788"/>
              <a:ext cx="2880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6594680" y="2578649"/>
              <a:ext cx="157126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計數值加</a:t>
              </a:r>
              <a:r>
                <a:rPr lang="en-US" altLang="zh-TW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endParaRPr lang="zh-TW" alt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21" name="右彎箭號 20"/>
          <p:cNvSpPr/>
          <p:nvPr/>
        </p:nvSpPr>
        <p:spPr>
          <a:xfrm rot="10800000">
            <a:off x="7661837" y="162879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6594680" y="1507478"/>
            <a:ext cx="1571263" cy="2115722"/>
            <a:chOff x="6594680" y="1520788"/>
            <a:chExt cx="1571263" cy="2115722"/>
          </a:xfrm>
        </p:grpSpPr>
        <p:cxnSp>
          <p:nvCxnSpPr>
            <p:cNvPr id="23" name="直線接點 22"/>
            <p:cNvCxnSpPr/>
            <p:nvPr/>
          </p:nvCxnSpPr>
          <p:spPr>
            <a:xfrm flipV="1">
              <a:off x="7236296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flipV="1">
              <a:off x="7524328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H="1">
              <a:off x="7236296" y="1520788"/>
              <a:ext cx="2880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/>
            <p:cNvSpPr/>
            <p:nvPr/>
          </p:nvSpPr>
          <p:spPr>
            <a:xfrm>
              <a:off x="6594680" y="2578649"/>
              <a:ext cx="157126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計數值加</a:t>
              </a:r>
              <a:r>
                <a:rPr lang="en-US" altLang="zh-TW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endParaRPr lang="zh-TW" alt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720778" y="614418"/>
            <a:ext cx="5507406" cy="5162856"/>
            <a:chOff x="720778" y="614418"/>
            <a:chExt cx="5507406" cy="5162856"/>
          </a:xfrm>
        </p:grpSpPr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9785" y="1908404"/>
              <a:ext cx="159339" cy="164319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9260" y="1796945"/>
              <a:ext cx="137172" cy="125741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1225319"/>
              <a:ext cx="159339" cy="164319"/>
            </a:xfrm>
            <a:prstGeom prst="rect">
              <a:avLst/>
            </a:prstGeom>
          </p:spPr>
        </p:pic>
        <p:grpSp>
          <p:nvGrpSpPr>
            <p:cNvPr id="31" name="群組 30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50" name="直線接點 49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橢圓 31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橢圓 32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4" name="直線接點 33"/>
            <p:cNvCxnSpPr/>
            <p:nvPr/>
          </p:nvCxnSpPr>
          <p:spPr>
            <a:xfrm flipV="1">
              <a:off x="720778" y="614418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 flipV="1">
              <a:off x="1061093" y="614418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V="1">
              <a:off x="1377420" y="614418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橢圓 36"/>
            <p:cNvSpPr/>
            <p:nvPr/>
          </p:nvSpPr>
          <p:spPr>
            <a:xfrm>
              <a:off x="889902" y="5442798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接點 37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橢圓 41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3" name="直線接點 42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橢圓 46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3545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accel="24000" decel="28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xit" presetSubtype="2" accel="22000" decel="2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2" accel="24000" decel="28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" presetClass="exit" presetSubtype="2" accel="22000" decel="2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" presetClass="entr" presetSubtype="2" accel="24000" decel="28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2" presetClass="exit" presetSubtype="2" accel="22000" decel="2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9" grpId="1" animBg="1"/>
      <p:bldP spid="15" grpId="0" animBg="1"/>
      <p:bldP spid="15" grpId="1" animBg="1"/>
      <p:bldP spid="21" grpId="0" animBg="1"/>
      <p:bldP spid="2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4212468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當計數值到達設定值時接點動作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右彎箭號 8"/>
          <p:cNvSpPr/>
          <p:nvPr/>
        </p:nvSpPr>
        <p:spPr>
          <a:xfrm rot="10800000">
            <a:off x="7668344" y="162880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6588224" y="1471503"/>
            <a:ext cx="1571263" cy="2115722"/>
            <a:chOff x="6594680" y="1520788"/>
            <a:chExt cx="1571263" cy="2115722"/>
          </a:xfrm>
        </p:grpSpPr>
        <p:cxnSp>
          <p:nvCxnSpPr>
            <p:cNvPr id="11" name="直線接點 10"/>
            <p:cNvCxnSpPr/>
            <p:nvPr/>
          </p:nvCxnSpPr>
          <p:spPr>
            <a:xfrm flipV="1">
              <a:off x="7236296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V="1">
              <a:off x="7524328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>
              <a:off x="7236296" y="1520788"/>
              <a:ext cx="2880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/>
            <p:cNvSpPr/>
            <p:nvPr/>
          </p:nvSpPr>
          <p:spPr>
            <a:xfrm>
              <a:off x="6594680" y="2578649"/>
              <a:ext cx="157126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計數值加</a:t>
              </a:r>
              <a:r>
                <a:rPr lang="en-US" altLang="zh-TW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endParaRPr lang="zh-TW" alt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27" name="標題 1"/>
          <p:cNvSpPr txBox="1">
            <a:spLocks/>
          </p:cNvSpPr>
          <p:nvPr/>
        </p:nvSpPr>
        <p:spPr>
          <a:xfrm>
            <a:off x="4824028" y="5985284"/>
            <a:ext cx="3708412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動作並開始計時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720778" y="614418"/>
            <a:ext cx="5507406" cy="5162856"/>
            <a:chOff x="720778" y="614418"/>
            <a:chExt cx="5507406" cy="5162856"/>
          </a:xfrm>
        </p:grpSpPr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9785" y="1908404"/>
              <a:ext cx="159339" cy="164319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9260" y="1796945"/>
              <a:ext cx="137172" cy="125741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1225319"/>
              <a:ext cx="159339" cy="164319"/>
            </a:xfrm>
            <a:prstGeom prst="rect">
              <a:avLst/>
            </a:prstGeom>
          </p:spPr>
        </p:pic>
        <p:grpSp>
          <p:nvGrpSpPr>
            <p:cNvPr id="32" name="群組 31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51" name="直線接點 50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橢圓 32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橢圓 33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5" name="直線接點 34"/>
            <p:cNvCxnSpPr/>
            <p:nvPr/>
          </p:nvCxnSpPr>
          <p:spPr>
            <a:xfrm flipV="1">
              <a:off x="720778" y="614418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V="1">
              <a:off x="1061093" y="614418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V="1">
              <a:off x="1377420" y="614418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橢圓 37"/>
            <p:cNvSpPr/>
            <p:nvPr/>
          </p:nvSpPr>
          <p:spPr>
            <a:xfrm>
              <a:off x="889902" y="5442798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9" name="直線接點 38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橢圓 42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橢圓 47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右彎箭號 64"/>
          <p:cNvSpPr/>
          <p:nvPr/>
        </p:nvSpPr>
        <p:spPr>
          <a:xfrm rot="10800000">
            <a:off x="7668344" y="162880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66" name="群組 65"/>
          <p:cNvGrpSpPr/>
          <p:nvPr/>
        </p:nvGrpSpPr>
        <p:grpSpPr>
          <a:xfrm>
            <a:off x="6512080" y="1471503"/>
            <a:ext cx="1723550" cy="2115722"/>
            <a:chOff x="6518536" y="1520788"/>
            <a:chExt cx="1723550" cy="2115722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7236296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V="1">
              <a:off x="7524328" y="1520788"/>
              <a:ext cx="0" cy="211572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H="1">
              <a:off x="7236296" y="1520788"/>
              <a:ext cx="28803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矩形 69"/>
            <p:cNvSpPr/>
            <p:nvPr/>
          </p:nvSpPr>
          <p:spPr>
            <a:xfrm>
              <a:off x="6518536" y="2578649"/>
              <a:ext cx="172355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2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glow rad="546100">
                      <a:schemeClr val="accent1">
                        <a:alpha val="40000"/>
                      </a:schemeClr>
                    </a:glow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到達設定值</a:t>
              </a:r>
              <a:endParaRPr lang="zh-TW" altLang="en-US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546100">
                    <a:schemeClr val="accent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pic>
        <p:nvPicPr>
          <p:cNvPr id="71" name="圖片 7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17" y="1758367"/>
            <a:ext cx="159339" cy="164319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3059832" y="775670"/>
            <a:ext cx="5666895" cy="4805040"/>
            <a:chOff x="3059832" y="775670"/>
            <a:chExt cx="5666895" cy="4805040"/>
          </a:xfrm>
        </p:grpSpPr>
        <p:cxnSp>
          <p:nvCxnSpPr>
            <p:cNvPr id="73" name="直線接點 72"/>
            <p:cNvCxnSpPr/>
            <p:nvPr/>
          </p:nvCxnSpPr>
          <p:spPr>
            <a:xfrm flipH="1">
              <a:off x="3059832" y="836712"/>
              <a:ext cx="51485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3059832" y="5579785"/>
              <a:ext cx="54726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8172400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8186667" y="775670"/>
              <a:ext cx="0" cy="28693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8208404" y="3916716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8551349" y="3917641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8551349" y="3356992"/>
              <a:ext cx="0" cy="3146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8006647" y="364502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8366687" y="3624607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393523"/>
            <a:ext cx="296381" cy="271682"/>
          </a:xfrm>
          <a:prstGeom prst="rect">
            <a:avLst/>
          </a:prstGeom>
        </p:spPr>
      </p:pic>
      <p:pic>
        <p:nvPicPr>
          <p:cNvPr id="83" name="圖片 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2" y="1749277"/>
            <a:ext cx="178456" cy="16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2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accel="24000" decel="28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xit" presetSubtype="2" accel="22000" decel="2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2" accel="24000" decel="28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900"/>
                            </p:stCondLst>
                            <p:childTnLst>
                              <p:par>
                                <p:cTn id="4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2" accel="22000" decel="2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9" grpId="1" animBg="1"/>
      <p:bldP spid="27" grpId="0"/>
      <p:bldP spid="65" grpId="0" animBg="1"/>
      <p:bldP spid="6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4212468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此時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滅、馬達停止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圖片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17" y="1758367"/>
            <a:ext cx="159339" cy="164319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3059832" y="775670"/>
            <a:ext cx="5666895" cy="4805040"/>
            <a:chOff x="3059832" y="775670"/>
            <a:chExt cx="5666895" cy="4805040"/>
          </a:xfrm>
        </p:grpSpPr>
        <p:cxnSp>
          <p:nvCxnSpPr>
            <p:cNvPr id="73" name="直線接點 72"/>
            <p:cNvCxnSpPr/>
            <p:nvPr/>
          </p:nvCxnSpPr>
          <p:spPr>
            <a:xfrm flipH="1">
              <a:off x="3059832" y="836712"/>
              <a:ext cx="51485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3059832" y="5579785"/>
              <a:ext cx="54726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8172400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8186667" y="775670"/>
              <a:ext cx="0" cy="28693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8208404" y="3916716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8551349" y="3917641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8551349" y="3356992"/>
              <a:ext cx="0" cy="3146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8006647" y="364502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8366687" y="3624607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393523"/>
            <a:ext cx="296381" cy="271682"/>
          </a:xfrm>
          <a:prstGeom prst="rect">
            <a:avLst/>
          </a:prstGeom>
        </p:spPr>
      </p:pic>
      <p:pic>
        <p:nvPicPr>
          <p:cNvPr id="83" name="圖片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2" y="1749277"/>
            <a:ext cx="178456" cy="163584"/>
          </a:xfrm>
          <a:prstGeom prst="rect">
            <a:avLst/>
          </a:prstGeom>
        </p:spPr>
      </p:pic>
      <p:grpSp>
        <p:nvGrpSpPr>
          <p:cNvPr id="84" name="群組 83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85" name="直線接點 84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橢圓 87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9" name="群組 88"/>
          <p:cNvGrpSpPr/>
          <p:nvPr/>
        </p:nvGrpSpPr>
        <p:grpSpPr>
          <a:xfrm>
            <a:off x="3023828" y="836712"/>
            <a:ext cx="2916324" cy="4743608"/>
            <a:chOff x="3023828" y="836712"/>
            <a:chExt cx="2916324" cy="4743608"/>
          </a:xfrm>
        </p:grpSpPr>
        <p:cxnSp>
          <p:nvCxnSpPr>
            <p:cNvPr id="90" name="直線接點 89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橢圓 93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5" name="群組 94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96" name="直線接點 95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橢圓 9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1" name="直線接點 100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群組 102"/>
          <p:cNvGrpSpPr/>
          <p:nvPr/>
        </p:nvGrpSpPr>
        <p:grpSpPr>
          <a:xfrm>
            <a:off x="3009007" y="821838"/>
            <a:ext cx="2014102" cy="4767402"/>
            <a:chOff x="3009007" y="821838"/>
            <a:chExt cx="2014102" cy="4767402"/>
          </a:xfrm>
        </p:grpSpPr>
        <p:grpSp>
          <p:nvGrpSpPr>
            <p:cNvPr id="104" name="群組 103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107" name="直線接點 106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橢圓 104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橢圓 105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1" name="群組 120"/>
          <p:cNvGrpSpPr/>
          <p:nvPr/>
        </p:nvGrpSpPr>
        <p:grpSpPr>
          <a:xfrm>
            <a:off x="3951444" y="1237746"/>
            <a:ext cx="2183981" cy="770869"/>
            <a:chOff x="3951444" y="1237746"/>
            <a:chExt cx="2183981" cy="770869"/>
          </a:xfrm>
        </p:grpSpPr>
        <p:pic>
          <p:nvPicPr>
            <p:cNvPr id="122" name="圖片 1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086" y="1820638"/>
              <a:ext cx="159339" cy="164319"/>
            </a:xfrm>
            <a:prstGeom prst="rect">
              <a:avLst/>
            </a:prstGeom>
          </p:spPr>
        </p:pic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444" y="1837957"/>
              <a:ext cx="186174" cy="1706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1922" y="1237746"/>
              <a:ext cx="178548" cy="163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244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2" presetClass="exit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以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PB/ON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啟動</a:t>
            </a:r>
            <a:endParaRPr lang="en-US" altLang="zh-TW" sz="4400" dirty="0" smtClean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  <a:p>
            <a:pPr algn="ctr"/>
            <a:r>
              <a:rPr lang="zh-TW" altLang="en-US" sz="4400" dirty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以</a:t>
            </a:r>
            <a:r>
              <a:rPr lang="en-US" altLang="zh-TW" sz="4400" dirty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PB/OFF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停止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97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5256584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接著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動作、開始剎車、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亮，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圖片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17" y="1758367"/>
            <a:ext cx="159339" cy="164319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3059832" y="775670"/>
            <a:ext cx="5666895" cy="4805040"/>
            <a:chOff x="3059832" y="775670"/>
            <a:chExt cx="5666895" cy="4805040"/>
          </a:xfrm>
        </p:grpSpPr>
        <p:cxnSp>
          <p:nvCxnSpPr>
            <p:cNvPr id="73" name="直線接點 72"/>
            <p:cNvCxnSpPr/>
            <p:nvPr/>
          </p:nvCxnSpPr>
          <p:spPr>
            <a:xfrm flipH="1">
              <a:off x="3059832" y="836712"/>
              <a:ext cx="51485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3059832" y="5579785"/>
              <a:ext cx="54726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8172400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8186667" y="775670"/>
              <a:ext cx="0" cy="28693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8208404" y="3916716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8551349" y="3917641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8551349" y="3356992"/>
              <a:ext cx="0" cy="3146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8006647" y="364502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8366687" y="3624607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393523"/>
            <a:ext cx="296381" cy="271682"/>
          </a:xfrm>
          <a:prstGeom prst="rect">
            <a:avLst/>
          </a:prstGeom>
        </p:spPr>
      </p:pic>
      <p:pic>
        <p:nvPicPr>
          <p:cNvPr id="83" name="圖片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2" y="1749277"/>
            <a:ext cx="178456" cy="163584"/>
          </a:xfrm>
          <a:prstGeom prst="rect">
            <a:avLst/>
          </a:prstGeom>
        </p:spPr>
      </p:pic>
      <p:grpSp>
        <p:nvGrpSpPr>
          <p:cNvPr id="95" name="群組 94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96" name="直線接點 95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橢圓 9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1" name="直線接點 100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群組 61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63" name="直線接點 62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橢圓 130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3" name="群組 132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134" name="直線接點 133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>
              <a:stCxn id="138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>
              <a:stCxn id="142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橢圓 137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9" name="直線接點 138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橢圓 141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3" name="群組 142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144" name="橢圓 143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5" name="直線接點 144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標題 1"/>
          <p:cNvSpPr txBox="1">
            <a:spLocks/>
          </p:cNvSpPr>
          <p:nvPr/>
        </p:nvSpPr>
        <p:spPr>
          <a:xfrm>
            <a:off x="5940152" y="5985284"/>
            <a:ext cx="2016224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開始計時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…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pic>
        <p:nvPicPr>
          <p:cNvPr id="150" name="圖片 1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448" y="1790818"/>
            <a:ext cx="159339" cy="16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9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3492388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3-7.TR1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復歸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圖片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17" y="1758367"/>
            <a:ext cx="159339" cy="164319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3059832" y="775670"/>
            <a:ext cx="5666895" cy="4805040"/>
            <a:chOff x="3059832" y="775670"/>
            <a:chExt cx="5666895" cy="4805040"/>
          </a:xfrm>
        </p:grpSpPr>
        <p:cxnSp>
          <p:nvCxnSpPr>
            <p:cNvPr id="73" name="直線接點 72"/>
            <p:cNvCxnSpPr/>
            <p:nvPr/>
          </p:nvCxnSpPr>
          <p:spPr>
            <a:xfrm flipH="1">
              <a:off x="3059832" y="836712"/>
              <a:ext cx="51485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3059832" y="5579785"/>
              <a:ext cx="54726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8172400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8186667" y="775670"/>
              <a:ext cx="0" cy="28693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8208404" y="3916716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8551349" y="3917641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8551349" y="3356992"/>
              <a:ext cx="0" cy="3146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8006647" y="364502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8366687" y="3624607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2" name="圖片 8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428" y="1205335"/>
            <a:ext cx="296381" cy="271682"/>
          </a:xfrm>
          <a:prstGeom prst="rect">
            <a:avLst/>
          </a:prstGeom>
        </p:spPr>
      </p:pic>
      <p:pic>
        <p:nvPicPr>
          <p:cNvPr id="83" name="圖片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2" y="1749277"/>
            <a:ext cx="178456" cy="163584"/>
          </a:xfrm>
          <a:prstGeom prst="rect">
            <a:avLst/>
          </a:prstGeom>
        </p:spPr>
      </p:pic>
      <p:grpSp>
        <p:nvGrpSpPr>
          <p:cNvPr id="95" name="群組 94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96" name="直線接點 95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橢圓 9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1" name="直線接點 100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群組 61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63" name="直線接點 62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橢圓 130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3" name="群組 132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134" name="直線接點 133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>
              <a:stCxn id="138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>
              <a:stCxn id="142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橢圓 137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9" name="直線接點 138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橢圓 141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3" name="群組 142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144" name="橢圓 143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5" name="直線接點 144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0" name="圖片 1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448" y="1790818"/>
            <a:ext cx="159339" cy="164319"/>
          </a:xfrm>
          <a:prstGeom prst="rect">
            <a:avLst/>
          </a:prstGeom>
        </p:spPr>
      </p:pic>
      <p:sp>
        <p:nvSpPr>
          <p:cNvPr id="84" name="標題 1"/>
          <p:cNvSpPr txBox="1">
            <a:spLocks/>
          </p:cNvSpPr>
          <p:nvPr/>
        </p:nvSpPr>
        <p:spPr>
          <a:xfrm>
            <a:off x="4103948" y="5985284"/>
            <a:ext cx="4716524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也復歸，剎車停止、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pic>
        <p:nvPicPr>
          <p:cNvPr id="85" name="圖片 8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16" y="1733817"/>
            <a:ext cx="296381" cy="2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733256"/>
            <a:ext cx="6876765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3-8.TR2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計時時間到，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COUNTER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也復歸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圖片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1749277"/>
            <a:ext cx="159339" cy="164319"/>
          </a:xfrm>
          <a:prstGeom prst="rect">
            <a:avLst/>
          </a:prstGeom>
        </p:spPr>
      </p:pic>
      <p:grpSp>
        <p:nvGrpSpPr>
          <p:cNvPr id="72" name="群組 71"/>
          <p:cNvGrpSpPr/>
          <p:nvPr/>
        </p:nvGrpSpPr>
        <p:grpSpPr>
          <a:xfrm>
            <a:off x="3059832" y="756468"/>
            <a:ext cx="5666895" cy="4805040"/>
            <a:chOff x="3059832" y="775670"/>
            <a:chExt cx="5666895" cy="4805040"/>
          </a:xfrm>
        </p:grpSpPr>
        <p:cxnSp>
          <p:nvCxnSpPr>
            <p:cNvPr id="73" name="直線接點 72"/>
            <p:cNvCxnSpPr/>
            <p:nvPr/>
          </p:nvCxnSpPr>
          <p:spPr>
            <a:xfrm flipH="1">
              <a:off x="3059832" y="836712"/>
              <a:ext cx="51485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3059832" y="5579785"/>
              <a:ext cx="54726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8172400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8186667" y="775670"/>
              <a:ext cx="0" cy="286935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8208404" y="3916716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8551349" y="3917641"/>
              <a:ext cx="0" cy="166306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V="1">
              <a:off x="8551349" y="3356992"/>
              <a:ext cx="0" cy="31469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橢圓 79"/>
            <p:cNvSpPr/>
            <p:nvPr/>
          </p:nvSpPr>
          <p:spPr>
            <a:xfrm>
              <a:off x="8006647" y="3645024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橢圓 80"/>
            <p:cNvSpPr/>
            <p:nvPr/>
          </p:nvSpPr>
          <p:spPr>
            <a:xfrm>
              <a:off x="8366687" y="3624607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3" name="圖片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32" y="1749277"/>
            <a:ext cx="178456" cy="163584"/>
          </a:xfrm>
          <a:prstGeom prst="rect">
            <a:avLst/>
          </a:prstGeom>
        </p:spPr>
      </p:pic>
      <p:sp>
        <p:nvSpPr>
          <p:cNvPr id="86" name="標題 1"/>
          <p:cNvSpPr txBox="1">
            <a:spLocks/>
          </p:cNvSpPr>
          <p:nvPr/>
        </p:nvSpPr>
        <p:spPr>
          <a:xfrm>
            <a:off x="1223628" y="6201308"/>
            <a:ext cx="2700300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電路回復初始狀態。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pic>
        <p:nvPicPr>
          <p:cNvPr id="87" name="圖片 8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417" y="1749277"/>
            <a:ext cx="252029" cy="259906"/>
          </a:xfrm>
          <a:prstGeom prst="rect">
            <a:avLst/>
          </a:prstGeom>
        </p:spPr>
      </p:pic>
      <p:grpSp>
        <p:nvGrpSpPr>
          <p:cNvPr id="88" name="群組 87"/>
          <p:cNvGrpSpPr/>
          <p:nvPr/>
        </p:nvGrpSpPr>
        <p:grpSpPr>
          <a:xfrm>
            <a:off x="6876256" y="1484785"/>
            <a:ext cx="648072" cy="2917367"/>
            <a:chOff x="6876256" y="1484785"/>
            <a:chExt cx="648072" cy="2917367"/>
          </a:xfrm>
        </p:grpSpPr>
        <p:cxnSp>
          <p:nvCxnSpPr>
            <p:cNvPr id="89" name="直線接點 88"/>
            <p:cNvCxnSpPr/>
            <p:nvPr/>
          </p:nvCxnSpPr>
          <p:spPr>
            <a:xfrm flipH="1">
              <a:off x="6876256" y="1497699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6876256" y="1484785"/>
              <a:ext cx="0" cy="29173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7236296" y="1484786"/>
              <a:ext cx="0" cy="212423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7524328" y="3929276"/>
              <a:ext cx="0" cy="47287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H="1">
              <a:off x="6876256" y="4391863"/>
              <a:ext cx="6480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4" name="圖片 9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306" y="1695595"/>
            <a:ext cx="296381" cy="2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65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7772400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電路初始，除了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COUNTER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受電外，其餘皆不動作。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4" name="直線接點 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173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694877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ON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之後，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開始運轉。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4455137" y="1638279"/>
            <a:ext cx="0" cy="684076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右彎箭號 27"/>
          <p:cNvSpPr/>
          <p:nvPr/>
        </p:nvSpPr>
        <p:spPr>
          <a:xfrm rot="10800000">
            <a:off x="4572000" y="1738945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5" name="群組 84"/>
          <p:cNvGrpSpPr/>
          <p:nvPr/>
        </p:nvGrpSpPr>
        <p:grpSpPr>
          <a:xfrm>
            <a:off x="3009007" y="821838"/>
            <a:ext cx="2014102" cy="4767402"/>
            <a:chOff x="3009007" y="821838"/>
            <a:chExt cx="2014102" cy="4767402"/>
          </a:xfrm>
        </p:grpSpPr>
        <p:grpSp>
          <p:nvGrpSpPr>
            <p:cNvPr id="86" name="群組 85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89" name="直線接點 88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接點 96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接點 97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橢圓 86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橢圓 87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群組 107"/>
          <p:cNvGrpSpPr/>
          <p:nvPr/>
        </p:nvGrpSpPr>
        <p:grpSpPr>
          <a:xfrm>
            <a:off x="3929785" y="1211161"/>
            <a:ext cx="2186647" cy="861562"/>
            <a:chOff x="3926681" y="1205732"/>
            <a:chExt cx="2186647" cy="861562"/>
          </a:xfrm>
        </p:grpSpPr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681" y="1902975"/>
              <a:ext cx="159339" cy="164319"/>
            </a:xfrm>
            <a:prstGeom prst="rect">
              <a:avLst/>
            </a:prstGeom>
          </p:spPr>
        </p:pic>
        <p:pic>
          <p:nvPicPr>
            <p:cNvPr id="110" name="圖片 10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156" y="1791516"/>
              <a:ext cx="137172" cy="125741"/>
            </a:xfrm>
            <a:prstGeom prst="rect">
              <a:avLst/>
            </a:prstGeom>
          </p:spPr>
        </p:pic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00" y="1205732"/>
              <a:ext cx="159339" cy="1643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47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53" presetClass="entr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" presetClass="exit" presetSubtype="2" accel="48000" decel="38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animBg="1"/>
      <p:bldP spid="28" grpId="1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694877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同時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動作且自保持，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3929785" y="1225319"/>
            <a:ext cx="2186647" cy="847404"/>
            <a:chOff x="3926681" y="1219890"/>
            <a:chExt cx="2186647" cy="847404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6681" y="1902975"/>
              <a:ext cx="159339" cy="164319"/>
            </a:xfrm>
            <a:prstGeom prst="rect">
              <a:avLst/>
            </a:prstGeom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6156" y="1791516"/>
              <a:ext cx="137172" cy="125741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5000" y="1219890"/>
              <a:ext cx="159339" cy="164319"/>
            </a:xfrm>
            <a:prstGeom prst="rect">
              <a:avLst/>
            </a:prstGeom>
          </p:spPr>
        </p:pic>
      </p:grpSp>
      <p:grpSp>
        <p:nvGrpSpPr>
          <p:cNvPr id="36" name="群組 35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grpSp>
          <p:nvGrpSpPr>
            <p:cNvPr id="37" name="群組 36"/>
            <p:cNvGrpSpPr/>
            <p:nvPr/>
          </p:nvGrpSpPr>
          <p:grpSpPr>
            <a:xfrm>
              <a:off x="2961542" y="821838"/>
              <a:ext cx="4843154" cy="4781611"/>
              <a:chOff x="2961542" y="821838"/>
              <a:chExt cx="4843154" cy="4781611"/>
            </a:xfrm>
          </p:grpSpPr>
          <p:cxnSp>
            <p:nvCxnSpPr>
              <p:cNvPr id="55" name="直線接點 54"/>
              <p:cNvCxnSpPr/>
              <p:nvPr/>
            </p:nvCxnSpPr>
            <p:spPr>
              <a:xfrm>
                <a:off x="2999874" y="5565208"/>
                <a:ext cx="480482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>
                <a:off x="7804696" y="3961806"/>
                <a:ext cx="0" cy="1641643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/>
              <p:cNvCxnSpPr/>
              <p:nvPr/>
            </p:nvCxnSpPr>
            <p:spPr>
              <a:xfrm>
                <a:off x="2961542" y="821838"/>
                <a:ext cx="4843154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>
                <a:off x="7794282" y="836047"/>
                <a:ext cx="0" cy="2751178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41" name="直線接點 40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橢圓 38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橢圓 39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/>
          <p:cNvGrpSpPr/>
          <p:nvPr/>
        </p:nvGrpSpPr>
        <p:grpSpPr>
          <a:xfrm>
            <a:off x="3023828" y="836712"/>
            <a:ext cx="2916324" cy="4743608"/>
            <a:chOff x="3023828" y="836712"/>
            <a:chExt cx="2916324" cy="4743608"/>
          </a:xfrm>
        </p:grpSpPr>
        <p:cxnSp>
          <p:nvCxnSpPr>
            <p:cNvPr id="66" name="直線接點 65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橢圓 6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223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5724636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1-4.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當按下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OFF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時，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停止運轉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59" name="群組 58"/>
          <p:cNvGrpSpPr/>
          <p:nvPr/>
        </p:nvGrpSpPr>
        <p:grpSpPr>
          <a:xfrm>
            <a:off x="720778" y="614418"/>
            <a:ext cx="656642" cy="4500500"/>
            <a:chOff x="827584" y="368660"/>
            <a:chExt cx="656642" cy="4500500"/>
          </a:xfrm>
        </p:grpSpPr>
        <p:cxnSp>
          <p:nvCxnSpPr>
            <p:cNvPr id="60" name="直線接點 59"/>
            <p:cNvCxnSpPr/>
            <p:nvPr/>
          </p:nvCxnSpPr>
          <p:spPr>
            <a:xfrm flipV="1">
              <a:off x="827584" y="368660"/>
              <a:ext cx="0" cy="450050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V="1">
              <a:off x="1167899" y="368660"/>
              <a:ext cx="6611" cy="450050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V="1">
              <a:off x="1484226" y="368660"/>
              <a:ext cx="0" cy="45005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橢圓 62"/>
          <p:cNvSpPr/>
          <p:nvPr/>
        </p:nvSpPr>
        <p:spPr>
          <a:xfrm>
            <a:off x="889902" y="5442798"/>
            <a:ext cx="360040" cy="33447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/>
          <p:cNvGrpSpPr/>
          <p:nvPr/>
        </p:nvGrpSpPr>
        <p:grpSpPr>
          <a:xfrm>
            <a:off x="3023828" y="836712"/>
            <a:ext cx="2916324" cy="4743608"/>
            <a:chOff x="3023828" y="836712"/>
            <a:chExt cx="2916324" cy="4743608"/>
          </a:xfrm>
        </p:grpSpPr>
        <p:cxnSp>
          <p:nvCxnSpPr>
            <p:cNvPr id="66" name="直線接點 65"/>
            <p:cNvCxnSpPr/>
            <p:nvPr/>
          </p:nvCxnSpPr>
          <p:spPr>
            <a:xfrm flipH="1">
              <a:off x="3023828" y="836712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5760132" y="836712"/>
              <a:ext cx="0" cy="280831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橢圓 69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右彎箭號 78"/>
          <p:cNvSpPr/>
          <p:nvPr/>
        </p:nvSpPr>
        <p:spPr>
          <a:xfrm rot="10800000">
            <a:off x="4591619" y="111158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80" name="圖片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751" y="1209818"/>
            <a:ext cx="221408" cy="202957"/>
          </a:xfrm>
          <a:prstGeom prst="rect">
            <a:avLst/>
          </a:prstGeom>
        </p:spPr>
      </p:pic>
      <p:grpSp>
        <p:nvGrpSpPr>
          <p:cNvPr id="104" name="群組 103"/>
          <p:cNvGrpSpPr/>
          <p:nvPr/>
        </p:nvGrpSpPr>
        <p:grpSpPr>
          <a:xfrm>
            <a:off x="3009007" y="821838"/>
            <a:ext cx="2014102" cy="4767402"/>
            <a:chOff x="3009007" y="821838"/>
            <a:chExt cx="2014102" cy="4767402"/>
          </a:xfrm>
        </p:grpSpPr>
        <p:grpSp>
          <p:nvGrpSpPr>
            <p:cNvPr id="105" name="群組 104"/>
            <p:cNvGrpSpPr/>
            <p:nvPr/>
          </p:nvGrpSpPr>
          <p:grpSpPr>
            <a:xfrm>
              <a:off x="3009007" y="821838"/>
              <a:ext cx="1837283" cy="4767402"/>
              <a:chOff x="3009007" y="821838"/>
              <a:chExt cx="1837283" cy="4767402"/>
            </a:xfrm>
          </p:grpSpPr>
          <p:cxnSp>
            <p:nvCxnSpPr>
              <p:cNvPr id="108" name="直線接點 107"/>
              <p:cNvCxnSpPr/>
              <p:nvPr/>
            </p:nvCxnSpPr>
            <p:spPr>
              <a:xfrm>
                <a:off x="3009007" y="5570542"/>
                <a:ext cx="1518548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/>
              <p:cNvCxnSpPr/>
              <p:nvPr/>
            </p:nvCxnSpPr>
            <p:spPr>
              <a:xfrm>
                <a:off x="3009007" y="821838"/>
                <a:ext cx="1494782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/>
              <p:cNvCxnSpPr/>
              <p:nvPr/>
            </p:nvCxnSpPr>
            <p:spPr>
              <a:xfrm>
                <a:off x="4455137" y="821838"/>
                <a:ext cx="0" cy="80696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>
                <a:off x="4440178" y="2245070"/>
                <a:ext cx="0" cy="1368152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>
                <a:off x="4200393" y="1592796"/>
                <a:ext cx="0" cy="68407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>
                <a:off x="4844400" y="332098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>
                <a:off x="4442656" y="4725144"/>
                <a:ext cx="129344" cy="32403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4442656" y="3897052"/>
                <a:ext cx="0" cy="871366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>
                <a:off x="4554594" y="5013176"/>
                <a:ext cx="0" cy="57606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4200393" y="1628800"/>
                <a:ext cx="279456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4165691" y="2274176"/>
                <a:ext cx="298297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/>
              <p:cNvCxnSpPr/>
              <p:nvPr/>
            </p:nvCxnSpPr>
            <p:spPr>
              <a:xfrm>
                <a:off x="4463988" y="3356992"/>
                <a:ext cx="360040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>
                <a:off x="4479849" y="4115524"/>
                <a:ext cx="366441" cy="0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>
                <a:off x="4846290" y="3861048"/>
                <a:ext cx="0" cy="292234"/>
              </a:xfrm>
              <a:prstGeom prst="line">
                <a:avLst/>
              </a:prstGeom>
              <a:ln w="76200">
                <a:solidFill>
                  <a:srgbClr val="E422DB">
                    <a:alpha val="57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橢圓 105"/>
            <p:cNvSpPr/>
            <p:nvPr/>
          </p:nvSpPr>
          <p:spPr>
            <a:xfrm>
              <a:off x="4283968" y="3594309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橢圓 106"/>
            <p:cNvSpPr/>
            <p:nvPr/>
          </p:nvSpPr>
          <p:spPr>
            <a:xfrm>
              <a:off x="4663069" y="357829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" name="群組 121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群組 126"/>
          <p:cNvGrpSpPr/>
          <p:nvPr/>
        </p:nvGrpSpPr>
        <p:grpSpPr>
          <a:xfrm>
            <a:off x="3959932" y="1268760"/>
            <a:ext cx="2167583" cy="747811"/>
            <a:chOff x="3959932" y="1268760"/>
            <a:chExt cx="2167583" cy="747811"/>
          </a:xfrm>
        </p:grpSpPr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8176" y="1819565"/>
              <a:ext cx="159339" cy="164319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9932" y="1890830"/>
              <a:ext cx="137172" cy="125741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1268760"/>
              <a:ext cx="137172" cy="1257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50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2" accel="8000" decel="1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xit" presetSubtype="2" accel="48000" decel="38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 animBg="1"/>
      <p:bldP spid="79" grpId="0" animBg="1"/>
      <p:bldP spid="7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6212" y="6021288"/>
            <a:ext cx="5971296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1-5.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此時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也動作，剎車動作、</a:t>
            </a:r>
            <a:r>
              <a:rPr lang="en-US" altLang="zh-TW" sz="2000" dirty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亮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8" name="圖片 1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87613"/>
            <a:ext cx="159339" cy="164319"/>
          </a:xfrm>
          <a:prstGeom prst="rect">
            <a:avLst/>
          </a:prstGeom>
        </p:spPr>
      </p:pic>
      <p:grpSp>
        <p:nvGrpSpPr>
          <p:cNvPr id="20" name="群組 19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21" name="直線接點 20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38" name="直線接點 37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42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46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橢圓 41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3" name="直線接點 42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48" name="橢圓 47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91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985284"/>
            <a:ext cx="8028892" cy="540060"/>
          </a:xfrm>
        </p:spPr>
        <p:txBody>
          <a:bodyPr>
            <a:no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1-6.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接點開路，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X1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跳脫、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MCB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也跳脫、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             剎車停止、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YL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儷粗圓(P)" pitchFamily="34" charset="-120"/>
                <a:ea typeface="華康儷粗圓(P)" pitchFamily="34" charset="-120"/>
              </a:rPr>
              <a:t>滅。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儷粗圓(P)" pitchFamily="34" charset="-120"/>
              <a:ea typeface="華康儷粗圓(P)" pitchFamily="34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023828" y="800708"/>
            <a:ext cx="3204356" cy="4779612"/>
            <a:chOff x="3023828" y="800708"/>
            <a:chExt cx="3204356" cy="4779612"/>
          </a:xfrm>
        </p:grpSpPr>
        <p:cxnSp>
          <p:nvCxnSpPr>
            <p:cNvPr id="72" name="直線接點 71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3023828" y="5580320"/>
              <a:ext cx="27723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5760132" y="1556792"/>
              <a:ext cx="0" cy="208823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5760132" y="3916574"/>
              <a:ext cx="0" cy="16637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橢圓 75"/>
            <p:cNvSpPr/>
            <p:nvPr/>
          </p:nvSpPr>
          <p:spPr>
            <a:xfrm>
              <a:off x="5580112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7" name="直線接點 76"/>
            <p:cNvCxnSpPr/>
            <p:nvPr/>
          </p:nvCxnSpPr>
          <p:spPr>
            <a:xfrm flipH="1">
              <a:off x="5760132" y="1592796"/>
              <a:ext cx="4680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6217448" y="800708"/>
              <a:ext cx="0" cy="8280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2961542" y="821838"/>
            <a:ext cx="4843154" cy="4781611"/>
            <a:chOff x="2961542" y="821838"/>
            <a:chExt cx="4843154" cy="4781611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2999874" y="5565208"/>
              <a:ext cx="480482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7804696" y="3961806"/>
              <a:ext cx="0" cy="16416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961542" y="821838"/>
              <a:ext cx="484315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7794282" y="836047"/>
              <a:ext cx="0" cy="27511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8" name="圖片 1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87613"/>
            <a:ext cx="159339" cy="164319"/>
          </a:xfrm>
          <a:prstGeom prst="rect">
            <a:avLst/>
          </a:prstGeom>
        </p:spPr>
      </p:pic>
      <p:grpSp>
        <p:nvGrpSpPr>
          <p:cNvPr id="20" name="群組 19"/>
          <p:cNvGrpSpPr/>
          <p:nvPr/>
        </p:nvGrpSpPr>
        <p:grpSpPr>
          <a:xfrm>
            <a:off x="709661" y="619853"/>
            <a:ext cx="1990131" cy="5169342"/>
            <a:chOff x="709661" y="619853"/>
            <a:chExt cx="1990131" cy="5169342"/>
          </a:xfrm>
        </p:grpSpPr>
        <p:cxnSp>
          <p:nvCxnSpPr>
            <p:cNvPr id="21" name="直線接點 20"/>
            <p:cNvCxnSpPr/>
            <p:nvPr/>
          </p:nvCxnSpPr>
          <p:spPr>
            <a:xfrm flipV="1">
              <a:off x="2081699" y="1790818"/>
              <a:ext cx="0" cy="65707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V="1">
              <a:off x="719572" y="4653136"/>
              <a:ext cx="0" cy="67651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2663788" y="1574794"/>
              <a:ext cx="0" cy="87309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flipV="1">
              <a:off x="2667296" y="4079160"/>
              <a:ext cx="0" cy="826004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1367644" y="4869160"/>
              <a:ext cx="0" cy="504057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719572" y="4697025"/>
              <a:ext cx="1404156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V="1">
              <a:off x="2111751" y="4079161"/>
              <a:ext cx="1" cy="645983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1367644" y="4905164"/>
              <a:ext cx="1332148" cy="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 flipV="1">
              <a:off x="728174" y="619853"/>
              <a:ext cx="0" cy="11709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flipV="1">
              <a:off x="1376246" y="619854"/>
              <a:ext cx="0" cy="97294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H="1">
              <a:off x="1393845" y="1556792"/>
              <a:ext cx="130594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H="1">
              <a:off x="709661" y="1790818"/>
              <a:ext cx="140209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719572" y="5299122"/>
              <a:ext cx="252028" cy="218110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 flipV="1">
              <a:off x="1168484" y="5328884"/>
              <a:ext cx="211959" cy="188348"/>
            </a:xfrm>
            <a:prstGeom prst="line">
              <a:avLst/>
            </a:prstGeom>
            <a:ln w="76200">
              <a:solidFill>
                <a:srgbClr val="00B0F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879056" y="5454719"/>
              <a:ext cx="380576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2069722" y="2456892"/>
              <a:ext cx="594066" cy="1622268"/>
            </a:xfrm>
            <a:prstGeom prst="rect">
              <a:avLst/>
            </a:prstGeom>
            <a:solidFill>
              <a:srgbClr val="FFC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3023828" y="800708"/>
            <a:ext cx="3733680" cy="4779612"/>
            <a:chOff x="3023828" y="800708"/>
            <a:chExt cx="3733680" cy="4779612"/>
          </a:xfrm>
        </p:grpSpPr>
        <p:cxnSp>
          <p:nvCxnSpPr>
            <p:cNvPr id="38" name="直線接點 37"/>
            <p:cNvCxnSpPr/>
            <p:nvPr/>
          </p:nvCxnSpPr>
          <p:spPr>
            <a:xfrm flipH="1">
              <a:off x="3023828" y="836712"/>
              <a:ext cx="320435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3023828" y="5578990"/>
              <a:ext cx="357942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42" idx="4"/>
            </p:cNvCxnSpPr>
            <p:nvPr/>
          </p:nvCxnSpPr>
          <p:spPr>
            <a:xfrm>
              <a:off x="6577488" y="3961279"/>
              <a:ext cx="10736" cy="161904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46" idx="4"/>
            </p:cNvCxnSpPr>
            <p:nvPr/>
          </p:nvCxnSpPr>
          <p:spPr>
            <a:xfrm>
              <a:off x="6217448" y="3949206"/>
              <a:ext cx="10736" cy="163111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橢圓 41"/>
            <p:cNvSpPr/>
            <p:nvPr/>
          </p:nvSpPr>
          <p:spPr>
            <a:xfrm>
              <a:off x="6397468" y="3626803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3" name="直線接點 42"/>
            <p:cNvCxnSpPr/>
            <p:nvPr/>
          </p:nvCxnSpPr>
          <p:spPr>
            <a:xfrm flipH="1">
              <a:off x="6243208" y="3356992"/>
              <a:ext cx="3600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17448" y="800708"/>
              <a:ext cx="0" cy="28443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66792" y="3307223"/>
              <a:ext cx="0" cy="32376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037428" y="3614730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3023828" y="825699"/>
            <a:ext cx="977843" cy="4797676"/>
            <a:chOff x="3023828" y="825699"/>
            <a:chExt cx="977843" cy="4797676"/>
          </a:xfrm>
        </p:grpSpPr>
        <p:sp>
          <p:nvSpPr>
            <p:cNvPr id="48" name="橢圓 47"/>
            <p:cNvSpPr/>
            <p:nvPr/>
          </p:nvSpPr>
          <p:spPr>
            <a:xfrm>
              <a:off x="3641631" y="3606471"/>
              <a:ext cx="360040" cy="33447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/>
            <p:cNvCxnSpPr/>
            <p:nvPr/>
          </p:nvCxnSpPr>
          <p:spPr>
            <a:xfrm>
              <a:off x="3815916" y="3897052"/>
              <a:ext cx="0" cy="172632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3023828" y="5576609"/>
              <a:ext cx="79208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3023828" y="825699"/>
              <a:ext cx="8280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3824140" y="836710"/>
              <a:ext cx="0" cy="281956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圖片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069" y="1768293"/>
            <a:ext cx="221408" cy="202957"/>
          </a:xfrm>
          <a:prstGeom prst="rect">
            <a:avLst/>
          </a:prstGeom>
        </p:spPr>
      </p:pic>
      <p:pic>
        <p:nvPicPr>
          <p:cNvPr id="56" name="圖片 5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639" y="1219183"/>
            <a:ext cx="253617" cy="232482"/>
          </a:xfrm>
          <a:prstGeom prst="rect">
            <a:avLst/>
          </a:prstGeom>
        </p:spPr>
      </p:pic>
      <p:grpSp>
        <p:nvGrpSpPr>
          <p:cNvPr id="3" name="群組 2"/>
          <p:cNvGrpSpPr/>
          <p:nvPr/>
        </p:nvGrpSpPr>
        <p:grpSpPr>
          <a:xfrm>
            <a:off x="1954890" y="1814736"/>
            <a:ext cx="1996058" cy="2828282"/>
            <a:chOff x="1954890" y="1814736"/>
            <a:chExt cx="1996058" cy="2828282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7331" y="1814736"/>
              <a:ext cx="253617" cy="232482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6979" y="1895102"/>
              <a:ext cx="253617" cy="23248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6979" y="4410536"/>
              <a:ext cx="253617" cy="23248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4890" y="4402152"/>
              <a:ext cx="253617" cy="2324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02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2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44724" y="1613466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5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368660" y="3176971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動作當中 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7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03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413</Words>
  <Application>Microsoft Office PowerPoint</Application>
  <PresentationFormat>如螢幕大小 (4:3)</PresentationFormat>
  <Paragraphs>48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PowerPoint 簡報</vt:lpstr>
      <vt:lpstr>PowerPoint 簡報</vt:lpstr>
      <vt:lpstr>1-1.電路初始，除了COUNTER受電外，其餘皆不動作。</vt:lpstr>
      <vt:lpstr>1-2. 按下ON之後，MC動作且自保持、RL亮、M開始運轉。</vt:lpstr>
      <vt:lpstr>1-3. 同時X1動作且自保持，</vt:lpstr>
      <vt:lpstr>1-4. 當按下OFF時，MC復歸、RL滅，M停止運轉</vt:lpstr>
      <vt:lpstr>1-5. 此時MCB動作、TR1也動作，剎車動作、YL亮</vt:lpstr>
      <vt:lpstr>1-6. t1時間到，TR1接點開路，X1跳脫、MCB、TR1也跳脫、              剎車停止、YL滅。</vt:lpstr>
      <vt:lpstr>PowerPoint 簡報</vt:lpstr>
      <vt:lpstr>2-1. 如果運轉當中TH-RY跳脫，</vt:lpstr>
      <vt:lpstr>2-2. 同時MCB及TR1動作，開始剎車、YL亮，TR1開始計時。</vt:lpstr>
      <vt:lpstr>2-3. t1時間到，X1跳脫</vt:lpstr>
      <vt:lpstr>2-4. 故障排除後將TH-RY復歸</vt:lpstr>
      <vt:lpstr>PowerPoint 簡報</vt:lpstr>
      <vt:lpstr>3-1. 按下ON之後，MC動作且自保持、RL亮、M開始運轉。</vt:lpstr>
      <vt:lpstr>3-2. 同時X1動作且自保持，</vt:lpstr>
      <vt:lpstr>3-3.LS每作動一次，COUNTER計數值上數1次</vt:lpstr>
      <vt:lpstr>3-4.當計數值到達設定值時接點動作</vt:lpstr>
      <vt:lpstr>3-5.此時MC復歸、RL滅、馬達停止</vt:lpstr>
      <vt:lpstr>3-6.接著MCB及TR1動作、開始剎車、YL亮，</vt:lpstr>
      <vt:lpstr>3-7.TR1計時時間到，X1復歸</vt:lpstr>
      <vt:lpstr>3-8.TR2計時時間到，COUNTER復歸，X2、TR2也復歸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1.電路初始，除了COUNTER受電外，其餘皆不動作。</dc:title>
  <dc:creator>Admin</dc:creator>
  <cp:lastModifiedBy>Admin</cp:lastModifiedBy>
  <cp:revision>45</cp:revision>
  <dcterms:created xsi:type="dcterms:W3CDTF">2019-06-12T06:07:39Z</dcterms:created>
  <dcterms:modified xsi:type="dcterms:W3CDTF">2019-06-22T11:30:38Z</dcterms:modified>
</cp:coreProperties>
</file>