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2" r:id="rId3"/>
    <p:sldId id="25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D50"/>
    <a:srgbClr val="E42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1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8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4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7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2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36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1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0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38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7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370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2000" t="2000" r="2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D6E6-2620-4235-8225-08E90B553BC1}" type="datetimeFigureOut">
              <a:rPr lang="zh-TW" altLang="en-US" smtClean="0"/>
              <a:t>2019/6/22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CB23-C54D-4AC3-9355-E0EF70B703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2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.jpg"/><Relationship Id="rId7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5.wav"/><Relationship Id="rId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5.wav"/><Relationship Id="rId7" Type="http://schemas.openxmlformats.org/officeDocument/2006/relationships/image" Target="../media/image4.png"/><Relationship Id="rId12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audio" Target="../media/audio7.wav"/><Relationship Id="rId10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575556" y="594797"/>
            <a:ext cx="7772400" cy="147002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5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>室內配線乙級 第二站 第四題</a:t>
            </a:r>
            <a:r>
              <a:rPr lang="en-US" altLang="zh-TW" sz="65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/>
            </a:r>
            <a:br>
              <a:rPr lang="en-US" altLang="zh-TW" sz="65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>排污水泵手動、自動交互兼</a:t>
            </a:r>
            <a:r>
              <a:rPr lang="en-US" altLang="zh-TW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/>
            </a:r>
            <a:br>
              <a:rPr lang="en-US" altLang="zh-TW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</a:br>
            <a:r>
              <a:rPr lang="zh-TW" altLang="en-US" sz="4900" dirty="0" smtClean="0">
                <a:solidFill>
                  <a:srgbClr val="FFFF00"/>
                </a:solidFill>
                <a:latin typeface="華康POP1體W7" pitchFamily="81" charset="-120"/>
                <a:ea typeface="華康POP1體W7" pitchFamily="81" charset="-120"/>
              </a:rPr>
              <a:t>異常水位並列運轉控制電路</a:t>
            </a:r>
            <a:endParaRPr lang="zh-TW" altLang="en-US" sz="4000" dirty="0">
              <a:solidFill>
                <a:srgbClr val="FFFF00"/>
              </a:solidFill>
              <a:latin typeface="華康POP1體W7" pitchFamily="81" charset="-120"/>
              <a:ea typeface="華康POP1體W7" pitchFamily="81" charset="-120"/>
            </a:endParaRPr>
          </a:p>
        </p:txBody>
      </p:sp>
      <p:sp>
        <p:nvSpPr>
          <p:cNvPr id="3" name="副標題 4"/>
          <p:cNvSpPr txBox="1">
            <a:spLocks/>
          </p:cNvSpPr>
          <p:nvPr/>
        </p:nvSpPr>
        <p:spPr>
          <a:xfrm>
            <a:off x="1007604" y="2060848"/>
            <a:ext cx="7884876" cy="41044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bg1"/>
                </a:solidFill>
              </a:rPr>
              <a:t>操作步驟</a:t>
            </a:r>
            <a:r>
              <a:rPr lang="en-US" altLang="zh-TW" sz="4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hlinkClick r:id="rId4" action="ppaction://hlinksldjump"/>
              </a:rPr>
              <a:t>手動操作</a:t>
            </a:r>
            <a: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  <a:t>(M1</a:t>
            </a:r>
            <a:r>
              <a:rPr lang="zh-TW" altLang="en-US" dirty="0" smtClean="0">
                <a:solidFill>
                  <a:schemeClr val="bg1"/>
                </a:solidFill>
                <a:hlinkClick r:id="rId4" action="ppaction://hlinksldjump"/>
              </a:rPr>
              <a:t>動作、停止及跳脫</a:t>
            </a:r>
            <a: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  <a:t>)</a:t>
            </a:r>
            <a:br>
              <a:rPr lang="en-US" altLang="zh-TW" dirty="0" smtClean="0">
                <a:solidFill>
                  <a:schemeClr val="bg1"/>
                </a:solidFill>
                <a:hlinkClick r:id="rId4" action="ppaction://hlinksldjump"/>
              </a:rPr>
            </a:br>
            <a:r>
              <a:rPr lang="en-US" altLang="zh-TW" dirty="0" smtClean="0">
                <a:solidFill>
                  <a:schemeClr val="bg1"/>
                </a:solidFill>
                <a:hlinkClick r:id="rId5" action="ppaction://hlinksldjump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hlinkClick r:id="rId5" action="ppaction://hlinksldjump"/>
              </a:rPr>
              <a:t>手動操作</a:t>
            </a:r>
            <a:r>
              <a:rPr lang="en-US" altLang="zh-TW" dirty="0" smtClean="0">
                <a:solidFill>
                  <a:schemeClr val="bg1"/>
                </a:solidFill>
                <a:hlinkClick r:id="rId5" action="ppaction://hlinksldjump"/>
              </a:rPr>
              <a:t>(M2</a:t>
            </a:r>
            <a:r>
              <a:rPr lang="zh-TW" altLang="en-US" dirty="0" smtClean="0">
                <a:solidFill>
                  <a:schemeClr val="bg1"/>
                </a:solidFill>
                <a:hlinkClick r:id="rId5" action="ppaction://hlinksldjump"/>
              </a:rPr>
              <a:t>動作</a:t>
            </a:r>
            <a:r>
              <a:rPr lang="zh-TW" altLang="en-US" dirty="0">
                <a:solidFill>
                  <a:schemeClr val="bg1"/>
                </a:solidFill>
                <a:hlinkClick r:id="rId5" action="ppaction://hlinksldjump"/>
              </a:rPr>
              <a:t>、停止及跳脫</a:t>
            </a:r>
            <a:r>
              <a:rPr lang="en-US" altLang="zh-TW" dirty="0" smtClean="0">
                <a:solidFill>
                  <a:schemeClr val="bg1"/>
                </a:solidFill>
                <a:hlinkClick r:id="rId5" action="ppaction://hlinksldjump"/>
              </a:rPr>
              <a:t>)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3.</a:t>
            </a:r>
            <a:r>
              <a:rPr lang="zh-TW" altLang="en-US" dirty="0" smtClean="0">
                <a:solidFill>
                  <a:schemeClr val="bg1"/>
                </a:solidFill>
                <a:hlinkClick r:id="rId6" action="ppaction://hlinksldjump"/>
              </a:rPr>
              <a:t>手動</a:t>
            </a:r>
            <a:r>
              <a:rPr lang="zh-TW" altLang="en-US" dirty="0">
                <a:solidFill>
                  <a:schemeClr val="bg1"/>
                </a:solidFill>
                <a:hlinkClick r:id="rId6" action="ppaction://hlinksldjump"/>
              </a:rPr>
              <a:t>操作</a:t>
            </a:r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(M1</a:t>
            </a:r>
            <a:r>
              <a:rPr lang="zh-TW" altLang="en-US" dirty="0" smtClean="0">
                <a:solidFill>
                  <a:schemeClr val="bg1"/>
                </a:solidFill>
                <a:hlinkClick r:id="rId6" action="ppaction://hlinksldjump"/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M2</a:t>
            </a:r>
            <a:r>
              <a:rPr lang="zh-TW" altLang="en-US" dirty="0" smtClean="0">
                <a:solidFill>
                  <a:schemeClr val="bg1"/>
                </a:solidFill>
                <a:hlinkClick r:id="rId6" action="ppaction://hlinksldjump"/>
              </a:rPr>
              <a:t>同時操作</a:t>
            </a:r>
            <a:r>
              <a:rPr lang="en-US" altLang="zh-TW" dirty="0" smtClean="0">
                <a:solidFill>
                  <a:schemeClr val="bg1"/>
                </a:solidFill>
                <a:hlinkClick r:id="rId6" action="ppaction://hlinksldjump"/>
              </a:rPr>
              <a:t>)</a:t>
            </a:r>
            <a:endParaRPr lang="en-US" altLang="zh-TW" dirty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  <a:hlinkClick r:id="rId7" action="ppaction://hlinksldjump"/>
              </a:rPr>
              <a:t>4.</a:t>
            </a:r>
            <a:r>
              <a:rPr lang="zh-TW" altLang="en-US" dirty="0" smtClean="0">
                <a:solidFill>
                  <a:schemeClr val="bg1"/>
                </a:solidFill>
                <a:hlinkClick r:id="rId7" action="ppaction://hlinksldjump"/>
              </a:rPr>
              <a:t>自動操作</a:t>
            </a:r>
            <a:r>
              <a:rPr lang="en-US" altLang="zh-TW" dirty="0" smtClean="0">
                <a:solidFill>
                  <a:schemeClr val="bg1"/>
                </a:solidFill>
                <a:hlinkClick r:id="rId7" action="ppaction://hlinksldjump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hlinkClick r:id="rId7" action="ppaction://hlinksldjump"/>
              </a:rPr>
              <a:t>正常流程</a:t>
            </a:r>
            <a:r>
              <a:rPr lang="en-US" altLang="zh-TW" dirty="0" smtClean="0">
                <a:solidFill>
                  <a:schemeClr val="bg1"/>
                </a:solidFill>
                <a:hlinkClick r:id="rId7" action="ppaction://hlinksldjump"/>
              </a:rPr>
              <a:t>)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  <a:hlinkClick r:id="rId8" action="ppaction://hlinksldjump"/>
              </a:rPr>
              <a:t>5.</a:t>
            </a:r>
            <a:r>
              <a:rPr lang="zh-TW" altLang="en-US" dirty="0">
                <a:solidFill>
                  <a:schemeClr val="bg1"/>
                </a:solidFill>
                <a:hlinkClick r:id="rId8" action="ppaction://hlinksldjump"/>
              </a:rPr>
              <a:t>自動操作</a:t>
            </a:r>
            <a:r>
              <a:rPr lang="en-US" altLang="zh-TW" dirty="0" smtClean="0">
                <a:solidFill>
                  <a:schemeClr val="bg1"/>
                </a:solidFill>
                <a:hlinkClick r:id="rId8" action="ppaction://hlinksldjump"/>
              </a:rPr>
              <a:t>(M1</a:t>
            </a:r>
            <a:r>
              <a:rPr lang="zh-TW" altLang="en-US" dirty="0" smtClean="0">
                <a:solidFill>
                  <a:schemeClr val="bg1"/>
                </a:solidFill>
                <a:hlinkClick r:id="rId8" action="ppaction://hlinksldjump"/>
              </a:rPr>
              <a:t>或</a:t>
            </a:r>
            <a:r>
              <a:rPr lang="en-US" altLang="zh-TW" dirty="0" smtClean="0">
                <a:solidFill>
                  <a:schemeClr val="bg1"/>
                </a:solidFill>
                <a:hlinkClick r:id="rId8" action="ppaction://hlinksldjump"/>
              </a:rPr>
              <a:t>M2</a:t>
            </a:r>
            <a:r>
              <a:rPr lang="zh-TW" altLang="en-US" dirty="0" smtClean="0">
                <a:solidFill>
                  <a:schemeClr val="bg1"/>
                </a:solidFill>
                <a:hlinkClick r:id="rId8" action="ppaction://hlinksldjump"/>
              </a:rPr>
              <a:t>動作時</a:t>
            </a:r>
            <a:r>
              <a:rPr lang="en-US" altLang="zh-TW" dirty="0" smtClean="0">
                <a:solidFill>
                  <a:schemeClr val="bg1"/>
                </a:solidFill>
                <a:hlinkClick r:id="rId8" action="ppaction://hlinksldjump"/>
              </a:rPr>
              <a:t>TH-RY</a:t>
            </a:r>
            <a:r>
              <a:rPr lang="zh-TW" altLang="en-US" dirty="0" smtClean="0">
                <a:solidFill>
                  <a:schemeClr val="bg1"/>
                </a:solidFill>
                <a:hlinkClick r:id="rId8" action="ppaction://hlinksldjump"/>
              </a:rPr>
              <a:t>跳脫</a:t>
            </a:r>
            <a:r>
              <a:rPr lang="en-US" altLang="zh-TW" dirty="0" smtClean="0">
                <a:solidFill>
                  <a:schemeClr val="bg1"/>
                </a:solidFill>
                <a:hlinkClick r:id="rId8" action="ppaction://hlinksldjump"/>
              </a:rPr>
              <a:t>)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altLang="zh-TW" dirty="0" smtClean="0">
              <a:solidFill>
                <a:schemeClr val="bg1"/>
              </a:solidFill>
            </a:endParaRPr>
          </a:p>
          <a:p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5040560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1-2.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按下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ON2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動作且自保持，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57" name="直線接點 56"/>
          <p:cNvCxnSpPr/>
          <p:nvPr/>
        </p:nvCxnSpPr>
        <p:spPr>
          <a:xfrm flipV="1">
            <a:off x="5539524" y="2564904"/>
            <a:ext cx="0" cy="900100"/>
          </a:xfrm>
          <a:prstGeom prst="line">
            <a:avLst/>
          </a:prstGeom>
          <a:ln w="76200">
            <a:solidFill>
              <a:srgbClr val="E422DB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右彎箭號 57"/>
          <p:cNvSpPr/>
          <p:nvPr/>
        </p:nvSpPr>
        <p:spPr>
          <a:xfrm rot="10800000">
            <a:off x="5652120" y="2834308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5238074" y="5921364"/>
            <a:ext cx="10441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1195898" y="6309320"/>
            <a:ext cx="179159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開始運轉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4925967" y="1412776"/>
            <a:ext cx="3549788" cy="1712490"/>
            <a:chOff x="4925967" y="1412776"/>
            <a:chExt cx="3549788" cy="1712490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67" y="2960947"/>
              <a:ext cx="159339" cy="164319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583" y="1412776"/>
              <a:ext cx="137172" cy="125741"/>
            </a:xfrm>
            <a:prstGeom prst="rect">
              <a:avLst/>
            </a:prstGeom>
          </p:spPr>
        </p:pic>
      </p:grpSp>
      <p:grpSp>
        <p:nvGrpSpPr>
          <p:cNvPr id="81" name="群組 80"/>
          <p:cNvGrpSpPr/>
          <p:nvPr/>
        </p:nvGrpSpPr>
        <p:grpSpPr>
          <a:xfrm>
            <a:off x="2915816" y="985312"/>
            <a:ext cx="2803728" cy="4644516"/>
            <a:chOff x="2915816" y="979497"/>
            <a:chExt cx="2803728" cy="4644516"/>
          </a:xfrm>
        </p:grpSpPr>
        <p:cxnSp>
          <p:nvCxnSpPr>
            <p:cNvPr id="82" name="直線接點 81"/>
            <p:cNvCxnSpPr/>
            <p:nvPr/>
          </p:nvCxnSpPr>
          <p:spPr>
            <a:xfrm>
              <a:off x="2915816" y="979497"/>
              <a:ext cx="18175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733332" y="131207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5125478" y="169989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>
              <a:off x="5099954" y="25636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5130062" y="3459189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5117956" y="43638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2915816" y="5624013"/>
              <a:ext cx="225614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5171962" y="5119957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V="1">
              <a:off x="5333980" y="4363873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flipV="1">
              <a:off x="5171962" y="4795921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V="1">
              <a:off x="5171962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5568006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>
              <a:stCxn id="101" idx="0"/>
            </p:cNvCxnSpPr>
            <p:nvPr/>
          </p:nvCxnSpPr>
          <p:spPr>
            <a:xfrm flipV="1">
              <a:off x="5539524" y="3459189"/>
              <a:ext cx="0" cy="41278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5161110" y="2563673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5568006" y="1699577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H="1" flipV="1">
              <a:off x="4733332" y="979497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V="1">
              <a:off x="5160052" y="1358557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H="1" flipV="1">
              <a:off x="4862950" y="1312078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橢圓 100"/>
            <p:cNvSpPr/>
            <p:nvPr/>
          </p:nvSpPr>
          <p:spPr>
            <a:xfrm>
              <a:off x="5359504" y="387197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橢圓 101"/>
            <p:cNvSpPr/>
            <p:nvPr/>
          </p:nvSpPr>
          <p:spPr>
            <a:xfrm>
              <a:off x="4973940" y="384819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3" name="群組 102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04" name="直線接點 103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6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accel="8000" decel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xit" presetSubtype="2" accel="48000" decel="38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58" grpId="1" animBg="1"/>
      <p:bldP spid="62" grpId="0" build="p"/>
      <p:bldP spid="63" grpId="0" build="p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3870430" cy="432048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1-3.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按下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OFF2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右彎箭號 57"/>
          <p:cNvSpPr/>
          <p:nvPr/>
        </p:nvSpPr>
        <p:spPr>
          <a:xfrm rot="10800000">
            <a:off x="5652120" y="1817088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4381128" y="5921364"/>
            <a:ext cx="10441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5364088" y="5921364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2267744" y="4995461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042" y="1895276"/>
            <a:ext cx="252028" cy="231026"/>
          </a:xfrm>
          <a:prstGeom prst="rect">
            <a:avLst/>
          </a:prstGeom>
        </p:spPr>
      </p:pic>
      <p:grpSp>
        <p:nvGrpSpPr>
          <p:cNvPr id="52" name="群組 51"/>
          <p:cNvGrpSpPr/>
          <p:nvPr/>
        </p:nvGrpSpPr>
        <p:grpSpPr>
          <a:xfrm>
            <a:off x="4903186" y="1402392"/>
            <a:ext cx="3571512" cy="1732122"/>
            <a:chOff x="4903186" y="1390570"/>
            <a:chExt cx="3571512" cy="1732122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359" y="1390570"/>
              <a:ext cx="159339" cy="164319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186" y="2996951"/>
              <a:ext cx="137172" cy="125741"/>
            </a:xfrm>
            <a:prstGeom prst="rect">
              <a:avLst/>
            </a:prstGeom>
          </p:spPr>
        </p:pic>
      </p:grpSp>
      <p:grpSp>
        <p:nvGrpSpPr>
          <p:cNvPr id="57" name="群組 56"/>
          <p:cNvGrpSpPr/>
          <p:nvPr/>
        </p:nvGrpSpPr>
        <p:grpSpPr>
          <a:xfrm>
            <a:off x="2915816" y="979497"/>
            <a:ext cx="2803728" cy="4644516"/>
            <a:chOff x="2915816" y="979497"/>
            <a:chExt cx="2803728" cy="4644516"/>
          </a:xfrm>
        </p:grpSpPr>
        <p:cxnSp>
          <p:nvCxnSpPr>
            <p:cNvPr id="59" name="直線接點 58"/>
            <p:cNvCxnSpPr/>
            <p:nvPr/>
          </p:nvCxnSpPr>
          <p:spPr>
            <a:xfrm>
              <a:off x="2915816" y="979497"/>
              <a:ext cx="18175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4733332" y="131207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125478" y="169989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5099954" y="25636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5142578" y="3458716"/>
              <a:ext cx="39694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5117956" y="43638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2915816" y="5624013"/>
              <a:ext cx="225614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5171962" y="5119957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5333980" y="4363873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V="1">
              <a:off x="5171962" y="4795921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 flipV="1">
              <a:off x="5171962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5568006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V="1">
              <a:off x="5568006" y="3458716"/>
              <a:ext cx="0" cy="437105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flipV="1">
              <a:off x="5161110" y="2563673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V="1">
              <a:off x="5568006" y="1699577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H="1" flipV="1">
              <a:off x="4733332" y="979497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5160052" y="1358557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H="1" flipV="1">
              <a:off x="4862950" y="1312078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橢圓 96"/>
            <p:cNvSpPr/>
            <p:nvPr/>
          </p:nvSpPr>
          <p:spPr>
            <a:xfrm>
              <a:off x="5359504" y="387197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橢圓 97"/>
            <p:cNvSpPr/>
            <p:nvPr/>
          </p:nvSpPr>
          <p:spPr>
            <a:xfrm>
              <a:off x="4973940" y="384819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00" name="直線接點 99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51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accel="8000" decel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accel="48000" decel="38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58" grpId="1" animBg="1"/>
      <p:bldP spid="62" grpId="0" build="p"/>
      <p:bldP spid="63" grpId="0" build="p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4331824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2-4.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動作當中如果過載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TH-RY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跳脫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右彎箭號 57"/>
          <p:cNvSpPr/>
          <p:nvPr/>
        </p:nvSpPr>
        <p:spPr>
          <a:xfrm rot="10800000">
            <a:off x="5355084" y="476328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4963982" y="5929608"/>
            <a:ext cx="246627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1195898" y="6309320"/>
            <a:ext cx="114385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8" name="橢圓 67"/>
          <p:cNvSpPr/>
          <p:nvPr/>
        </p:nvSpPr>
        <p:spPr>
          <a:xfrm>
            <a:off x="2235545" y="5033561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4788024" y="4643202"/>
            <a:ext cx="676058" cy="254625"/>
            <a:chOff x="4031940" y="4634838"/>
            <a:chExt cx="676058" cy="254625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940" y="4725144"/>
              <a:ext cx="159339" cy="164319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995" y="4634838"/>
              <a:ext cx="255003" cy="233753"/>
            </a:xfrm>
            <a:prstGeom prst="rect">
              <a:avLst/>
            </a:prstGeom>
          </p:spPr>
        </p:pic>
      </p:grpSp>
      <p:sp>
        <p:nvSpPr>
          <p:cNvPr id="54" name="副標題 2"/>
          <p:cNvSpPr txBox="1">
            <a:spLocks/>
          </p:cNvSpPr>
          <p:nvPr/>
        </p:nvSpPr>
        <p:spPr>
          <a:xfrm>
            <a:off x="2415565" y="6309320"/>
            <a:ext cx="114385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81" name="副標題 2"/>
          <p:cNvSpPr txBox="1">
            <a:spLocks/>
          </p:cNvSpPr>
          <p:nvPr/>
        </p:nvSpPr>
        <p:spPr>
          <a:xfrm>
            <a:off x="3410144" y="6301660"/>
            <a:ext cx="114385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BZ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響。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2915816" y="980728"/>
            <a:ext cx="2256740" cy="4703106"/>
            <a:chOff x="2915816" y="980728"/>
            <a:chExt cx="2256740" cy="4703106"/>
          </a:xfrm>
        </p:grpSpPr>
        <p:cxnSp>
          <p:nvCxnSpPr>
            <p:cNvPr id="83" name="直線接點 82"/>
            <p:cNvCxnSpPr/>
            <p:nvPr/>
          </p:nvCxnSpPr>
          <p:spPr>
            <a:xfrm>
              <a:off x="2915816" y="980728"/>
              <a:ext cx="72008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V="1">
              <a:off x="2915816" y="5618896"/>
              <a:ext cx="2256740" cy="1424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3592096" y="980728"/>
              <a:ext cx="0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3592096" y="4113076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V="1">
              <a:off x="3592096" y="4681248"/>
              <a:ext cx="1421265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4960332" y="4711726"/>
              <a:ext cx="212224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5172556" y="5107770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橢圓 90"/>
            <p:cNvSpPr/>
            <p:nvPr/>
          </p:nvSpPr>
          <p:spPr>
            <a:xfrm>
              <a:off x="3412076" y="3822767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2" name="群組 91"/>
          <p:cNvGrpSpPr/>
          <p:nvPr/>
        </p:nvGrpSpPr>
        <p:grpSpPr>
          <a:xfrm>
            <a:off x="2915816" y="979497"/>
            <a:ext cx="2803728" cy="4644516"/>
            <a:chOff x="2915816" y="979497"/>
            <a:chExt cx="2803728" cy="4644516"/>
          </a:xfrm>
        </p:grpSpPr>
        <p:cxnSp>
          <p:nvCxnSpPr>
            <p:cNvPr id="93" name="直線接點 92"/>
            <p:cNvCxnSpPr/>
            <p:nvPr/>
          </p:nvCxnSpPr>
          <p:spPr>
            <a:xfrm>
              <a:off x="2915816" y="979497"/>
              <a:ext cx="18175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>
              <a:off x="4733332" y="131207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>
              <a:off x="5125478" y="169989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5099954" y="25636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>
              <a:off x="5172556" y="3448050"/>
              <a:ext cx="4435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>
              <a:off x="5153960" y="4363873"/>
              <a:ext cx="43957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2915816" y="5624013"/>
              <a:ext cx="225614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5171962" y="5119957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V="1">
              <a:off x="5333980" y="4363873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/>
            <p:nvPr/>
          </p:nvCxnSpPr>
          <p:spPr>
            <a:xfrm flipV="1">
              <a:off x="5171962" y="4795921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/>
            <p:nvPr/>
          </p:nvCxnSpPr>
          <p:spPr>
            <a:xfrm flipV="1">
              <a:off x="5171962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/>
            <p:nvPr/>
          </p:nvCxnSpPr>
          <p:spPr>
            <a:xfrm flipV="1">
              <a:off x="5568006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/>
            <p:nvPr/>
          </p:nvCxnSpPr>
          <p:spPr>
            <a:xfrm flipV="1">
              <a:off x="5568006" y="3465004"/>
              <a:ext cx="0" cy="430817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V="1">
              <a:off x="5161110" y="2563673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5539524" y="1699577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 flipH="1" flipV="1">
              <a:off x="4733332" y="979497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5160052" y="1358557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H="1" flipV="1">
              <a:off x="4862950" y="1312078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橢圓 110"/>
            <p:cNvSpPr/>
            <p:nvPr/>
          </p:nvSpPr>
          <p:spPr>
            <a:xfrm>
              <a:off x="5359504" y="387197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2" name="橢圓 111"/>
            <p:cNvSpPr/>
            <p:nvPr/>
          </p:nvSpPr>
          <p:spPr>
            <a:xfrm>
              <a:off x="4973940" y="384819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3" name="群組 112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14" name="直線接點 113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群組 122"/>
          <p:cNvGrpSpPr/>
          <p:nvPr/>
        </p:nvGrpSpPr>
        <p:grpSpPr>
          <a:xfrm>
            <a:off x="4903186" y="1402392"/>
            <a:ext cx="3571512" cy="1732122"/>
            <a:chOff x="4903186" y="1390570"/>
            <a:chExt cx="3571512" cy="1732122"/>
          </a:xfrm>
        </p:grpSpPr>
        <p:pic>
          <p:nvPicPr>
            <p:cNvPr id="124" name="圖片 1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359" y="1390570"/>
              <a:ext cx="159339" cy="164319"/>
            </a:xfrm>
            <a:prstGeom prst="rect">
              <a:avLst/>
            </a:prstGeom>
          </p:spPr>
        </p:pic>
        <p:pic>
          <p:nvPicPr>
            <p:cNvPr id="125" name="圖片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186" y="2996951"/>
              <a:ext cx="137172" cy="12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258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accel="30000" decel="2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62" grpId="0" build="p"/>
      <p:bldP spid="63" grpId="0" build="p"/>
      <p:bldP spid="68" grpId="0" animBg="1"/>
      <p:bldP spid="54" grpId="0" build="p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3726414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1-5.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故障排除後將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TH-RY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右彎箭號 57"/>
          <p:cNvSpPr/>
          <p:nvPr/>
        </p:nvSpPr>
        <p:spPr>
          <a:xfrm rot="10800000">
            <a:off x="5395769" y="4773856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4268457" y="5930856"/>
            <a:ext cx="361591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BZ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停響，電路恢復初始狀態。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4767346" y="4697376"/>
            <a:ext cx="716484" cy="164319"/>
            <a:chOff x="4014855" y="4651628"/>
            <a:chExt cx="716484" cy="164319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651628"/>
              <a:ext cx="159339" cy="164319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855" y="4654225"/>
              <a:ext cx="176424" cy="161722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2915816" y="980728"/>
            <a:ext cx="2255029" cy="4680520"/>
            <a:chOff x="2915816" y="980728"/>
            <a:chExt cx="2255029" cy="4680520"/>
          </a:xfrm>
        </p:grpSpPr>
        <p:cxnSp>
          <p:nvCxnSpPr>
            <p:cNvPr id="81" name="直線接點 80"/>
            <p:cNvCxnSpPr/>
            <p:nvPr/>
          </p:nvCxnSpPr>
          <p:spPr>
            <a:xfrm>
              <a:off x="2915816" y="980728"/>
              <a:ext cx="72008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2915816" y="5618896"/>
              <a:ext cx="2251013" cy="1424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V="1">
              <a:off x="3592096" y="980728"/>
              <a:ext cx="0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V="1">
              <a:off x="3592096" y="4113076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3592096" y="4681248"/>
              <a:ext cx="1362509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4954605" y="4697376"/>
              <a:ext cx="212224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V="1">
              <a:off x="5170845" y="5085184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橢圓 88"/>
            <p:cNvSpPr/>
            <p:nvPr/>
          </p:nvSpPr>
          <p:spPr>
            <a:xfrm>
              <a:off x="3412076" y="3822767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46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2" accel="3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1592796"/>
            <a:ext cx="421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操作步驟</a:t>
            </a:r>
            <a:r>
              <a:rPr lang="en-US" altLang="zh-TW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3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83568" y="2924944"/>
            <a:ext cx="75968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手動操作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(M1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、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M2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同時操作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1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59" y="5949280"/>
            <a:ext cx="6192689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3-1.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當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動作當中按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ON2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動作且自保持、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915816" y="980728"/>
            <a:ext cx="2268252" cy="4644516"/>
            <a:chOff x="2915816" y="980728"/>
            <a:chExt cx="2268252" cy="4644516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716016" y="132174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743616" y="1699577"/>
              <a:ext cx="440452" cy="123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345496" y="2561601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319972" y="36553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337974" y="43651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V="1">
              <a:off x="4391980" y="5121188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V="1">
              <a:off x="4553998" y="4365104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4391980" y="4797152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391980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788024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V="1">
              <a:off x="4788024" y="3655308"/>
              <a:ext cx="0" cy="2417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V="1">
              <a:off x="4381128" y="2564904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47880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 flipV="1">
              <a:off x="4716016" y="980728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142736" y="1359788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4845634" y="1313309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4579522" y="387320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193958" y="384942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7" name="直線接點 56"/>
          <p:cNvCxnSpPr/>
          <p:nvPr/>
        </p:nvCxnSpPr>
        <p:spPr>
          <a:xfrm flipV="1">
            <a:off x="5535865" y="2564904"/>
            <a:ext cx="0" cy="900100"/>
          </a:xfrm>
          <a:prstGeom prst="line">
            <a:avLst/>
          </a:prstGeom>
          <a:ln w="76200">
            <a:solidFill>
              <a:srgbClr val="E422DB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右彎箭號 57"/>
          <p:cNvSpPr/>
          <p:nvPr/>
        </p:nvSpPr>
        <p:spPr>
          <a:xfrm rot="10800000">
            <a:off x="5591850" y="283920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1223627" y="6309320"/>
            <a:ext cx="123171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2455345" y="6309320"/>
            <a:ext cx="179159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開始運轉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65" name="直線接點 64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橢圓 67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4925967" y="1412776"/>
            <a:ext cx="3549788" cy="1712490"/>
            <a:chOff x="4925967" y="1412776"/>
            <a:chExt cx="3549788" cy="1712490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67" y="2960947"/>
              <a:ext cx="159339" cy="164319"/>
            </a:xfrm>
            <a:prstGeom prst="rect">
              <a:avLst/>
            </a:prstGeom>
          </p:spPr>
        </p:pic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583" y="1412776"/>
              <a:ext cx="137172" cy="125741"/>
            </a:xfrm>
            <a:prstGeom prst="rect">
              <a:avLst/>
            </a:prstGeom>
          </p:spPr>
        </p:pic>
      </p:grpSp>
      <p:grpSp>
        <p:nvGrpSpPr>
          <p:cNvPr id="82" name="群組 81"/>
          <p:cNvGrpSpPr/>
          <p:nvPr/>
        </p:nvGrpSpPr>
        <p:grpSpPr>
          <a:xfrm>
            <a:off x="2915816" y="979497"/>
            <a:ext cx="2803728" cy="4644516"/>
            <a:chOff x="2915816" y="979497"/>
            <a:chExt cx="2803728" cy="4644516"/>
          </a:xfrm>
        </p:grpSpPr>
        <p:cxnSp>
          <p:nvCxnSpPr>
            <p:cNvPr id="83" name="直線接點 82"/>
            <p:cNvCxnSpPr/>
            <p:nvPr/>
          </p:nvCxnSpPr>
          <p:spPr>
            <a:xfrm>
              <a:off x="2915816" y="979497"/>
              <a:ext cx="18175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733332" y="131207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>
              <a:off x="5125478" y="1699894"/>
              <a:ext cx="442528" cy="9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5129304" y="2581401"/>
              <a:ext cx="44420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5123798" y="3457671"/>
              <a:ext cx="42031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5117956" y="43638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2915816" y="5624013"/>
              <a:ext cx="225614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V="1">
              <a:off x="5171962" y="5119957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flipV="1">
              <a:off x="5333980" y="4363873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V="1">
              <a:off x="5171962" y="4795921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5171962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5568006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5538177" y="3429000"/>
              <a:ext cx="0" cy="46682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5161110" y="2563673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55395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H="1" flipV="1">
              <a:off x="4733332" y="979497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5160052" y="1358557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H="1" flipV="1">
              <a:off x="4862950" y="1312078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5359504" y="387197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4973940" y="384819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4" name="橢圓 103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5" name="群組 104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06" name="直線接點 105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25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accel="8000" decel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xit" presetSubtype="2" accel="48000" decel="38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58" grpId="1" animBg="1"/>
      <p:bldP spid="62" grpId="0" build="p"/>
      <p:bldP spid="63" grpId="0" build="p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59" y="5949280"/>
            <a:ext cx="6192689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3-1.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當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當中按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ON1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動作且自保持、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915816" y="980728"/>
            <a:ext cx="2268252" cy="4644516"/>
            <a:chOff x="2915816" y="980728"/>
            <a:chExt cx="2268252" cy="4644516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716016" y="132174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743616" y="1699577"/>
              <a:ext cx="440452" cy="123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345496" y="2561601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319972" y="36553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337974" y="43651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V="1">
              <a:off x="4391980" y="5121188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V="1">
              <a:off x="4553998" y="4365104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4391980" y="4797152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391980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788024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V="1">
              <a:off x="4788024" y="3655308"/>
              <a:ext cx="0" cy="2417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V="1">
              <a:off x="4381128" y="2564904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47880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 flipV="1">
              <a:off x="4716016" y="980728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142736" y="1359788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4845634" y="1313309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4579522" y="387320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193958" y="384942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7" name="直線接點 56"/>
          <p:cNvCxnSpPr/>
          <p:nvPr/>
        </p:nvCxnSpPr>
        <p:spPr>
          <a:xfrm flipV="1">
            <a:off x="4768902" y="2581401"/>
            <a:ext cx="0" cy="1081009"/>
          </a:xfrm>
          <a:prstGeom prst="line">
            <a:avLst/>
          </a:prstGeom>
          <a:ln w="76200">
            <a:solidFill>
              <a:srgbClr val="E422DB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右彎箭號 57"/>
          <p:cNvSpPr/>
          <p:nvPr/>
        </p:nvSpPr>
        <p:spPr>
          <a:xfrm rot="10800000">
            <a:off x="4806026" y="2823666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1223627" y="6309320"/>
            <a:ext cx="123171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2455345" y="6309320"/>
            <a:ext cx="179159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開始運轉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65" name="直線接點 64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橢圓 67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4481990" y="1381992"/>
            <a:ext cx="3549788" cy="1712490"/>
            <a:chOff x="4925967" y="1412776"/>
            <a:chExt cx="3549788" cy="1712490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67" y="2960947"/>
              <a:ext cx="159339" cy="164319"/>
            </a:xfrm>
            <a:prstGeom prst="rect">
              <a:avLst/>
            </a:prstGeom>
          </p:spPr>
        </p:pic>
        <p:pic>
          <p:nvPicPr>
            <p:cNvPr id="81" name="圖片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583" y="1412776"/>
              <a:ext cx="137172" cy="125741"/>
            </a:xfrm>
            <a:prstGeom prst="rect">
              <a:avLst/>
            </a:prstGeom>
          </p:spPr>
        </p:pic>
      </p:grpSp>
      <p:grpSp>
        <p:nvGrpSpPr>
          <p:cNvPr id="82" name="群組 81"/>
          <p:cNvGrpSpPr/>
          <p:nvPr/>
        </p:nvGrpSpPr>
        <p:grpSpPr>
          <a:xfrm>
            <a:off x="2915816" y="979497"/>
            <a:ext cx="2803728" cy="4644516"/>
            <a:chOff x="2915816" y="979497"/>
            <a:chExt cx="2803728" cy="4644516"/>
          </a:xfrm>
        </p:grpSpPr>
        <p:cxnSp>
          <p:nvCxnSpPr>
            <p:cNvPr id="83" name="直線接點 82"/>
            <p:cNvCxnSpPr/>
            <p:nvPr/>
          </p:nvCxnSpPr>
          <p:spPr>
            <a:xfrm>
              <a:off x="2915816" y="979497"/>
              <a:ext cx="18175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733332" y="131207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>
              <a:off x="5125478" y="1699894"/>
              <a:ext cx="442528" cy="9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5129304" y="2581401"/>
              <a:ext cx="44420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>
              <a:off x="5123798" y="3457671"/>
              <a:ext cx="42031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5117956" y="4363873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2915816" y="5624013"/>
              <a:ext cx="225614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V="1">
              <a:off x="5171962" y="5119957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flipV="1">
              <a:off x="5333980" y="4363873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 flipV="1">
              <a:off x="5171962" y="4795921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5171962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5568006" y="4164597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5538177" y="3429000"/>
              <a:ext cx="0" cy="46682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5161110" y="2563673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55395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 flipH="1" flipV="1">
              <a:off x="4733332" y="979497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5160052" y="1358557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 flipH="1" flipV="1">
              <a:off x="4862950" y="1312078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5359504" y="387197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4973940" y="3848191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4" name="橢圓 103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5" name="群組 104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06" name="直線接點 105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群組 114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116" name="直線接點 115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橢圓 119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273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accel="8000" decel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xit" presetSubtype="2" accel="48000" decel="38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58" grpId="1" animBg="1"/>
      <p:bldP spid="62" grpId="0" build="p"/>
      <p:bldP spid="63" grpId="0" build="p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1592796"/>
            <a:ext cx="428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操作</a:t>
            </a:r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步驟</a:t>
            </a:r>
            <a:r>
              <a:rPr lang="en-US" altLang="zh-TW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4</a:t>
            </a:r>
            <a:endParaRPr lang="en-US" altLang="zh-TW" sz="5400" dirty="0">
              <a:solidFill>
                <a:schemeClr val="accent6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95636" y="2924944"/>
            <a:ext cx="630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自動操作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正常流程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23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0875" y="6201308"/>
            <a:ext cx="6680823" cy="468052"/>
          </a:xfrm>
        </p:spPr>
        <p:txBody>
          <a:bodyPr>
            <a:noAutofit/>
          </a:bodyPr>
          <a:lstStyle/>
          <a:p>
            <a:pPr algn="l"/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假設污水槽目前在下限水位，除了</a:t>
            </a:r>
            <a:r>
              <a:rPr lang="en-US" altLang="zh-TW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及</a:t>
            </a:r>
            <a:r>
              <a:rPr lang="en-US" altLang="zh-TW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亮外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，其餘</a:t>
            </a:r>
            <a:r>
              <a:rPr lang="zh-TW" altLang="en-US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皆不動作。</a:t>
            </a: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9194"/>
            <a:ext cx="159339" cy="164319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78748" y="1170641"/>
            <a:ext cx="137174" cy="125742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92280" y="1037222"/>
            <a:ext cx="137174" cy="125742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85799" y="1531212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副標題 2"/>
          <p:cNvSpPr txBox="1">
            <a:spLocks/>
          </p:cNvSpPr>
          <p:nvPr/>
        </p:nvSpPr>
        <p:spPr>
          <a:xfrm>
            <a:off x="820742" y="5805264"/>
            <a:ext cx="6408712" cy="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4-1.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COS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切至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“A”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S2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S0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受電，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61F-G2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工作中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87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805264"/>
            <a:ext cx="7864195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4-2.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BS2</a:t>
            </a:r>
            <a:r>
              <a:rPr lang="zh-TW" altLang="en-US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及</a:t>
            </a:r>
            <a:r>
              <a:rPr lang="en-US" altLang="zh-TW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BS1</a:t>
            </a:r>
            <a:r>
              <a:rPr lang="zh-TW" altLang="en-US" sz="18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開路，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Tb1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導通，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61F-APN2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接點動作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9194"/>
            <a:ext cx="159339" cy="164319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85799" y="1531212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2879812" y="965853"/>
            <a:ext cx="4086454" cy="4667283"/>
            <a:chOff x="2879812" y="965853"/>
            <a:chExt cx="4086454" cy="4667283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2987824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112060" y="1232756"/>
              <a:ext cx="13321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2879812" y="5623560"/>
              <a:ext cx="388843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V="1">
              <a:off x="4752020" y="965853"/>
              <a:ext cx="0" cy="41091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4755572" y="1340768"/>
              <a:ext cx="180020" cy="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V="1">
              <a:off x="4902500" y="1232756"/>
              <a:ext cx="284480" cy="10801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6452500" y="1196752"/>
              <a:ext cx="0" cy="6840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H="1" flipV="1">
              <a:off x="6444208" y="1844824"/>
              <a:ext cx="324036" cy="4680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H="1" flipV="1">
              <a:off x="6750816" y="2276872"/>
              <a:ext cx="17428" cy="16201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V="1">
              <a:off x="6766294" y="4137857"/>
              <a:ext cx="0" cy="149527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圓角矩形 58"/>
            <p:cNvSpPr/>
            <p:nvPr/>
          </p:nvSpPr>
          <p:spPr>
            <a:xfrm>
              <a:off x="6570222" y="3903980"/>
              <a:ext cx="396044" cy="240805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74486" y="1232756"/>
            <a:ext cx="137174" cy="125742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3599892" y="1967492"/>
            <a:ext cx="3089500" cy="1193779"/>
            <a:chOff x="3599892" y="1967492"/>
            <a:chExt cx="3089500" cy="1193779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37172" cy="125741"/>
            </a:xfrm>
            <a:prstGeom prst="rect">
              <a:avLst/>
            </a:prstGeom>
          </p:spPr>
        </p:pic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96952"/>
              <a:ext cx="137172" cy="125741"/>
            </a:xfrm>
            <a:prstGeom prst="rect">
              <a:avLst/>
            </a:prstGeom>
          </p:spPr>
        </p:pic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67492"/>
              <a:ext cx="159339" cy="164319"/>
            </a:xfrm>
            <a:prstGeom prst="rect">
              <a:avLst/>
            </a:prstGeom>
          </p:spPr>
        </p:pic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2"/>
              <a:ext cx="159339" cy="164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159279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操作步驟</a:t>
            </a:r>
            <a:r>
              <a:rPr lang="en-US" altLang="zh-TW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1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87524" y="3176972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手動操作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(M1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動作、停止及跳脫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805264"/>
            <a:ext cx="7962032" cy="684076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4-3.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當污水到達高水位時，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短路、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開路， 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導通，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61F-APN2</a:t>
            </a:r>
            <a:b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</a:b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    不受電，但接點維持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9194"/>
            <a:ext cx="159339" cy="164319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85799" y="1531212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2879812" y="965853"/>
            <a:ext cx="4086454" cy="4667283"/>
            <a:chOff x="2879812" y="965853"/>
            <a:chExt cx="4086454" cy="4667283"/>
          </a:xfrm>
        </p:grpSpPr>
        <p:cxnSp>
          <p:nvCxnSpPr>
            <p:cNvPr id="40" name="直線接點 39"/>
            <p:cNvCxnSpPr/>
            <p:nvPr/>
          </p:nvCxnSpPr>
          <p:spPr>
            <a:xfrm>
              <a:off x="2987824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5112060" y="1232756"/>
              <a:ext cx="13321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2879812" y="5623560"/>
              <a:ext cx="388843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V="1">
              <a:off x="4752020" y="965853"/>
              <a:ext cx="0" cy="41091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4755572" y="1340768"/>
              <a:ext cx="180020" cy="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V="1">
              <a:off x="4902500" y="1232756"/>
              <a:ext cx="284480" cy="10801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flipV="1">
              <a:off x="6452500" y="1196752"/>
              <a:ext cx="0" cy="6840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H="1" flipV="1">
              <a:off x="6444208" y="1844824"/>
              <a:ext cx="324036" cy="4680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flipH="1" flipV="1">
              <a:off x="6750816" y="2276872"/>
              <a:ext cx="17428" cy="16201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V="1">
              <a:off x="6766294" y="4137857"/>
              <a:ext cx="0" cy="149527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圓角矩形 58"/>
            <p:cNvSpPr/>
            <p:nvPr/>
          </p:nvSpPr>
          <p:spPr>
            <a:xfrm>
              <a:off x="6570222" y="3903980"/>
              <a:ext cx="396044" cy="240805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3599892" y="1967492"/>
            <a:ext cx="3089500" cy="1193779"/>
            <a:chOff x="3599892" y="1967492"/>
            <a:chExt cx="3089500" cy="1193779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37172" cy="125741"/>
            </a:xfrm>
            <a:prstGeom prst="rect">
              <a:avLst/>
            </a:prstGeom>
          </p:spPr>
        </p:pic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96952"/>
              <a:ext cx="137172" cy="125741"/>
            </a:xfrm>
            <a:prstGeom prst="rect">
              <a:avLst/>
            </a:prstGeom>
          </p:spPr>
        </p:pic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67492"/>
              <a:ext cx="159339" cy="164319"/>
            </a:xfrm>
            <a:prstGeom prst="rect">
              <a:avLst/>
            </a:prstGeom>
          </p:spPr>
        </p:pic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2"/>
              <a:ext cx="159339" cy="164319"/>
            </a:xfrm>
            <a:prstGeom prst="rect">
              <a:avLst/>
            </a:prstGeom>
          </p:spPr>
        </p:pic>
      </p:grpSp>
      <p:pic>
        <p:nvPicPr>
          <p:cNvPr id="49" name="圖片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79" y="1208832"/>
            <a:ext cx="159339" cy="1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09430" y="5843680"/>
            <a:ext cx="5551516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4-4.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此時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導通，造成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85799" y="1531212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3599892" y="1967492"/>
            <a:ext cx="3089500" cy="1193779"/>
            <a:chOff x="3599892" y="1967492"/>
            <a:chExt cx="3089500" cy="1193779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37172" cy="125741"/>
            </a:xfrm>
            <a:prstGeom prst="rect">
              <a:avLst/>
            </a:prstGeom>
          </p:spPr>
        </p:pic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96952"/>
              <a:ext cx="137172" cy="125741"/>
            </a:xfrm>
            <a:prstGeom prst="rect">
              <a:avLst/>
            </a:prstGeom>
          </p:spPr>
        </p:pic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67492"/>
              <a:ext cx="159339" cy="164319"/>
            </a:xfrm>
            <a:prstGeom prst="rect">
              <a:avLst/>
            </a:prstGeom>
          </p:spPr>
        </p:pic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2"/>
              <a:ext cx="159339" cy="164319"/>
            </a:xfrm>
            <a:prstGeom prst="rect">
              <a:avLst/>
            </a:prstGeom>
          </p:spPr>
        </p:pic>
      </p:grpSp>
      <p:pic>
        <p:nvPicPr>
          <p:cNvPr id="49" name="圖片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79" y="1208832"/>
            <a:ext cx="159339" cy="164319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2915816" y="935978"/>
            <a:ext cx="3564396" cy="4697158"/>
            <a:chOff x="2915816" y="935978"/>
            <a:chExt cx="3564396" cy="4697158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6160534" y="2293268"/>
              <a:ext cx="0" cy="11717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112060" y="3447286"/>
              <a:ext cx="1080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148064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5544108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5544108" y="4165476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148818" y="4149080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184068" y="4401108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H="1">
              <a:off x="5342040" y="4365104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H="1">
              <a:off x="5180022" y="5085184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H="1">
              <a:off x="5180022" y="4797152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2915816" y="5625244"/>
              <a:ext cx="2304256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橢圓 85"/>
            <p:cNvSpPr/>
            <p:nvPr/>
          </p:nvSpPr>
          <p:spPr>
            <a:xfrm>
              <a:off x="4968044" y="383100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5364088" y="3858463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9" name="副標題 2"/>
          <p:cNvSpPr txBox="1">
            <a:spLocks/>
          </p:cNvSpPr>
          <p:nvPr/>
        </p:nvSpPr>
        <p:spPr>
          <a:xfrm>
            <a:off x="6308561" y="5843680"/>
            <a:ext cx="1454383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1469760" y="6212412"/>
            <a:ext cx="4434388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運轉，開始抽污水，水位下降中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9837" y="1405470"/>
            <a:ext cx="137174" cy="125742"/>
          </a:xfrm>
          <a:prstGeom prst="rect">
            <a:avLst/>
          </a:prstGeom>
        </p:spPr>
      </p:pic>
      <p:sp>
        <p:nvSpPr>
          <p:cNvPr id="91" name="橢圓 90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2" name="群組 91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93" name="直線接點 92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61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89" grpId="0"/>
      <p:bldP spid="90" grpId="0"/>
      <p:bldP spid="9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2202" y="5816368"/>
            <a:ext cx="7776688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4-5.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當水位降至下限，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Ta1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開路、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Tb1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導通</a:t>
            </a:r>
          </a:p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2915816" y="935978"/>
            <a:ext cx="3564396" cy="4697158"/>
            <a:chOff x="2915816" y="935978"/>
            <a:chExt cx="3564396" cy="4697158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6160534" y="2293268"/>
              <a:ext cx="0" cy="11717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112060" y="3447286"/>
              <a:ext cx="1080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148064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5544108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5544108" y="4165476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148818" y="4149080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184068" y="4401108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H="1">
              <a:off x="5342040" y="4365104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H="1">
              <a:off x="5180022" y="5085184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H="1">
              <a:off x="5180022" y="4797152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2915816" y="5625244"/>
              <a:ext cx="2304256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橢圓 85"/>
            <p:cNvSpPr/>
            <p:nvPr/>
          </p:nvSpPr>
          <p:spPr>
            <a:xfrm>
              <a:off x="4968044" y="383100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5364088" y="3858463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947956" y="6200487"/>
            <a:ext cx="4434388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9837" y="1405470"/>
            <a:ext cx="137174" cy="125742"/>
          </a:xfrm>
          <a:prstGeom prst="rect">
            <a:avLst/>
          </a:prstGeom>
        </p:spPr>
      </p:pic>
      <p:sp>
        <p:nvSpPr>
          <p:cNvPr id="91" name="橢圓 90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2" name="群組 91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93" name="直線接點 92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6246398" y="1203954"/>
            <a:ext cx="953476" cy="1079332"/>
            <a:chOff x="6239974" y="1197540"/>
            <a:chExt cx="953476" cy="1079332"/>
          </a:xfrm>
        </p:grpSpPr>
        <p:pic>
          <p:nvPicPr>
            <p:cNvPr id="55" name="圖片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056276" y="1197540"/>
              <a:ext cx="137174" cy="125742"/>
            </a:xfrm>
            <a:prstGeom prst="rect">
              <a:avLst/>
            </a:prstGeom>
          </p:spPr>
        </p:pic>
        <p:pic>
          <p:nvPicPr>
            <p:cNvPr id="109" name="圖片 1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239974" y="1997977"/>
              <a:ext cx="137174" cy="125742"/>
            </a:xfrm>
            <a:prstGeom prst="rect">
              <a:avLst/>
            </a:prstGeom>
          </p:spPr>
        </p:pic>
        <p:cxnSp>
          <p:nvCxnSpPr>
            <p:cNvPr id="4" name="直線接點 3"/>
            <p:cNvCxnSpPr/>
            <p:nvPr/>
          </p:nvCxnSpPr>
          <p:spPr>
            <a:xfrm>
              <a:off x="6480212" y="1880828"/>
              <a:ext cx="288032" cy="396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圖片 1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62700" y="1213125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4810200" y="6212412"/>
            <a:ext cx="3773956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61F-APN2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動作，接點復歸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2879812" y="965853"/>
            <a:ext cx="4086454" cy="4667283"/>
            <a:chOff x="2879812" y="965853"/>
            <a:chExt cx="4086454" cy="4667283"/>
          </a:xfrm>
        </p:grpSpPr>
        <p:cxnSp>
          <p:nvCxnSpPr>
            <p:cNvPr id="114" name="直線接點 113"/>
            <p:cNvCxnSpPr/>
            <p:nvPr/>
          </p:nvCxnSpPr>
          <p:spPr>
            <a:xfrm>
              <a:off x="2987824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5112060" y="1232756"/>
              <a:ext cx="13321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2879812" y="5623560"/>
              <a:ext cx="388843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V="1">
              <a:off x="4752020" y="965853"/>
              <a:ext cx="0" cy="41091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4755572" y="1340768"/>
              <a:ext cx="180020" cy="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V="1">
              <a:off x="4902500" y="1232756"/>
              <a:ext cx="284480" cy="10801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V="1">
              <a:off x="6452500" y="1196752"/>
              <a:ext cx="0" cy="6840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 flipH="1" flipV="1">
              <a:off x="6444208" y="1844824"/>
              <a:ext cx="324036" cy="4680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/>
            <p:nvPr/>
          </p:nvCxnSpPr>
          <p:spPr>
            <a:xfrm flipH="1" flipV="1">
              <a:off x="6750816" y="2276872"/>
              <a:ext cx="17428" cy="16201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 flipV="1">
              <a:off x="6766294" y="4137857"/>
              <a:ext cx="0" cy="149527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圓角矩形 123"/>
            <p:cNvSpPr/>
            <p:nvPr/>
          </p:nvSpPr>
          <p:spPr>
            <a:xfrm>
              <a:off x="6570222" y="3903980"/>
              <a:ext cx="396044" cy="240805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5" name="群組 124"/>
          <p:cNvGrpSpPr/>
          <p:nvPr/>
        </p:nvGrpSpPr>
        <p:grpSpPr>
          <a:xfrm>
            <a:off x="3599892" y="1970305"/>
            <a:ext cx="3111667" cy="1181264"/>
            <a:chOff x="3599892" y="1970305"/>
            <a:chExt cx="3111667" cy="1181264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87161"/>
              <a:ext cx="137172" cy="125741"/>
            </a:xfrm>
            <a:prstGeom prst="rect">
              <a:avLst/>
            </a:prstGeom>
          </p:spPr>
        </p:pic>
        <p:pic>
          <p:nvPicPr>
            <p:cNvPr id="127" name="圖片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1"/>
              <a:ext cx="137172" cy="125741"/>
            </a:xfrm>
            <a:prstGeom prst="rect">
              <a:avLst/>
            </a:prstGeom>
          </p:spPr>
        </p:pic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87250"/>
              <a:ext cx="159339" cy="164319"/>
            </a:xfrm>
            <a:prstGeom prst="rect">
              <a:avLst/>
            </a:prstGeom>
          </p:spPr>
        </p:pic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76" y="1970305"/>
              <a:ext cx="159339" cy="164319"/>
            </a:xfrm>
            <a:prstGeom prst="rect">
              <a:avLst/>
            </a:prstGeom>
          </p:spPr>
        </p:pic>
      </p:grpSp>
      <p:grpSp>
        <p:nvGrpSpPr>
          <p:cNvPr id="101" name="群組 100"/>
          <p:cNvGrpSpPr/>
          <p:nvPr/>
        </p:nvGrpSpPr>
        <p:grpSpPr>
          <a:xfrm>
            <a:off x="3604068" y="1957790"/>
            <a:ext cx="3089500" cy="1193779"/>
            <a:chOff x="3599892" y="1967492"/>
            <a:chExt cx="3089500" cy="1193779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37172" cy="125741"/>
            </a:xfrm>
            <a:prstGeom prst="rect">
              <a:avLst/>
            </a:prstGeom>
          </p:spPr>
        </p:pic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96952"/>
              <a:ext cx="137172" cy="125741"/>
            </a:xfrm>
            <a:prstGeom prst="rect">
              <a:avLst/>
            </a:prstGeom>
          </p:spPr>
        </p:pic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67492"/>
              <a:ext cx="159339" cy="164319"/>
            </a:xfrm>
            <a:prstGeom prst="rect">
              <a:avLst/>
            </a:prstGeom>
          </p:spPr>
        </p:pic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2"/>
              <a:ext cx="159339" cy="164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0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90" grpId="0"/>
      <p:bldP spid="91" grpId="0" animBg="1"/>
      <p:bldP spid="1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049" y="5810887"/>
            <a:ext cx="8445395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4-5.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當水位又上升至上限，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導通，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Tb1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通</a:t>
            </a:r>
          </a:p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59" y="1376772"/>
            <a:ext cx="159339" cy="164319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688974" y="6194979"/>
            <a:ext cx="3624044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61F-APN2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跳脫但接點狀態不變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881279" y="1397082"/>
            <a:ext cx="137174" cy="12574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4266836" y="6194979"/>
            <a:ext cx="4695293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2879812" y="965853"/>
            <a:ext cx="4086454" cy="4667283"/>
            <a:chOff x="2879812" y="965853"/>
            <a:chExt cx="4086454" cy="4667283"/>
          </a:xfrm>
        </p:grpSpPr>
        <p:cxnSp>
          <p:nvCxnSpPr>
            <p:cNvPr id="114" name="直線接點 113"/>
            <p:cNvCxnSpPr/>
            <p:nvPr/>
          </p:nvCxnSpPr>
          <p:spPr>
            <a:xfrm>
              <a:off x="2987824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5112060" y="1232756"/>
              <a:ext cx="13321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2879812" y="5623560"/>
              <a:ext cx="388843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V="1">
              <a:off x="4752020" y="965853"/>
              <a:ext cx="0" cy="41091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4755572" y="1340768"/>
              <a:ext cx="180020" cy="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V="1">
              <a:off x="4902500" y="1232756"/>
              <a:ext cx="284480" cy="10801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V="1">
              <a:off x="6452500" y="1196752"/>
              <a:ext cx="0" cy="6840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 flipH="1" flipV="1">
              <a:off x="6444208" y="1844824"/>
              <a:ext cx="324036" cy="4680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/>
            <p:nvPr/>
          </p:nvCxnSpPr>
          <p:spPr>
            <a:xfrm flipH="1" flipV="1">
              <a:off x="6750816" y="2276872"/>
              <a:ext cx="17428" cy="16201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 flipV="1">
              <a:off x="6766294" y="4137857"/>
              <a:ext cx="0" cy="149527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圓角矩形 123"/>
            <p:cNvSpPr/>
            <p:nvPr/>
          </p:nvSpPr>
          <p:spPr>
            <a:xfrm>
              <a:off x="6570222" y="3903980"/>
              <a:ext cx="396044" cy="240805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5" name="群組 124"/>
          <p:cNvGrpSpPr/>
          <p:nvPr/>
        </p:nvGrpSpPr>
        <p:grpSpPr>
          <a:xfrm>
            <a:off x="3599892" y="1970305"/>
            <a:ext cx="3111667" cy="1181264"/>
            <a:chOff x="3599892" y="1970305"/>
            <a:chExt cx="3111667" cy="1181264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87161"/>
              <a:ext cx="137172" cy="125741"/>
            </a:xfrm>
            <a:prstGeom prst="rect">
              <a:avLst/>
            </a:prstGeom>
          </p:spPr>
        </p:pic>
        <p:pic>
          <p:nvPicPr>
            <p:cNvPr id="127" name="圖片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1"/>
              <a:ext cx="137172" cy="125741"/>
            </a:xfrm>
            <a:prstGeom prst="rect">
              <a:avLst/>
            </a:prstGeom>
          </p:spPr>
        </p:pic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87250"/>
              <a:ext cx="159339" cy="164319"/>
            </a:xfrm>
            <a:prstGeom prst="rect">
              <a:avLst/>
            </a:prstGeom>
          </p:spPr>
        </p:pic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76" y="1970305"/>
              <a:ext cx="159339" cy="164319"/>
            </a:xfrm>
            <a:prstGeom prst="rect">
              <a:avLst/>
            </a:prstGeom>
          </p:spPr>
        </p:pic>
      </p:grpSp>
      <p:grpSp>
        <p:nvGrpSpPr>
          <p:cNvPr id="101" name="群組 100"/>
          <p:cNvGrpSpPr/>
          <p:nvPr/>
        </p:nvGrpSpPr>
        <p:grpSpPr>
          <a:xfrm>
            <a:off x="6192180" y="1227462"/>
            <a:ext cx="1012352" cy="1013406"/>
            <a:chOff x="6180898" y="1234801"/>
            <a:chExt cx="1012352" cy="1013406"/>
          </a:xfrm>
        </p:grpSpPr>
        <p:grpSp>
          <p:nvGrpSpPr>
            <p:cNvPr id="102" name="群組 101"/>
            <p:cNvGrpSpPr/>
            <p:nvPr/>
          </p:nvGrpSpPr>
          <p:grpSpPr>
            <a:xfrm>
              <a:off x="6180898" y="1924171"/>
              <a:ext cx="508496" cy="324036"/>
              <a:chOff x="6180898" y="1924171"/>
              <a:chExt cx="508496" cy="324036"/>
            </a:xfrm>
          </p:grpSpPr>
          <p:pic>
            <p:nvPicPr>
              <p:cNvPr id="104" name="圖片 10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6552220" y="2022393"/>
                <a:ext cx="137174" cy="125742"/>
              </a:xfrm>
              <a:prstGeom prst="rect">
                <a:avLst/>
              </a:prstGeom>
            </p:spPr>
          </p:pic>
          <p:cxnSp>
            <p:nvCxnSpPr>
              <p:cNvPr id="105" name="直線接點 104"/>
              <p:cNvCxnSpPr/>
              <p:nvPr/>
            </p:nvCxnSpPr>
            <p:spPr>
              <a:xfrm flipH="1">
                <a:off x="6180898" y="1924171"/>
                <a:ext cx="216024" cy="32403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911" y="1234801"/>
              <a:ext cx="159339" cy="164319"/>
            </a:xfrm>
            <a:prstGeom prst="rect">
              <a:avLst/>
            </a:prstGeom>
          </p:spPr>
        </p:pic>
      </p:grpSp>
      <p:grpSp>
        <p:nvGrpSpPr>
          <p:cNvPr id="150" name="群組 149"/>
          <p:cNvGrpSpPr/>
          <p:nvPr/>
        </p:nvGrpSpPr>
        <p:grpSpPr>
          <a:xfrm>
            <a:off x="2915816" y="935978"/>
            <a:ext cx="3564396" cy="4692021"/>
            <a:chOff x="2915816" y="935978"/>
            <a:chExt cx="3564396" cy="4692021"/>
          </a:xfrm>
        </p:grpSpPr>
        <p:cxnSp>
          <p:nvCxnSpPr>
            <p:cNvPr id="151" name="直線接點 1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接點 1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/>
            <p:nvPr/>
          </p:nvCxnSpPr>
          <p:spPr>
            <a:xfrm flipH="1">
              <a:off x="6156176" y="2293268"/>
              <a:ext cx="4358" cy="4156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6156176" y="2713504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 flipH="1">
              <a:off x="4353364" y="3671224"/>
              <a:ext cx="754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H="1">
              <a:off x="4749408" y="3671224"/>
              <a:ext cx="2612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4764202" y="4168231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4364459" y="4151835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/>
            <p:nvPr/>
          </p:nvCxnSpPr>
          <p:spPr>
            <a:xfrm>
              <a:off x="4391980" y="4401108"/>
              <a:ext cx="35742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/>
            <p:cNvCxnSpPr/>
            <p:nvPr/>
          </p:nvCxnSpPr>
          <p:spPr>
            <a:xfrm flipH="1">
              <a:off x="4547340" y="4367859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/>
            <p:cNvCxnSpPr/>
            <p:nvPr/>
          </p:nvCxnSpPr>
          <p:spPr>
            <a:xfrm flipH="1">
              <a:off x="4398342" y="5087939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 flipH="1">
              <a:off x="4385322" y="4799907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 165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橢圓 168"/>
            <p:cNvSpPr/>
            <p:nvPr/>
          </p:nvSpPr>
          <p:spPr>
            <a:xfrm>
              <a:off x="4203378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0" name="橢圓 169"/>
            <p:cNvSpPr/>
            <p:nvPr/>
          </p:nvSpPr>
          <p:spPr>
            <a:xfrm>
              <a:off x="4584182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1" name="直線接點 170"/>
            <p:cNvCxnSpPr/>
            <p:nvPr/>
          </p:nvCxnSpPr>
          <p:spPr>
            <a:xfrm flipH="1">
              <a:off x="6456588" y="2713504"/>
              <a:ext cx="4358" cy="9577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>
              <a:off x="4313018" y="3659448"/>
              <a:ext cx="216719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群組 195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197" name="直線接點 196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接點 198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橢圓 199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95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90" grpId="0"/>
      <p:bldP spid="112" grpId="0"/>
      <p:bldP spid="2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049" y="5810887"/>
            <a:ext cx="8445395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4-6.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當水位到達下限，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Tb1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短路，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59" y="1376772"/>
            <a:ext cx="159339" cy="164319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688974" y="6194979"/>
            <a:ext cx="3198950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61F-APN2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受電接點動作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3556501" y="6194979"/>
            <a:ext cx="4695293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2879812" y="965853"/>
            <a:ext cx="4086454" cy="4667283"/>
            <a:chOff x="2879812" y="965853"/>
            <a:chExt cx="4086454" cy="4667283"/>
          </a:xfrm>
        </p:grpSpPr>
        <p:cxnSp>
          <p:nvCxnSpPr>
            <p:cNvPr id="114" name="直線接點 113"/>
            <p:cNvCxnSpPr/>
            <p:nvPr/>
          </p:nvCxnSpPr>
          <p:spPr>
            <a:xfrm>
              <a:off x="2987824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>
              <a:off x="5112060" y="1232756"/>
              <a:ext cx="13321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>
              <a:off x="2879812" y="5623560"/>
              <a:ext cx="388843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V="1">
              <a:off x="4752020" y="965853"/>
              <a:ext cx="0" cy="41091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>
              <a:off x="4755572" y="1340768"/>
              <a:ext cx="180020" cy="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V="1">
              <a:off x="4902500" y="1232756"/>
              <a:ext cx="284480" cy="10801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V="1">
              <a:off x="6452500" y="1196752"/>
              <a:ext cx="0" cy="6840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/>
            <p:nvPr/>
          </p:nvCxnSpPr>
          <p:spPr>
            <a:xfrm flipH="1" flipV="1">
              <a:off x="6444208" y="1844824"/>
              <a:ext cx="324036" cy="4680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接點 121"/>
            <p:cNvCxnSpPr/>
            <p:nvPr/>
          </p:nvCxnSpPr>
          <p:spPr>
            <a:xfrm flipH="1" flipV="1">
              <a:off x="6750816" y="2276872"/>
              <a:ext cx="17428" cy="16201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/>
            <p:nvPr/>
          </p:nvCxnSpPr>
          <p:spPr>
            <a:xfrm flipV="1">
              <a:off x="6766294" y="4137857"/>
              <a:ext cx="0" cy="149527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圓角矩形 123"/>
            <p:cNvSpPr/>
            <p:nvPr/>
          </p:nvSpPr>
          <p:spPr>
            <a:xfrm>
              <a:off x="6570222" y="3903980"/>
              <a:ext cx="396044" cy="240805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5" name="群組 124"/>
          <p:cNvGrpSpPr/>
          <p:nvPr/>
        </p:nvGrpSpPr>
        <p:grpSpPr>
          <a:xfrm>
            <a:off x="3592726" y="1967870"/>
            <a:ext cx="3082086" cy="1183698"/>
            <a:chOff x="3592726" y="1967870"/>
            <a:chExt cx="3082086" cy="1183698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640" y="3006537"/>
              <a:ext cx="137172" cy="125741"/>
            </a:xfrm>
            <a:prstGeom prst="rect">
              <a:avLst/>
            </a:prstGeom>
          </p:spPr>
        </p:pic>
        <p:pic>
          <p:nvPicPr>
            <p:cNvPr id="127" name="圖片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432" y="1987160"/>
              <a:ext cx="137172" cy="125741"/>
            </a:xfrm>
            <a:prstGeom prst="rect">
              <a:avLst/>
            </a:prstGeom>
          </p:spPr>
        </p:pic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87249"/>
              <a:ext cx="159339" cy="164319"/>
            </a:xfrm>
            <a:prstGeom prst="rect">
              <a:avLst/>
            </a:prstGeom>
          </p:spPr>
        </p:pic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726" y="1967870"/>
              <a:ext cx="159339" cy="164319"/>
            </a:xfrm>
            <a:prstGeom prst="rect">
              <a:avLst/>
            </a:prstGeom>
          </p:spPr>
        </p:pic>
      </p:grpSp>
      <p:grpSp>
        <p:nvGrpSpPr>
          <p:cNvPr id="150" name="群組 149"/>
          <p:cNvGrpSpPr/>
          <p:nvPr/>
        </p:nvGrpSpPr>
        <p:grpSpPr>
          <a:xfrm>
            <a:off x="2915816" y="935978"/>
            <a:ext cx="3564396" cy="4692021"/>
            <a:chOff x="2915816" y="935978"/>
            <a:chExt cx="3564396" cy="4692021"/>
          </a:xfrm>
        </p:grpSpPr>
        <p:cxnSp>
          <p:nvCxnSpPr>
            <p:cNvPr id="151" name="直線接點 1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接點 1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/>
            <p:nvPr/>
          </p:nvCxnSpPr>
          <p:spPr>
            <a:xfrm flipH="1">
              <a:off x="6156176" y="2293268"/>
              <a:ext cx="4358" cy="4156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6156176" y="2713504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 flipH="1">
              <a:off x="4353364" y="3671224"/>
              <a:ext cx="754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H="1">
              <a:off x="4749408" y="3671224"/>
              <a:ext cx="2612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4764202" y="4168231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4364459" y="4151835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/>
            <p:nvPr/>
          </p:nvCxnSpPr>
          <p:spPr>
            <a:xfrm>
              <a:off x="4391980" y="4401108"/>
              <a:ext cx="35742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/>
            <p:cNvCxnSpPr/>
            <p:nvPr/>
          </p:nvCxnSpPr>
          <p:spPr>
            <a:xfrm flipH="1">
              <a:off x="4547340" y="4367859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/>
            <p:cNvCxnSpPr/>
            <p:nvPr/>
          </p:nvCxnSpPr>
          <p:spPr>
            <a:xfrm flipH="1">
              <a:off x="4398342" y="5087939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 flipH="1">
              <a:off x="4385322" y="4799907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 165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橢圓 168"/>
            <p:cNvSpPr/>
            <p:nvPr/>
          </p:nvSpPr>
          <p:spPr>
            <a:xfrm>
              <a:off x="4203378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0" name="橢圓 169"/>
            <p:cNvSpPr/>
            <p:nvPr/>
          </p:nvSpPr>
          <p:spPr>
            <a:xfrm>
              <a:off x="4584182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1" name="直線接點 170"/>
            <p:cNvCxnSpPr/>
            <p:nvPr/>
          </p:nvCxnSpPr>
          <p:spPr>
            <a:xfrm flipH="1">
              <a:off x="6456588" y="2713504"/>
              <a:ext cx="4358" cy="9577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>
              <a:off x="4313018" y="3659448"/>
              <a:ext cx="216719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群組 195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197" name="直線接點 196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接點 198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橢圓 199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3" name="群組 82"/>
          <p:cNvGrpSpPr/>
          <p:nvPr/>
        </p:nvGrpSpPr>
        <p:grpSpPr>
          <a:xfrm>
            <a:off x="6239974" y="1213936"/>
            <a:ext cx="953476" cy="1079332"/>
            <a:chOff x="6239974" y="1197540"/>
            <a:chExt cx="953476" cy="1079332"/>
          </a:xfrm>
        </p:grpSpPr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056276" y="1197540"/>
              <a:ext cx="137174" cy="125742"/>
            </a:xfrm>
            <a:prstGeom prst="rect">
              <a:avLst/>
            </a:prstGeom>
          </p:spPr>
        </p:pic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239974" y="1997977"/>
              <a:ext cx="137174" cy="125742"/>
            </a:xfrm>
            <a:prstGeom prst="rect">
              <a:avLst/>
            </a:prstGeom>
          </p:spPr>
        </p:pic>
        <p:cxnSp>
          <p:nvCxnSpPr>
            <p:cNvPr id="86" name="直線接點 85"/>
            <p:cNvCxnSpPr/>
            <p:nvPr/>
          </p:nvCxnSpPr>
          <p:spPr>
            <a:xfrm>
              <a:off x="6480212" y="1880828"/>
              <a:ext cx="288032" cy="396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圖片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215025"/>
            <a:ext cx="137174" cy="12574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704348" y="5913276"/>
            <a:ext cx="1224136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8" action="ppaction://hlinksldjump"/>
              </a:rPr>
              <a:t>再重覆循環一次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93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35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xit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41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2" presetClass="exit" presetSubtype="4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xit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9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" presetClass="entr" presetSubtype="1" accel="20000" fill="hold" grpId="0" nodeType="afterEffect" p14:presetBounceEnd="2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7" grpId="0"/>
          <p:bldP spid="87" grpId="1"/>
          <p:bldP spid="90" grpId="0"/>
          <p:bldP spid="112" grpId="0"/>
          <p:bldP spid="200" grpId="0" animBg="1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" presetClass="exit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35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xit" presetSubtype="1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41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2" presetClass="exit" presetSubtype="4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5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22" presetClass="exit" presetSubtype="4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49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1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2" presetClass="entr" presetSubtype="1" accel="2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7" grpId="0"/>
          <p:bldP spid="87" grpId="1"/>
          <p:bldP spid="90" grpId="0"/>
          <p:bldP spid="112" grpId="0"/>
          <p:bldP spid="200" grpId="0" animBg="1"/>
          <p:bldP spid="2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596" y="5798935"/>
            <a:ext cx="6118175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4-7.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當水位上升至異常上限，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也導通，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導通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6291934" y="5801700"/>
            <a:ext cx="1812022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X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YL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亮，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9837" y="1402341"/>
            <a:ext cx="137174" cy="12574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935596" y="6187278"/>
            <a:ext cx="7740860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同時抽水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3599892" y="1970305"/>
            <a:ext cx="3111667" cy="1181264"/>
            <a:chOff x="3599892" y="1970305"/>
            <a:chExt cx="3111667" cy="1181264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87161"/>
              <a:ext cx="137172" cy="125741"/>
            </a:xfrm>
            <a:prstGeom prst="rect">
              <a:avLst/>
            </a:prstGeom>
          </p:spPr>
        </p:pic>
        <p:pic>
          <p:nvPicPr>
            <p:cNvPr id="127" name="圖片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1"/>
              <a:ext cx="137172" cy="125741"/>
            </a:xfrm>
            <a:prstGeom prst="rect">
              <a:avLst/>
            </a:prstGeom>
          </p:spPr>
        </p:pic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87250"/>
              <a:ext cx="159339" cy="164319"/>
            </a:xfrm>
            <a:prstGeom prst="rect">
              <a:avLst/>
            </a:prstGeom>
          </p:spPr>
        </p:pic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76" y="1970305"/>
              <a:ext cx="159339" cy="164319"/>
            </a:xfrm>
            <a:prstGeom prst="rect">
              <a:avLst/>
            </a:prstGeom>
          </p:spPr>
        </p:pic>
      </p:grpSp>
      <p:grpSp>
        <p:nvGrpSpPr>
          <p:cNvPr id="150" name="群組 149"/>
          <p:cNvGrpSpPr/>
          <p:nvPr/>
        </p:nvGrpSpPr>
        <p:grpSpPr>
          <a:xfrm>
            <a:off x="2915816" y="935978"/>
            <a:ext cx="3564396" cy="4692021"/>
            <a:chOff x="2915816" y="935978"/>
            <a:chExt cx="3564396" cy="4692021"/>
          </a:xfrm>
        </p:grpSpPr>
        <p:cxnSp>
          <p:nvCxnSpPr>
            <p:cNvPr id="151" name="直線接點 1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接點 1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/>
            <p:nvPr/>
          </p:nvCxnSpPr>
          <p:spPr>
            <a:xfrm flipH="1">
              <a:off x="6156176" y="2293268"/>
              <a:ext cx="4358" cy="4156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6156176" y="2713504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 flipH="1">
              <a:off x="4353364" y="3671224"/>
              <a:ext cx="754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H="1">
              <a:off x="4749408" y="3671224"/>
              <a:ext cx="2612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4764202" y="4168231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4364459" y="4151835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/>
            <p:nvPr/>
          </p:nvCxnSpPr>
          <p:spPr>
            <a:xfrm>
              <a:off x="4391980" y="4401108"/>
              <a:ext cx="35742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/>
            <p:cNvCxnSpPr/>
            <p:nvPr/>
          </p:nvCxnSpPr>
          <p:spPr>
            <a:xfrm flipH="1">
              <a:off x="4547340" y="4367859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/>
            <p:cNvCxnSpPr/>
            <p:nvPr/>
          </p:nvCxnSpPr>
          <p:spPr>
            <a:xfrm flipH="1">
              <a:off x="4398342" y="5087939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 flipH="1">
              <a:off x="4385322" y="4799907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 165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橢圓 168"/>
            <p:cNvSpPr/>
            <p:nvPr/>
          </p:nvSpPr>
          <p:spPr>
            <a:xfrm>
              <a:off x="4203378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0" name="橢圓 169"/>
            <p:cNvSpPr/>
            <p:nvPr/>
          </p:nvSpPr>
          <p:spPr>
            <a:xfrm>
              <a:off x="4584182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1" name="直線接點 170"/>
            <p:cNvCxnSpPr/>
            <p:nvPr/>
          </p:nvCxnSpPr>
          <p:spPr>
            <a:xfrm flipH="1">
              <a:off x="6456588" y="2713504"/>
              <a:ext cx="4358" cy="9577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>
              <a:off x="4313018" y="3659448"/>
              <a:ext cx="216719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群組 195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197" name="直線接點 196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接點 198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橢圓 199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3" name="圖片 8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93" y="1077721"/>
            <a:ext cx="159339" cy="164319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92" y="1212453"/>
            <a:ext cx="159339" cy="164319"/>
          </a:xfrm>
          <a:prstGeom prst="rect">
            <a:avLst/>
          </a:prstGeom>
        </p:spPr>
      </p:pic>
      <p:grpSp>
        <p:nvGrpSpPr>
          <p:cNvPr id="81" name="群組 80"/>
          <p:cNvGrpSpPr/>
          <p:nvPr/>
        </p:nvGrpSpPr>
        <p:grpSpPr>
          <a:xfrm>
            <a:off x="6438771" y="2089154"/>
            <a:ext cx="765760" cy="187718"/>
            <a:chOff x="6434532" y="2089154"/>
            <a:chExt cx="765760" cy="187718"/>
          </a:xfrm>
        </p:grpSpPr>
        <p:cxnSp>
          <p:nvCxnSpPr>
            <p:cNvPr id="82" name="直線接點 81"/>
            <p:cNvCxnSpPr/>
            <p:nvPr/>
          </p:nvCxnSpPr>
          <p:spPr>
            <a:xfrm flipV="1">
              <a:off x="6479836" y="2096852"/>
              <a:ext cx="0" cy="18002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 flipV="1">
              <a:off x="7164288" y="2089154"/>
              <a:ext cx="0" cy="18002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6434532" y="2096852"/>
              <a:ext cx="765760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群組 92"/>
          <p:cNvGrpSpPr/>
          <p:nvPr/>
        </p:nvGrpSpPr>
        <p:grpSpPr>
          <a:xfrm>
            <a:off x="2877131" y="2098269"/>
            <a:ext cx="4774979" cy="3536090"/>
            <a:chOff x="2879812" y="2089154"/>
            <a:chExt cx="4774979" cy="3536090"/>
          </a:xfrm>
        </p:grpSpPr>
        <p:cxnSp>
          <p:nvCxnSpPr>
            <p:cNvPr id="94" name="直線接點 93"/>
            <p:cNvCxnSpPr/>
            <p:nvPr/>
          </p:nvCxnSpPr>
          <p:spPr>
            <a:xfrm flipV="1">
              <a:off x="6445031" y="2089154"/>
              <a:ext cx="0" cy="61206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7168527" y="2089154"/>
              <a:ext cx="0" cy="180789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6408204" y="2096852"/>
              <a:ext cx="796327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7159038" y="4149080"/>
              <a:ext cx="0" cy="1476164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7471330" y="3349294"/>
              <a:ext cx="0" cy="54775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7159038" y="3372614"/>
              <a:ext cx="338962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7471330" y="4149080"/>
              <a:ext cx="0" cy="1476164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>
              <a:off x="2879812" y="5625244"/>
              <a:ext cx="4618188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6988507" y="3867563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7294751" y="386378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4" name="圖片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1376772"/>
            <a:ext cx="159339" cy="164319"/>
          </a:xfrm>
          <a:prstGeom prst="rect">
            <a:avLst/>
          </a:prstGeom>
        </p:spPr>
      </p:pic>
      <p:grpSp>
        <p:nvGrpSpPr>
          <p:cNvPr id="105" name="群組 104"/>
          <p:cNvGrpSpPr/>
          <p:nvPr/>
        </p:nvGrpSpPr>
        <p:grpSpPr>
          <a:xfrm>
            <a:off x="2915816" y="938920"/>
            <a:ext cx="2802396" cy="4686324"/>
            <a:chOff x="2915816" y="938920"/>
            <a:chExt cx="2802396" cy="4686324"/>
          </a:xfrm>
        </p:grpSpPr>
        <p:cxnSp>
          <p:nvCxnSpPr>
            <p:cNvPr id="106" name="直線接點 105"/>
            <p:cNvCxnSpPr/>
            <p:nvPr/>
          </p:nvCxnSpPr>
          <p:spPr>
            <a:xfrm flipH="1" flipV="1">
              <a:off x="3814180" y="938920"/>
              <a:ext cx="1736" cy="779912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4139952" y="1695004"/>
              <a:ext cx="0" cy="1770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5148064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V="1">
              <a:off x="5544108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V="1">
              <a:off x="5544108" y="4113076"/>
              <a:ext cx="0" cy="27127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 flipV="1">
              <a:off x="5328084" y="4382979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 flipV="1">
              <a:off x="5148064" y="4166955"/>
              <a:ext cx="2024" cy="217391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 flipV="1">
              <a:off x="5170675" y="5121188"/>
              <a:ext cx="0" cy="504056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V="1">
              <a:off x="5170675" y="4779150"/>
              <a:ext cx="157409" cy="34203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H="1">
              <a:off x="3814180" y="1712036"/>
              <a:ext cx="325772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 flipH="1">
              <a:off x="4157608" y="3445680"/>
              <a:ext cx="1404156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H="1">
              <a:off x="5148064" y="4384346"/>
              <a:ext cx="39604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H="1">
              <a:off x="2915816" y="5611688"/>
              <a:ext cx="2254859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橢圓 120"/>
            <p:cNvSpPr/>
            <p:nvPr/>
          </p:nvSpPr>
          <p:spPr>
            <a:xfrm>
              <a:off x="4970068" y="3860386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橢圓 121"/>
            <p:cNvSpPr/>
            <p:nvPr/>
          </p:nvSpPr>
          <p:spPr>
            <a:xfrm>
              <a:off x="5358172" y="384941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3" name="橢圓 122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30" name="直線接點 129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53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5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90" grpId="0"/>
      <p:bldP spid="112" grpId="0"/>
      <p:bldP spid="200" grpId="0" animBg="1"/>
      <p:bldP spid="1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5213" y="5770217"/>
            <a:ext cx="7169478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4-8.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水位下降，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Ta2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開路使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X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YL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1131835" y="6187278"/>
            <a:ext cx="3071543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因有另一分路導通，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4043245" y="6174282"/>
            <a:ext cx="4525199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X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的接點開路，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依然同時運轉。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3599892" y="1970305"/>
            <a:ext cx="3111667" cy="1181264"/>
            <a:chOff x="3599892" y="1970305"/>
            <a:chExt cx="3111667" cy="1181264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87161"/>
              <a:ext cx="137172" cy="125741"/>
            </a:xfrm>
            <a:prstGeom prst="rect">
              <a:avLst/>
            </a:prstGeom>
          </p:spPr>
        </p:pic>
        <p:pic>
          <p:nvPicPr>
            <p:cNvPr id="127" name="圖片 1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1"/>
              <a:ext cx="137172" cy="125741"/>
            </a:xfrm>
            <a:prstGeom prst="rect">
              <a:avLst/>
            </a:prstGeom>
          </p:spPr>
        </p:pic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87250"/>
              <a:ext cx="159339" cy="164319"/>
            </a:xfrm>
            <a:prstGeom prst="rect">
              <a:avLst/>
            </a:prstGeom>
          </p:spPr>
        </p:pic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76" y="1970305"/>
              <a:ext cx="159339" cy="164319"/>
            </a:xfrm>
            <a:prstGeom prst="rect">
              <a:avLst/>
            </a:prstGeom>
          </p:spPr>
        </p:pic>
      </p:grpSp>
      <p:grpSp>
        <p:nvGrpSpPr>
          <p:cNvPr id="150" name="群組 149"/>
          <p:cNvGrpSpPr/>
          <p:nvPr/>
        </p:nvGrpSpPr>
        <p:grpSpPr>
          <a:xfrm>
            <a:off x="2915816" y="935978"/>
            <a:ext cx="3564396" cy="4692021"/>
            <a:chOff x="2915816" y="935978"/>
            <a:chExt cx="3564396" cy="4692021"/>
          </a:xfrm>
        </p:grpSpPr>
        <p:cxnSp>
          <p:nvCxnSpPr>
            <p:cNvPr id="151" name="直線接點 1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接點 1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/>
            <p:nvPr/>
          </p:nvCxnSpPr>
          <p:spPr>
            <a:xfrm flipH="1">
              <a:off x="6156176" y="2293268"/>
              <a:ext cx="4358" cy="4156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6156176" y="2713504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 flipH="1">
              <a:off x="4353364" y="3671224"/>
              <a:ext cx="754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H="1">
              <a:off x="4749408" y="3671224"/>
              <a:ext cx="2612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4764202" y="4168231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4364459" y="4151835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/>
            <p:nvPr/>
          </p:nvCxnSpPr>
          <p:spPr>
            <a:xfrm>
              <a:off x="4391980" y="4401108"/>
              <a:ext cx="35742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/>
            <p:cNvCxnSpPr/>
            <p:nvPr/>
          </p:nvCxnSpPr>
          <p:spPr>
            <a:xfrm flipH="1">
              <a:off x="4547340" y="4367859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/>
            <p:cNvCxnSpPr/>
            <p:nvPr/>
          </p:nvCxnSpPr>
          <p:spPr>
            <a:xfrm flipH="1">
              <a:off x="4398342" y="5087939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 flipH="1">
              <a:off x="4385322" y="4799907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 165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橢圓 168"/>
            <p:cNvSpPr/>
            <p:nvPr/>
          </p:nvSpPr>
          <p:spPr>
            <a:xfrm>
              <a:off x="4203378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0" name="橢圓 169"/>
            <p:cNvSpPr/>
            <p:nvPr/>
          </p:nvSpPr>
          <p:spPr>
            <a:xfrm>
              <a:off x="4584182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1" name="直線接點 170"/>
            <p:cNvCxnSpPr/>
            <p:nvPr/>
          </p:nvCxnSpPr>
          <p:spPr>
            <a:xfrm flipH="1">
              <a:off x="6456588" y="2713504"/>
              <a:ext cx="4358" cy="9577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>
              <a:off x="4313018" y="3659448"/>
              <a:ext cx="216719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群組 195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197" name="直線接點 196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接點 198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橢圓 199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4" name="圖片 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92" y="1212453"/>
            <a:ext cx="159339" cy="164319"/>
          </a:xfrm>
          <a:prstGeom prst="rect">
            <a:avLst/>
          </a:prstGeom>
        </p:spPr>
      </p:pic>
      <p:grpSp>
        <p:nvGrpSpPr>
          <p:cNvPr id="93" name="群組 92"/>
          <p:cNvGrpSpPr/>
          <p:nvPr/>
        </p:nvGrpSpPr>
        <p:grpSpPr>
          <a:xfrm>
            <a:off x="2871886" y="2066977"/>
            <a:ext cx="4774979" cy="3536090"/>
            <a:chOff x="2879812" y="2089154"/>
            <a:chExt cx="4774979" cy="3536090"/>
          </a:xfrm>
        </p:grpSpPr>
        <p:cxnSp>
          <p:nvCxnSpPr>
            <p:cNvPr id="94" name="直線接點 93"/>
            <p:cNvCxnSpPr/>
            <p:nvPr/>
          </p:nvCxnSpPr>
          <p:spPr>
            <a:xfrm flipV="1">
              <a:off x="6445031" y="2089154"/>
              <a:ext cx="0" cy="61206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7168527" y="2089154"/>
              <a:ext cx="0" cy="180789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>
              <a:off x="6408204" y="2096852"/>
              <a:ext cx="796327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7159038" y="4149080"/>
              <a:ext cx="0" cy="1476164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7471330" y="3349294"/>
              <a:ext cx="0" cy="54775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/>
            <p:nvPr/>
          </p:nvCxnSpPr>
          <p:spPr>
            <a:xfrm>
              <a:off x="7159038" y="3372614"/>
              <a:ext cx="338962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V="1">
              <a:off x="7471330" y="4149080"/>
              <a:ext cx="0" cy="1476164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接點 100"/>
            <p:cNvCxnSpPr/>
            <p:nvPr/>
          </p:nvCxnSpPr>
          <p:spPr>
            <a:xfrm>
              <a:off x="2879812" y="5625244"/>
              <a:ext cx="4618188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/>
            <p:cNvSpPr/>
            <p:nvPr/>
          </p:nvSpPr>
          <p:spPr>
            <a:xfrm>
              <a:off x="6988507" y="3867563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橢圓 102"/>
            <p:cNvSpPr/>
            <p:nvPr/>
          </p:nvSpPr>
          <p:spPr>
            <a:xfrm>
              <a:off x="7294751" y="386378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2915816" y="938920"/>
            <a:ext cx="2802396" cy="4686324"/>
            <a:chOff x="2915816" y="938920"/>
            <a:chExt cx="2802396" cy="4686324"/>
          </a:xfrm>
        </p:grpSpPr>
        <p:cxnSp>
          <p:nvCxnSpPr>
            <p:cNvPr id="106" name="直線接點 105"/>
            <p:cNvCxnSpPr/>
            <p:nvPr/>
          </p:nvCxnSpPr>
          <p:spPr>
            <a:xfrm flipH="1" flipV="1">
              <a:off x="3814180" y="938920"/>
              <a:ext cx="1736" cy="779912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V="1">
              <a:off x="4139952" y="1695004"/>
              <a:ext cx="0" cy="1770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V="1">
              <a:off x="5148064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/>
            <p:nvPr/>
          </p:nvCxnSpPr>
          <p:spPr>
            <a:xfrm flipV="1">
              <a:off x="5544108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接點 110"/>
            <p:cNvCxnSpPr/>
            <p:nvPr/>
          </p:nvCxnSpPr>
          <p:spPr>
            <a:xfrm flipV="1">
              <a:off x="5544108" y="4113076"/>
              <a:ext cx="0" cy="27127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/>
            <p:nvPr/>
          </p:nvCxnSpPr>
          <p:spPr>
            <a:xfrm flipV="1">
              <a:off x="5328084" y="4382979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接點 113"/>
            <p:cNvCxnSpPr/>
            <p:nvPr/>
          </p:nvCxnSpPr>
          <p:spPr>
            <a:xfrm flipH="1" flipV="1">
              <a:off x="5148064" y="4166955"/>
              <a:ext cx="2024" cy="217391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接點 114"/>
            <p:cNvCxnSpPr/>
            <p:nvPr/>
          </p:nvCxnSpPr>
          <p:spPr>
            <a:xfrm flipV="1">
              <a:off x="5170675" y="5121188"/>
              <a:ext cx="0" cy="504056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接點 115"/>
            <p:cNvCxnSpPr/>
            <p:nvPr/>
          </p:nvCxnSpPr>
          <p:spPr>
            <a:xfrm flipV="1">
              <a:off x="5170675" y="4779150"/>
              <a:ext cx="157409" cy="34203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/>
            <p:nvPr/>
          </p:nvCxnSpPr>
          <p:spPr>
            <a:xfrm flipH="1">
              <a:off x="3814180" y="1712036"/>
              <a:ext cx="325772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接點 117"/>
            <p:cNvCxnSpPr/>
            <p:nvPr/>
          </p:nvCxnSpPr>
          <p:spPr>
            <a:xfrm flipH="1">
              <a:off x="4157608" y="3445680"/>
              <a:ext cx="1404156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接點 118"/>
            <p:cNvCxnSpPr/>
            <p:nvPr/>
          </p:nvCxnSpPr>
          <p:spPr>
            <a:xfrm flipH="1">
              <a:off x="5148064" y="4384346"/>
              <a:ext cx="39604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接點 119"/>
            <p:cNvCxnSpPr/>
            <p:nvPr/>
          </p:nvCxnSpPr>
          <p:spPr>
            <a:xfrm flipH="1">
              <a:off x="2915816" y="5611688"/>
              <a:ext cx="2254859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橢圓 120"/>
            <p:cNvSpPr/>
            <p:nvPr/>
          </p:nvSpPr>
          <p:spPr>
            <a:xfrm>
              <a:off x="4970068" y="3860386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橢圓 121"/>
            <p:cNvSpPr/>
            <p:nvPr/>
          </p:nvSpPr>
          <p:spPr>
            <a:xfrm>
              <a:off x="5358172" y="384941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3" name="橢圓 122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30" name="直線接點 129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群組 138"/>
          <p:cNvGrpSpPr/>
          <p:nvPr/>
        </p:nvGrpSpPr>
        <p:grpSpPr>
          <a:xfrm>
            <a:off x="4139952" y="2960948"/>
            <a:ext cx="951427" cy="197526"/>
            <a:chOff x="4139952" y="2960948"/>
            <a:chExt cx="951427" cy="197526"/>
          </a:xfrm>
        </p:grpSpPr>
        <p:pic>
          <p:nvPicPr>
            <p:cNvPr id="140" name="圖片 1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960948"/>
              <a:ext cx="159339" cy="164319"/>
            </a:xfrm>
            <a:prstGeom prst="rect">
              <a:avLst/>
            </a:prstGeom>
          </p:spPr>
        </p:pic>
        <p:pic>
          <p:nvPicPr>
            <p:cNvPr id="141" name="圖片 1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994155"/>
              <a:ext cx="159339" cy="164319"/>
            </a:xfrm>
            <a:prstGeom prst="rect">
              <a:avLst/>
            </a:prstGeom>
          </p:spPr>
        </p:pic>
      </p:grpSp>
      <p:pic>
        <p:nvPicPr>
          <p:cNvPr id="142" name="圖片 1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60771" y="1088740"/>
            <a:ext cx="137174" cy="125742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653898" y="1293824"/>
            <a:ext cx="314587" cy="288369"/>
          </a:xfrm>
          <a:prstGeom prst="rect">
            <a:avLst/>
          </a:prstGeom>
        </p:spPr>
      </p:pic>
      <p:grpSp>
        <p:nvGrpSpPr>
          <p:cNvPr id="144" name="群組 143"/>
          <p:cNvGrpSpPr/>
          <p:nvPr/>
        </p:nvGrpSpPr>
        <p:grpSpPr>
          <a:xfrm>
            <a:off x="2915816" y="1705392"/>
            <a:ext cx="2802396" cy="3919852"/>
            <a:chOff x="2915816" y="1705392"/>
            <a:chExt cx="2802396" cy="3919852"/>
          </a:xfrm>
        </p:grpSpPr>
        <p:cxnSp>
          <p:nvCxnSpPr>
            <p:cNvPr id="145" name="直線接點 144"/>
            <p:cNvCxnSpPr/>
            <p:nvPr/>
          </p:nvCxnSpPr>
          <p:spPr>
            <a:xfrm flipV="1">
              <a:off x="5148064" y="2603832"/>
              <a:ext cx="0" cy="885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flipV="1">
              <a:off x="5148064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 flipV="1">
              <a:off x="5544108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 flipV="1">
              <a:off x="5544108" y="4113076"/>
              <a:ext cx="0" cy="27127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/>
            <p:nvPr/>
          </p:nvCxnSpPr>
          <p:spPr>
            <a:xfrm flipV="1">
              <a:off x="5328084" y="4382979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flipH="1" flipV="1">
              <a:off x="5148064" y="4166955"/>
              <a:ext cx="2024" cy="217391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flipV="1">
              <a:off x="5170675" y="5121188"/>
              <a:ext cx="0" cy="504056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接點 174"/>
            <p:cNvCxnSpPr/>
            <p:nvPr/>
          </p:nvCxnSpPr>
          <p:spPr>
            <a:xfrm flipV="1">
              <a:off x="5170675" y="4779150"/>
              <a:ext cx="157409" cy="34203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接點 175"/>
            <p:cNvCxnSpPr/>
            <p:nvPr/>
          </p:nvCxnSpPr>
          <p:spPr>
            <a:xfrm flipH="1">
              <a:off x="5100208" y="2582440"/>
              <a:ext cx="47990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 176"/>
            <p:cNvCxnSpPr/>
            <p:nvPr/>
          </p:nvCxnSpPr>
          <p:spPr>
            <a:xfrm flipH="1">
              <a:off x="5148064" y="3445680"/>
              <a:ext cx="413700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/>
            <p:nvPr/>
          </p:nvCxnSpPr>
          <p:spPr>
            <a:xfrm flipH="1">
              <a:off x="5148064" y="4384346"/>
              <a:ext cx="39604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/>
            <p:nvPr/>
          </p:nvCxnSpPr>
          <p:spPr>
            <a:xfrm flipH="1">
              <a:off x="2915816" y="5611688"/>
              <a:ext cx="2254859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橢圓 179"/>
            <p:cNvSpPr/>
            <p:nvPr/>
          </p:nvSpPr>
          <p:spPr>
            <a:xfrm>
              <a:off x="4970068" y="3860386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1" name="橢圓 180"/>
            <p:cNvSpPr/>
            <p:nvPr/>
          </p:nvSpPr>
          <p:spPr>
            <a:xfrm>
              <a:off x="5358172" y="384941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2" name="直線接點 181"/>
            <p:cNvCxnSpPr/>
            <p:nvPr/>
          </p:nvCxnSpPr>
          <p:spPr>
            <a:xfrm flipV="1">
              <a:off x="5538192" y="1712036"/>
              <a:ext cx="0" cy="885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接點 182"/>
            <p:cNvCxnSpPr/>
            <p:nvPr/>
          </p:nvCxnSpPr>
          <p:spPr>
            <a:xfrm flipV="1">
              <a:off x="4752020" y="1712036"/>
              <a:ext cx="0" cy="885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接點 183"/>
            <p:cNvCxnSpPr/>
            <p:nvPr/>
          </p:nvCxnSpPr>
          <p:spPr>
            <a:xfrm flipV="1">
              <a:off x="4355976" y="2560680"/>
              <a:ext cx="0" cy="11203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接點 184"/>
            <p:cNvCxnSpPr/>
            <p:nvPr/>
          </p:nvCxnSpPr>
          <p:spPr>
            <a:xfrm flipH="1">
              <a:off x="4718496" y="1705392"/>
              <a:ext cx="861616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/>
            <p:nvPr/>
          </p:nvCxnSpPr>
          <p:spPr>
            <a:xfrm flipH="1">
              <a:off x="4319972" y="2560680"/>
              <a:ext cx="47990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4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90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58949" y="5816368"/>
            <a:ext cx="8229255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4-8.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當水位降到下限，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BS1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也開路、使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均復歸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1043386" y="6187278"/>
            <a:ext cx="1387937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108" name="圖片 1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2104792" y="6227597"/>
            <a:ext cx="4746308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，同時</a:t>
            </a:r>
            <a:r>
              <a:rPr lang="en-US" altLang="zh-TW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61F-APN2</a:t>
            </a:r>
            <a:r>
              <a:rPr lang="zh-TW" altLang="en-US" sz="18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受電，接點切換一次。</a:t>
            </a:r>
            <a:endParaRPr lang="zh-TW" altLang="en-US" sz="18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25" name="群組 124"/>
          <p:cNvGrpSpPr/>
          <p:nvPr/>
        </p:nvGrpSpPr>
        <p:grpSpPr>
          <a:xfrm>
            <a:off x="3599892" y="1970305"/>
            <a:ext cx="3111667" cy="1181264"/>
            <a:chOff x="3599892" y="1970305"/>
            <a:chExt cx="3111667" cy="1181264"/>
          </a:xfrm>
        </p:grpSpPr>
        <p:pic>
          <p:nvPicPr>
            <p:cNvPr id="126" name="圖片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87161"/>
              <a:ext cx="137172" cy="125741"/>
            </a:xfrm>
            <a:prstGeom prst="rect">
              <a:avLst/>
            </a:prstGeom>
          </p:spPr>
        </p:pic>
        <p:pic>
          <p:nvPicPr>
            <p:cNvPr id="127" name="圖片 1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1"/>
              <a:ext cx="137172" cy="125741"/>
            </a:xfrm>
            <a:prstGeom prst="rect">
              <a:avLst/>
            </a:prstGeom>
          </p:spPr>
        </p:pic>
        <p:pic>
          <p:nvPicPr>
            <p:cNvPr id="128" name="圖片 1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87250"/>
              <a:ext cx="159339" cy="164319"/>
            </a:xfrm>
            <a:prstGeom prst="rect">
              <a:avLst/>
            </a:prstGeom>
          </p:spPr>
        </p:pic>
        <p:pic>
          <p:nvPicPr>
            <p:cNvPr id="129" name="圖片 1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76" y="1970305"/>
              <a:ext cx="159339" cy="164319"/>
            </a:xfrm>
            <a:prstGeom prst="rect">
              <a:avLst/>
            </a:prstGeom>
          </p:spPr>
        </p:pic>
      </p:grpSp>
      <p:grpSp>
        <p:nvGrpSpPr>
          <p:cNvPr id="150" name="群組 149"/>
          <p:cNvGrpSpPr/>
          <p:nvPr/>
        </p:nvGrpSpPr>
        <p:grpSpPr>
          <a:xfrm>
            <a:off x="2915816" y="935978"/>
            <a:ext cx="3564396" cy="4692021"/>
            <a:chOff x="2915816" y="935978"/>
            <a:chExt cx="3564396" cy="4692021"/>
          </a:xfrm>
        </p:grpSpPr>
        <p:cxnSp>
          <p:nvCxnSpPr>
            <p:cNvPr id="151" name="直線接點 1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接點 1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/>
            <p:nvPr/>
          </p:nvCxnSpPr>
          <p:spPr>
            <a:xfrm flipH="1">
              <a:off x="6156176" y="2293268"/>
              <a:ext cx="4358" cy="4156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/>
            <p:nvPr/>
          </p:nvCxnSpPr>
          <p:spPr>
            <a:xfrm>
              <a:off x="6156176" y="2713504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/>
            <p:nvPr/>
          </p:nvCxnSpPr>
          <p:spPr>
            <a:xfrm flipH="1">
              <a:off x="4353364" y="3671224"/>
              <a:ext cx="754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H="1">
              <a:off x="4749408" y="3671224"/>
              <a:ext cx="2612" cy="228583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/>
            <p:nvPr/>
          </p:nvCxnSpPr>
          <p:spPr>
            <a:xfrm>
              <a:off x="4764202" y="4168231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/>
            <p:nvPr/>
          </p:nvCxnSpPr>
          <p:spPr>
            <a:xfrm>
              <a:off x="4364459" y="4151835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/>
            <p:nvPr/>
          </p:nvCxnSpPr>
          <p:spPr>
            <a:xfrm>
              <a:off x="4391980" y="4401108"/>
              <a:ext cx="35742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/>
            <p:cNvCxnSpPr/>
            <p:nvPr/>
          </p:nvCxnSpPr>
          <p:spPr>
            <a:xfrm flipH="1">
              <a:off x="4547340" y="4367859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/>
            <p:cNvCxnSpPr/>
            <p:nvPr/>
          </p:nvCxnSpPr>
          <p:spPr>
            <a:xfrm flipH="1">
              <a:off x="4398342" y="5087939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接點 163"/>
            <p:cNvCxnSpPr/>
            <p:nvPr/>
          </p:nvCxnSpPr>
          <p:spPr>
            <a:xfrm flipH="1">
              <a:off x="4385322" y="4799907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接點 164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接點 165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橢圓 168"/>
            <p:cNvSpPr/>
            <p:nvPr/>
          </p:nvSpPr>
          <p:spPr>
            <a:xfrm>
              <a:off x="4203378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0" name="橢圓 169"/>
            <p:cNvSpPr/>
            <p:nvPr/>
          </p:nvSpPr>
          <p:spPr>
            <a:xfrm>
              <a:off x="4584182" y="3866314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1" name="直線接點 170"/>
            <p:cNvCxnSpPr/>
            <p:nvPr/>
          </p:nvCxnSpPr>
          <p:spPr>
            <a:xfrm flipH="1">
              <a:off x="6456588" y="2713504"/>
              <a:ext cx="4358" cy="9577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>
              <a:off x="4313018" y="3659448"/>
              <a:ext cx="216719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群組 195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197" name="直線接點 196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接點 198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橢圓 199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橢圓 122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4" name="群組 123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130" name="直線接點 129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接點 130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接點 131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群組 143"/>
          <p:cNvGrpSpPr/>
          <p:nvPr/>
        </p:nvGrpSpPr>
        <p:grpSpPr>
          <a:xfrm>
            <a:off x="2915816" y="1705392"/>
            <a:ext cx="2802396" cy="3919852"/>
            <a:chOff x="2915816" y="1705392"/>
            <a:chExt cx="2802396" cy="3919852"/>
          </a:xfrm>
        </p:grpSpPr>
        <p:cxnSp>
          <p:nvCxnSpPr>
            <p:cNvPr id="145" name="直線接點 144"/>
            <p:cNvCxnSpPr/>
            <p:nvPr/>
          </p:nvCxnSpPr>
          <p:spPr>
            <a:xfrm flipV="1">
              <a:off x="5148064" y="2603832"/>
              <a:ext cx="0" cy="885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flipV="1">
              <a:off x="5148064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/>
            <p:nvPr/>
          </p:nvCxnSpPr>
          <p:spPr>
            <a:xfrm flipV="1">
              <a:off x="5544108" y="3465004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/>
            <p:nvPr/>
          </p:nvCxnSpPr>
          <p:spPr>
            <a:xfrm flipV="1">
              <a:off x="5544108" y="4113076"/>
              <a:ext cx="0" cy="27127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/>
            <p:nvPr/>
          </p:nvCxnSpPr>
          <p:spPr>
            <a:xfrm flipV="1">
              <a:off x="5328084" y="4382979"/>
              <a:ext cx="0" cy="4320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flipH="1" flipV="1">
              <a:off x="5148064" y="4166955"/>
              <a:ext cx="2024" cy="217391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flipV="1">
              <a:off x="5170675" y="5121188"/>
              <a:ext cx="0" cy="504056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接點 174"/>
            <p:cNvCxnSpPr/>
            <p:nvPr/>
          </p:nvCxnSpPr>
          <p:spPr>
            <a:xfrm flipV="1">
              <a:off x="5170675" y="4779150"/>
              <a:ext cx="157409" cy="34203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接點 175"/>
            <p:cNvCxnSpPr/>
            <p:nvPr/>
          </p:nvCxnSpPr>
          <p:spPr>
            <a:xfrm flipH="1">
              <a:off x="5100208" y="2582440"/>
              <a:ext cx="47990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 176"/>
            <p:cNvCxnSpPr/>
            <p:nvPr/>
          </p:nvCxnSpPr>
          <p:spPr>
            <a:xfrm flipH="1">
              <a:off x="5148064" y="3445680"/>
              <a:ext cx="413700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/>
            <p:nvPr/>
          </p:nvCxnSpPr>
          <p:spPr>
            <a:xfrm flipH="1">
              <a:off x="5148064" y="4384346"/>
              <a:ext cx="39604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/>
            <p:nvPr/>
          </p:nvCxnSpPr>
          <p:spPr>
            <a:xfrm flipH="1">
              <a:off x="2915816" y="5611688"/>
              <a:ext cx="2254859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橢圓 179"/>
            <p:cNvSpPr/>
            <p:nvPr/>
          </p:nvSpPr>
          <p:spPr>
            <a:xfrm>
              <a:off x="4970068" y="3860386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1" name="橢圓 180"/>
            <p:cNvSpPr/>
            <p:nvPr/>
          </p:nvSpPr>
          <p:spPr>
            <a:xfrm>
              <a:off x="5358172" y="384941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2" name="直線接點 181"/>
            <p:cNvCxnSpPr/>
            <p:nvPr/>
          </p:nvCxnSpPr>
          <p:spPr>
            <a:xfrm flipV="1">
              <a:off x="5538192" y="1712036"/>
              <a:ext cx="0" cy="885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接點 182"/>
            <p:cNvCxnSpPr/>
            <p:nvPr/>
          </p:nvCxnSpPr>
          <p:spPr>
            <a:xfrm flipV="1">
              <a:off x="4752020" y="1712036"/>
              <a:ext cx="0" cy="88500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接點 183"/>
            <p:cNvCxnSpPr/>
            <p:nvPr/>
          </p:nvCxnSpPr>
          <p:spPr>
            <a:xfrm flipV="1">
              <a:off x="4355976" y="2560680"/>
              <a:ext cx="0" cy="1120348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接點 184"/>
            <p:cNvCxnSpPr/>
            <p:nvPr/>
          </p:nvCxnSpPr>
          <p:spPr>
            <a:xfrm flipH="1">
              <a:off x="4718496" y="1705392"/>
              <a:ext cx="861616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/>
            <p:nvPr/>
          </p:nvCxnSpPr>
          <p:spPr>
            <a:xfrm flipH="1">
              <a:off x="4319972" y="2560680"/>
              <a:ext cx="479904" cy="0"/>
            </a:xfrm>
            <a:prstGeom prst="line">
              <a:avLst/>
            </a:prstGeom>
            <a:ln w="76200">
              <a:solidFill>
                <a:schemeClr val="accent2"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群組 187"/>
          <p:cNvGrpSpPr/>
          <p:nvPr/>
        </p:nvGrpSpPr>
        <p:grpSpPr>
          <a:xfrm>
            <a:off x="6255900" y="1216821"/>
            <a:ext cx="953476" cy="1079332"/>
            <a:chOff x="6239974" y="1197540"/>
            <a:chExt cx="953476" cy="1079332"/>
          </a:xfrm>
        </p:grpSpPr>
        <p:pic>
          <p:nvPicPr>
            <p:cNvPr id="189" name="圖片 1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056276" y="1197540"/>
              <a:ext cx="137174" cy="125742"/>
            </a:xfrm>
            <a:prstGeom prst="rect">
              <a:avLst/>
            </a:prstGeom>
          </p:spPr>
        </p:pic>
        <p:pic>
          <p:nvPicPr>
            <p:cNvPr id="190" name="圖片 1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239974" y="1997977"/>
              <a:ext cx="137174" cy="125742"/>
            </a:xfrm>
            <a:prstGeom prst="rect">
              <a:avLst/>
            </a:prstGeom>
          </p:spPr>
        </p:pic>
        <p:cxnSp>
          <p:nvCxnSpPr>
            <p:cNvPr id="191" name="直線接點 190"/>
            <p:cNvCxnSpPr/>
            <p:nvPr/>
          </p:nvCxnSpPr>
          <p:spPr>
            <a:xfrm>
              <a:off x="6480212" y="1880828"/>
              <a:ext cx="288032" cy="3960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2" name="圖片 1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25" y="1053009"/>
            <a:ext cx="137172" cy="125741"/>
          </a:xfrm>
          <a:prstGeom prst="rect">
            <a:avLst/>
          </a:prstGeom>
        </p:spPr>
      </p:pic>
      <p:grpSp>
        <p:nvGrpSpPr>
          <p:cNvPr id="193" name="群組 192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194" name="直線接點 193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接點 194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接點 200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接點 201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橢圓 202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4" name="群組 203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205" name="直線接點 204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接點 205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接點 206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線接點 207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橢圓 208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10" name="群組 209"/>
          <p:cNvGrpSpPr/>
          <p:nvPr/>
        </p:nvGrpSpPr>
        <p:grpSpPr>
          <a:xfrm>
            <a:off x="2879812" y="965853"/>
            <a:ext cx="4086454" cy="4667283"/>
            <a:chOff x="2879812" y="965853"/>
            <a:chExt cx="4086454" cy="4667283"/>
          </a:xfrm>
        </p:grpSpPr>
        <p:cxnSp>
          <p:nvCxnSpPr>
            <p:cNvPr id="211" name="直線接點 210"/>
            <p:cNvCxnSpPr/>
            <p:nvPr/>
          </p:nvCxnSpPr>
          <p:spPr>
            <a:xfrm>
              <a:off x="2987824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/>
            <p:nvPr/>
          </p:nvCxnSpPr>
          <p:spPr>
            <a:xfrm>
              <a:off x="5112060" y="1232756"/>
              <a:ext cx="13321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接點 212"/>
            <p:cNvCxnSpPr/>
            <p:nvPr/>
          </p:nvCxnSpPr>
          <p:spPr>
            <a:xfrm>
              <a:off x="2879812" y="5623560"/>
              <a:ext cx="388843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接點 213"/>
            <p:cNvCxnSpPr/>
            <p:nvPr/>
          </p:nvCxnSpPr>
          <p:spPr>
            <a:xfrm flipV="1">
              <a:off x="4752020" y="965853"/>
              <a:ext cx="0" cy="41091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接點 214"/>
            <p:cNvCxnSpPr/>
            <p:nvPr/>
          </p:nvCxnSpPr>
          <p:spPr>
            <a:xfrm>
              <a:off x="4755572" y="1340768"/>
              <a:ext cx="180020" cy="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接點 215"/>
            <p:cNvCxnSpPr/>
            <p:nvPr/>
          </p:nvCxnSpPr>
          <p:spPr>
            <a:xfrm flipV="1">
              <a:off x="4902500" y="1232756"/>
              <a:ext cx="284480" cy="108011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接點 216"/>
            <p:cNvCxnSpPr/>
            <p:nvPr/>
          </p:nvCxnSpPr>
          <p:spPr>
            <a:xfrm flipV="1">
              <a:off x="6452500" y="1196752"/>
              <a:ext cx="0" cy="6840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接點 217"/>
            <p:cNvCxnSpPr/>
            <p:nvPr/>
          </p:nvCxnSpPr>
          <p:spPr>
            <a:xfrm flipH="1" flipV="1">
              <a:off x="6444208" y="1844824"/>
              <a:ext cx="324036" cy="46805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接點 218"/>
            <p:cNvCxnSpPr/>
            <p:nvPr/>
          </p:nvCxnSpPr>
          <p:spPr>
            <a:xfrm flipH="1" flipV="1">
              <a:off x="6750816" y="2276872"/>
              <a:ext cx="17428" cy="16201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 flipV="1">
              <a:off x="6766294" y="4137857"/>
              <a:ext cx="0" cy="1495279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圓角矩形 220"/>
            <p:cNvSpPr/>
            <p:nvPr/>
          </p:nvSpPr>
          <p:spPr>
            <a:xfrm>
              <a:off x="6570222" y="3903980"/>
              <a:ext cx="396044" cy="240805"/>
            </a:xfrm>
            <a:prstGeom prst="roundRect">
              <a:avLst/>
            </a:prstGeom>
            <a:solidFill>
              <a:srgbClr val="FF00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2" name="群組 221"/>
          <p:cNvGrpSpPr/>
          <p:nvPr/>
        </p:nvGrpSpPr>
        <p:grpSpPr>
          <a:xfrm>
            <a:off x="3596190" y="1979395"/>
            <a:ext cx="3092938" cy="1162569"/>
            <a:chOff x="3599892" y="1970304"/>
            <a:chExt cx="3092938" cy="1162569"/>
          </a:xfrm>
        </p:grpSpPr>
        <p:pic>
          <p:nvPicPr>
            <p:cNvPr id="223" name="圖片 2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658" y="3007132"/>
              <a:ext cx="137172" cy="125741"/>
            </a:xfrm>
            <a:prstGeom prst="rect">
              <a:avLst/>
            </a:prstGeom>
          </p:spPr>
        </p:pic>
        <p:pic>
          <p:nvPicPr>
            <p:cNvPr id="224" name="圖片 2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70304"/>
              <a:ext cx="137172" cy="125741"/>
            </a:xfrm>
            <a:prstGeom prst="rect">
              <a:avLst/>
            </a:prstGeom>
          </p:spPr>
        </p:pic>
        <p:pic>
          <p:nvPicPr>
            <p:cNvPr id="225" name="圖片 2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68554"/>
              <a:ext cx="159339" cy="164319"/>
            </a:xfrm>
            <a:prstGeom prst="rect">
              <a:avLst/>
            </a:prstGeom>
          </p:spPr>
        </p:pic>
        <p:pic>
          <p:nvPicPr>
            <p:cNvPr id="226" name="圖片 2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70304"/>
              <a:ext cx="159339" cy="164319"/>
            </a:xfrm>
            <a:prstGeom prst="rect">
              <a:avLst/>
            </a:prstGeom>
          </p:spPr>
        </p:pic>
      </p:grpSp>
      <p:pic>
        <p:nvPicPr>
          <p:cNvPr id="227" name="圖片 2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04" y="1223890"/>
            <a:ext cx="137172" cy="125741"/>
          </a:xfrm>
          <a:prstGeom prst="rect">
            <a:avLst/>
          </a:prstGeom>
        </p:spPr>
      </p:pic>
      <p:sp>
        <p:nvSpPr>
          <p:cNvPr id="228" name="文字方塊 227"/>
          <p:cNvSpPr txBox="1"/>
          <p:nvPr/>
        </p:nvSpPr>
        <p:spPr>
          <a:xfrm>
            <a:off x="7704348" y="5913276"/>
            <a:ext cx="1224136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1800000" rev="0"/>
            </a:camera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hlinkClick r:id="rId8" action="ppaction://hlinksldjump"/>
              </a:rPr>
              <a:t>再重覆循環一次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44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1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5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64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1" accel="20000" fill="hold" grpId="0" nodeType="afterEffect" p14:presetBounceEnd="2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7" grpId="0"/>
          <p:bldP spid="87" grpId="1"/>
          <p:bldP spid="90" grpId="0"/>
          <p:bldP spid="112" grpId="0"/>
          <p:bldP spid="200" grpId="0" animBg="1"/>
          <p:bldP spid="123" grpId="0" animBg="1"/>
          <p:bldP spid="2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mph" presetSubtype="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 rctx="PPT">
                                            <p:cTn id="6" dur="indefinite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o>
                                            <p:strVal val="0.5"/>
                                          </p:to>
                                        </p:set>
                                        <p:animEffect filter="image" prLst="opacity: 0.5">
                                          <p:cBhvr rctx="IE">
                                            <p:cTn id="7" dur="indefinite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indefinite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16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9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3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0" presetID="2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1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22" presetClass="exit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3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1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9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5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 calcmode="discrete" valueType="str">
                                          <p:cBhvr>
                                            <p:cTn id="64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1" accel="2000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7" grpId="0"/>
          <p:bldP spid="87" grpId="1"/>
          <p:bldP spid="90" grpId="0"/>
          <p:bldP spid="112" grpId="0"/>
          <p:bldP spid="200" grpId="0" animBg="1"/>
          <p:bldP spid="123" grpId="0" animBg="1"/>
          <p:bldP spid="228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67744" y="1584394"/>
            <a:ext cx="4140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操作步驟</a:t>
            </a:r>
            <a:r>
              <a:rPr lang="en-US" altLang="zh-TW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5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611560" y="2924944"/>
            <a:ext cx="7740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自動模式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/>
            </a:r>
            <a:b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</a:b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(M1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或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M2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動作時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TH-RY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跳脫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6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2424" y="5804443"/>
            <a:ext cx="4712447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4-5.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動作當中因過載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TH-RY2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跳脫，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2915816" y="935978"/>
            <a:ext cx="3564396" cy="4697158"/>
            <a:chOff x="2915816" y="935978"/>
            <a:chExt cx="3564396" cy="4697158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6160534" y="2293268"/>
              <a:ext cx="0" cy="11717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112060" y="3447286"/>
              <a:ext cx="1080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148064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5544108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5544108" y="4165476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148818" y="4149080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184068" y="4401108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H="1">
              <a:off x="5342040" y="4365104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H="1">
              <a:off x="5180022" y="5085184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H="1">
              <a:off x="5180022" y="4797152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2915816" y="5625244"/>
              <a:ext cx="2304256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橢圓 85"/>
            <p:cNvSpPr/>
            <p:nvPr/>
          </p:nvSpPr>
          <p:spPr>
            <a:xfrm>
              <a:off x="4968044" y="383100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5364088" y="3858463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994165" y="6165304"/>
            <a:ext cx="4434388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9837" y="1405470"/>
            <a:ext cx="137174" cy="125742"/>
          </a:xfrm>
          <a:prstGeom prst="rect">
            <a:avLst/>
          </a:prstGeom>
        </p:spPr>
      </p:pic>
      <p:sp>
        <p:nvSpPr>
          <p:cNvPr id="91" name="橢圓 90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2" name="群組 91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93" name="直線接點 92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圖片 1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sp>
        <p:nvSpPr>
          <p:cNvPr id="112" name="副標題 2"/>
          <p:cNvSpPr txBox="1">
            <a:spLocks/>
          </p:cNvSpPr>
          <p:nvPr/>
        </p:nvSpPr>
        <p:spPr>
          <a:xfrm>
            <a:off x="4833356" y="6165304"/>
            <a:ext cx="1074968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BZ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響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101" name="群組 100"/>
          <p:cNvGrpSpPr/>
          <p:nvPr/>
        </p:nvGrpSpPr>
        <p:grpSpPr>
          <a:xfrm>
            <a:off x="3609636" y="1962775"/>
            <a:ext cx="3089500" cy="1193779"/>
            <a:chOff x="3599892" y="1967492"/>
            <a:chExt cx="3089500" cy="1193779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37172" cy="125741"/>
            </a:xfrm>
            <a:prstGeom prst="rect">
              <a:avLst/>
            </a:prstGeom>
          </p:spPr>
        </p:pic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96952"/>
              <a:ext cx="137172" cy="125741"/>
            </a:xfrm>
            <a:prstGeom prst="rect">
              <a:avLst/>
            </a:prstGeom>
          </p:spPr>
        </p:pic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67492"/>
              <a:ext cx="159339" cy="164319"/>
            </a:xfrm>
            <a:prstGeom prst="rect">
              <a:avLst/>
            </a:prstGeom>
          </p:spPr>
        </p:pic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2"/>
              <a:ext cx="159339" cy="164319"/>
            </a:xfrm>
            <a:prstGeom prst="rect">
              <a:avLst/>
            </a:prstGeom>
          </p:spPr>
        </p:pic>
      </p:grpSp>
      <p:pic>
        <p:nvPicPr>
          <p:cNvPr id="110" name="圖片 10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205358"/>
            <a:ext cx="159339" cy="164319"/>
          </a:xfrm>
          <a:prstGeom prst="rect">
            <a:avLst/>
          </a:prstGeom>
        </p:spPr>
      </p:pic>
      <p:sp>
        <p:nvSpPr>
          <p:cNvPr id="130" name="右彎箭號 129"/>
          <p:cNvSpPr/>
          <p:nvPr/>
        </p:nvSpPr>
        <p:spPr>
          <a:xfrm rot="10800000">
            <a:off x="5403976" y="4821279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31" name="群組 130"/>
          <p:cNvGrpSpPr/>
          <p:nvPr/>
        </p:nvGrpSpPr>
        <p:grpSpPr>
          <a:xfrm>
            <a:off x="4901362" y="4725144"/>
            <a:ext cx="527191" cy="312365"/>
            <a:chOff x="4180807" y="4634838"/>
            <a:chExt cx="527191" cy="312365"/>
          </a:xfrm>
        </p:grpSpPr>
        <p:pic>
          <p:nvPicPr>
            <p:cNvPr id="132" name="圖片 1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807" y="4782884"/>
              <a:ext cx="159339" cy="164319"/>
            </a:xfrm>
            <a:prstGeom prst="rect">
              <a:avLst/>
            </a:prstGeom>
          </p:spPr>
        </p:pic>
        <p:pic>
          <p:nvPicPr>
            <p:cNvPr id="133" name="圖片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995" y="4634838"/>
              <a:ext cx="255003" cy="233753"/>
            </a:xfrm>
            <a:prstGeom prst="rect">
              <a:avLst/>
            </a:prstGeom>
          </p:spPr>
        </p:pic>
      </p:grpSp>
      <p:grpSp>
        <p:nvGrpSpPr>
          <p:cNvPr id="134" name="群組 133"/>
          <p:cNvGrpSpPr/>
          <p:nvPr/>
        </p:nvGrpSpPr>
        <p:grpSpPr>
          <a:xfrm>
            <a:off x="2915816" y="980728"/>
            <a:ext cx="2279469" cy="4662518"/>
            <a:chOff x="2915816" y="980728"/>
            <a:chExt cx="2279469" cy="4662518"/>
          </a:xfrm>
        </p:grpSpPr>
        <p:cxnSp>
          <p:nvCxnSpPr>
            <p:cNvPr id="135" name="直線接點 134"/>
            <p:cNvCxnSpPr/>
            <p:nvPr/>
          </p:nvCxnSpPr>
          <p:spPr>
            <a:xfrm>
              <a:off x="2915816" y="980728"/>
              <a:ext cx="72008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 flipV="1">
              <a:off x="2915816" y="5617866"/>
              <a:ext cx="2270998" cy="1527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V="1">
              <a:off x="3592096" y="980728"/>
              <a:ext cx="0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 flipV="1">
              <a:off x="3592096" y="4113076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/>
            <p:nvPr/>
          </p:nvCxnSpPr>
          <p:spPr>
            <a:xfrm flipV="1">
              <a:off x="3592096" y="4681248"/>
              <a:ext cx="1433806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/>
            <p:nvPr/>
          </p:nvCxnSpPr>
          <p:spPr>
            <a:xfrm>
              <a:off x="4974590" y="4689140"/>
              <a:ext cx="212224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 flipV="1">
              <a:off x="5195285" y="5067182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橢圓 141"/>
            <p:cNvSpPr/>
            <p:nvPr/>
          </p:nvSpPr>
          <p:spPr>
            <a:xfrm>
              <a:off x="3412076" y="3822767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9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accel="30000" decel="2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xit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90" grpId="0"/>
      <p:bldP spid="91" grpId="0" animBg="1"/>
      <p:bldP spid="112" grpId="0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7992888" cy="576064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電路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初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始，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除了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及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亮外，其餘皆不動作。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9194"/>
            <a:ext cx="159339" cy="164319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1148"/>
            <a:ext cx="137172" cy="125741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89" y="4721695"/>
            <a:ext cx="137172" cy="125741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36529" y="2960948"/>
            <a:ext cx="137174" cy="125742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08004" y="2982487"/>
            <a:ext cx="137174" cy="125742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44774" y="2982487"/>
            <a:ext cx="137174" cy="125742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00092" y="2987465"/>
            <a:ext cx="137174" cy="125742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55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2424" y="5804443"/>
            <a:ext cx="4712447" cy="396044"/>
          </a:xfrm>
        </p:spPr>
        <p:txBody>
          <a:bodyPr>
            <a:no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4-5.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 故障排除後將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TH-RY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BZ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停響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 flipV="1">
            <a:off x="4897419" y="1232756"/>
            <a:ext cx="256967" cy="92857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自動模式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群組 27"/>
          <p:cNvGrpSpPr/>
          <p:nvPr/>
        </p:nvGrpSpPr>
        <p:grpSpPr>
          <a:xfrm>
            <a:off x="2915816" y="944724"/>
            <a:ext cx="4860540" cy="4688412"/>
            <a:chOff x="2915816" y="944724"/>
            <a:chExt cx="4860540" cy="4688412"/>
          </a:xfrm>
        </p:grpSpPr>
        <p:cxnSp>
          <p:nvCxnSpPr>
            <p:cNvPr id="29" name="直線接點 28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5112060" y="1232756"/>
              <a:ext cx="104411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156176" y="1232756"/>
              <a:ext cx="0" cy="61206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752020" y="944724"/>
              <a:ext cx="0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H="1">
              <a:off x="4876021" y="1233512"/>
              <a:ext cx="289168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H="1">
              <a:off x="4716016" y="1323282"/>
              <a:ext cx="21716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7776356" y="2276872"/>
              <a:ext cx="0" cy="33562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2915816" y="5617866"/>
              <a:ext cx="486054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圖片 9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56276" y="1045570"/>
            <a:ext cx="137174" cy="125742"/>
          </a:xfrm>
          <a:prstGeom prst="rect">
            <a:avLst/>
          </a:prstGeom>
        </p:spPr>
      </p:pic>
      <p:grpSp>
        <p:nvGrpSpPr>
          <p:cNvPr id="50" name="群組 49"/>
          <p:cNvGrpSpPr/>
          <p:nvPr/>
        </p:nvGrpSpPr>
        <p:grpSpPr>
          <a:xfrm>
            <a:off x="2915816" y="935978"/>
            <a:ext cx="3564396" cy="4697158"/>
            <a:chOff x="2915816" y="935978"/>
            <a:chExt cx="3564396" cy="4697158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5112060" y="1232756"/>
              <a:ext cx="13681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6460946" y="1246312"/>
              <a:ext cx="0" cy="63451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H="1">
              <a:off x="6156176" y="1808820"/>
              <a:ext cx="30477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6160534" y="2293268"/>
              <a:ext cx="0" cy="11717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112060" y="3447286"/>
              <a:ext cx="1080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148064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5544108" y="3445396"/>
              <a:ext cx="0" cy="4516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5544108" y="4165476"/>
              <a:ext cx="0" cy="2716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5148818" y="4149080"/>
              <a:ext cx="0" cy="28803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184068" y="4401108"/>
              <a:ext cx="324036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H="1">
              <a:off x="5342040" y="4365104"/>
              <a:ext cx="4046" cy="47205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接點 67"/>
            <p:cNvCxnSpPr/>
            <p:nvPr/>
          </p:nvCxnSpPr>
          <p:spPr>
            <a:xfrm flipH="1">
              <a:off x="5180022" y="5085184"/>
              <a:ext cx="4046" cy="5400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 flipH="1">
              <a:off x="5180022" y="4797152"/>
              <a:ext cx="157972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2915816" y="5625244"/>
              <a:ext cx="2304256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>
              <a:off x="4752020" y="935978"/>
              <a:ext cx="0" cy="44079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4764202" y="1340768"/>
              <a:ext cx="16783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4896036" y="1232756"/>
              <a:ext cx="283986" cy="10801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橢圓 85"/>
            <p:cNvSpPr/>
            <p:nvPr/>
          </p:nvSpPr>
          <p:spPr>
            <a:xfrm>
              <a:off x="4968044" y="3831000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橢圓 87"/>
            <p:cNvSpPr/>
            <p:nvPr/>
          </p:nvSpPr>
          <p:spPr>
            <a:xfrm>
              <a:off x="5364088" y="3858463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9" name="副標題 2"/>
          <p:cNvSpPr txBox="1">
            <a:spLocks/>
          </p:cNvSpPr>
          <p:nvPr/>
        </p:nvSpPr>
        <p:spPr>
          <a:xfrm>
            <a:off x="5165189" y="6319390"/>
            <a:ext cx="3672408" cy="3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90" name="副標題 2"/>
          <p:cNvSpPr txBox="1">
            <a:spLocks/>
          </p:cNvSpPr>
          <p:nvPr/>
        </p:nvSpPr>
        <p:spPr>
          <a:xfrm>
            <a:off x="994165" y="6165304"/>
            <a:ext cx="4919727" cy="503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恢復動作、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運轉、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19837" y="1405470"/>
            <a:ext cx="137174" cy="125742"/>
          </a:xfrm>
          <a:prstGeom prst="rect">
            <a:avLst/>
          </a:prstGeom>
        </p:spPr>
      </p:pic>
      <p:sp>
        <p:nvSpPr>
          <p:cNvPr id="91" name="橢圓 90"/>
          <p:cNvSpPr/>
          <p:nvPr/>
        </p:nvSpPr>
        <p:spPr>
          <a:xfrm>
            <a:off x="2267744" y="5037509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2" name="群組 91"/>
          <p:cNvGrpSpPr/>
          <p:nvPr/>
        </p:nvGrpSpPr>
        <p:grpSpPr>
          <a:xfrm>
            <a:off x="858348" y="296652"/>
            <a:ext cx="1894516" cy="4428492"/>
            <a:chOff x="858348" y="296652"/>
            <a:chExt cx="1894516" cy="4428492"/>
          </a:xfrm>
        </p:grpSpPr>
        <p:cxnSp>
          <p:nvCxnSpPr>
            <p:cNvPr id="93" name="直線接點 92"/>
            <p:cNvCxnSpPr/>
            <p:nvPr/>
          </p:nvCxnSpPr>
          <p:spPr>
            <a:xfrm flipV="1">
              <a:off x="2159732" y="2060848"/>
              <a:ext cx="0" cy="26642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2447764" y="1880828"/>
              <a:ext cx="0" cy="284431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接點 94"/>
            <p:cNvCxnSpPr/>
            <p:nvPr/>
          </p:nvCxnSpPr>
          <p:spPr>
            <a:xfrm flipV="1">
              <a:off x="2752864" y="1664804"/>
              <a:ext cx="0" cy="306034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/>
            <p:nvPr/>
          </p:nvCxnSpPr>
          <p:spPr>
            <a:xfrm flipV="1">
              <a:off x="863588" y="296652"/>
              <a:ext cx="0" cy="17641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接點 96"/>
            <p:cNvCxnSpPr/>
            <p:nvPr/>
          </p:nvCxnSpPr>
          <p:spPr>
            <a:xfrm flipV="1">
              <a:off x="1151620" y="296652"/>
              <a:ext cx="0" cy="1584176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1456720" y="296652"/>
              <a:ext cx="0" cy="1368152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接點 99"/>
            <p:cNvCxnSpPr/>
            <p:nvPr/>
          </p:nvCxnSpPr>
          <p:spPr>
            <a:xfrm flipH="1">
              <a:off x="858348" y="2048332"/>
              <a:ext cx="129614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/>
            <p:nvPr/>
          </p:nvCxnSpPr>
          <p:spPr>
            <a:xfrm flipH="1">
              <a:off x="1151620" y="1854032"/>
              <a:ext cx="1296144" cy="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/>
            <p:nvPr/>
          </p:nvCxnSpPr>
          <p:spPr>
            <a:xfrm flipH="1">
              <a:off x="1456720" y="1664804"/>
              <a:ext cx="1296144" cy="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16284" y="1413048"/>
            <a:ext cx="137174" cy="125742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3609636" y="1962775"/>
            <a:ext cx="3089500" cy="1193779"/>
            <a:chOff x="3599892" y="1967492"/>
            <a:chExt cx="3089500" cy="1193779"/>
          </a:xfrm>
        </p:grpSpPr>
        <p:pic>
          <p:nvPicPr>
            <p:cNvPr id="102" name="圖片 10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988840"/>
              <a:ext cx="137172" cy="125741"/>
            </a:xfrm>
            <a:prstGeom prst="rect">
              <a:avLst/>
            </a:prstGeom>
          </p:spPr>
        </p:pic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220" y="2996952"/>
              <a:ext cx="137172" cy="125741"/>
            </a:xfrm>
            <a:prstGeom prst="rect">
              <a:avLst/>
            </a:prstGeom>
          </p:spPr>
        </p:pic>
        <p:pic>
          <p:nvPicPr>
            <p:cNvPr id="104" name="圖片 10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9892" y="1967492"/>
              <a:ext cx="159339" cy="164319"/>
            </a:xfrm>
            <a:prstGeom prst="rect">
              <a:avLst/>
            </a:prstGeom>
          </p:spPr>
        </p:pic>
        <p:pic>
          <p:nvPicPr>
            <p:cNvPr id="105" name="圖片 10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148" y="2996952"/>
              <a:ext cx="159339" cy="164319"/>
            </a:xfrm>
            <a:prstGeom prst="rect">
              <a:avLst/>
            </a:prstGeom>
          </p:spPr>
        </p:pic>
      </p:grpSp>
      <p:pic>
        <p:nvPicPr>
          <p:cNvPr id="110" name="圖片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76" y="1205358"/>
            <a:ext cx="159339" cy="164319"/>
          </a:xfrm>
          <a:prstGeom prst="rect">
            <a:avLst/>
          </a:prstGeom>
        </p:spPr>
      </p:pic>
      <p:sp>
        <p:nvSpPr>
          <p:cNvPr id="130" name="右彎箭號 129"/>
          <p:cNvSpPr/>
          <p:nvPr/>
        </p:nvSpPr>
        <p:spPr>
          <a:xfrm rot="10800000">
            <a:off x="5403976" y="4821279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131" name="群組 130"/>
          <p:cNvGrpSpPr/>
          <p:nvPr/>
        </p:nvGrpSpPr>
        <p:grpSpPr>
          <a:xfrm>
            <a:off x="4901362" y="4725144"/>
            <a:ext cx="527191" cy="312365"/>
            <a:chOff x="4180807" y="4634838"/>
            <a:chExt cx="527191" cy="312365"/>
          </a:xfrm>
        </p:grpSpPr>
        <p:pic>
          <p:nvPicPr>
            <p:cNvPr id="132" name="圖片 1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807" y="4782884"/>
              <a:ext cx="159339" cy="164319"/>
            </a:xfrm>
            <a:prstGeom prst="rect">
              <a:avLst/>
            </a:prstGeom>
          </p:spPr>
        </p:pic>
        <p:pic>
          <p:nvPicPr>
            <p:cNvPr id="133" name="圖片 1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995" y="4634838"/>
              <a:ext cx="255003" cy="233753"/>
            </a:xfrm>
            <a:prstGeom prst="rect">
              <a:avLst/>
            </a:prstGeom>
          </p:spPr>
        </p:pic>
      </p:grpSp>
      <p:grpSp>
        <p:nvGrpSpPr>
          <p:cNvPr id="134" name="群組 133"/>
          <p:cNvGrpSpPr/>
          <p:nvPr/>
        </p:nvGrpSpPr>
        <p:grpSpPr>
          <a:xfrm>
            <a:off x="2915816" y="980728"/>
            <a:ext cx="2279469" cy="4662518"/>
            <a:chOff x="2915816" y="980728"/>
            <a:chExt cx="2279469" cy="4662518"/>
          </a:xfrm>
        </p:grpSpPr>
        <p:cxnSp>
          <p:nvCxnSpPr>
            <p:cNvPr id="135" name="直線接點 134"/>
            <p:cNvCxnSpPr/>
            <p:nvPr/>
          </p:nvCxnSpPr>
          <p:spPr>
            <a:xfrm>
              <a:off x="2915816" y="980728"/>
              <a:ext cx="72008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/>
            <p:nvPr/>
          </p:nvCxnSpPr>
          <p:spPr>
            <a:xfrm flipV="1">
              <a:off x="2915816" y="5617866"/>
              <a:ext cx="2270998" cy="1527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/>
            <p:nvPr/>
          </p:nvCxnSpPr>
          <p:spPr>
            <a:xfrm flipV="1">
              <a:off x="3592096" y="980728"/>
              <a:ext cx="0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/>
            <p:nvPr/>
          </p:nvCxnSpPr>
          <p:spPr>
            <a:xfrm flipV="1">
              <a:off x="3592096" y="4113076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/>
            <p:nvPr/>
          </p:nvCxnSpPr>
          <p:spPr>
            <a:xfrm flipV="1">
              <a:off x="3592096" y="4681248"/>
              <a:ext cx="1433806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/>
            <p:nvPr/>
          </p:nvCxnSpPr>
          <p:spPr>
            <a:xfrm>
              <a:off x="4974590" y="4689140"/>
              <a:ext cx="212224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/>
            <p:nvPr/>
          </p:nvCxnSpPr>
          <p:spPr>
            <a:xfrm flipV="1">
              <a:off x="5195285" y="5067182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橢圓 141"/>
            <p:cNvSpPr/>
            <p:nvPr/>
          </p:nvSpPr>
          <p:spPr>
            <a:xfrm>
              <a:off x="3412076" y="3822767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44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7" grpId="0"/>
      <p:bldP spid="87" grpId="1"/>
      <p:bldP spid="90" grpId="0"/>
      <p:bldP spid="91" grpId="0" animBg="1"/>
      <p:bldP spid="1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64513" y="584684"/>
            <a:ext cx="4705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華康抖抖體W5" pitchFamily="81" charset="-120"/>
                <a:ea typeface="華康抖抖體W5" pitchFamily="81" charset="-120"/>
              </a:rPr>
              <a:t>謝謝觀賞</a:t>
            </a:r>
            <a:endParaRPr lang="zh-TW" alt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華康抖抖體W5" pitchFamily="81" charset="-120"/>
              <a:ea typeface="華康抖抖體W5" pitchFamily="81" charset="-120"/>
            </a:endParaRPr>
          </a:p>
        </p:txBody>
      </p:sp>
      <p:sp>
        <p:nvSpPr>
          <p:cNvPr id="3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4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22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5040560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1-2.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按下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ON1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動作且自保持，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915816" y="980728"/>
            <a:ext cx="2268252" cy="4644516"/>
            <a:chOff x="2915816" y="980728"/>
            <a:chExt cx="2268252" cy="4644516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716016" y="132174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716016" y="17008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319972" y="25649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319972" y="36553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337974" y="43651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V="1">
              <a:off x="4391980" y="5121188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V="1">
              <a:off x="4553998" y="4365104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4391980" y="4797152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391980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788024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V="1">
              <a:off x="4788024" y="3655308"/>
              <a:ext cx="0" cy="2417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V="1">
              <a:off x="4381128" y="2564904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47880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 flipV="1">
              <a:off x="4716016" y="980728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142736" y="1359788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4845634" y="1313309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4579522" y="387320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193958" y="384942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57" name="直線接點 56"/>
          <p:cNvCxnSpPr/>
          <p:nvPr/>
        </p:nvCxnSpPr>
        <p:spPr>
          <a:xfrm flipV="1">
            <a:off x="4759542" y="2564904"/>
            <a:ext cx="0" cy="1090404"/>
          </a:xfrm>
          <a:prstGeom prst="line">
            <a:avLst/>
          </a:prstGeom>
          <a:ln w="76200">
            <a:solidFill>
              <a:srgbClr val="E422DB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右彎箭號 57"/>
          <p:cNvSpPr/>
          <p:nvPr/>
        </p:nvSpPr>
        <p:spPr>
          <a:xfrm rot="10800000">
            <a:off x="4845634" y="2839201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59" name="群組 58"/>
          <p:cNvGrpSpPr/>
          <p:nvPr/>
        </p:nvGrpSpPr>
        <p:grpSpPr>
          <a:xfrm>
            <a:off x="4139952" y="1412776"/>
            <a:ext cx="3881588" cy="1712491"/>
            <a:chOff x="4139952" y="1412776"/>
            <a:chExt cx="3881588" cy="1712491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960948"/>
              <a:ext cx="159339" cy="164319"/>
            </a:xfrm>
            <a:prstGeom prst="rect">
              <a:avLst/>
            </a:prstGeom>
          </p:spPr>
        </p:pic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412776"/>
              <a:ext cx="137172" cy="125741"/>
            </a:xfrm>
            <a:prstGeom prst="rect">
              <a:avLst/>
            </a:prstGeom>
          </p:spPr>
        </p:pic>
      </p:grpSp>
      <p:sp>
        <p:nvSpPr>
          <p:cNvPr id="62" name="副標題 2"/>
          <p:cNvSpPr txBox="1">
            <a:spLocks/>
          </p:cNvSpPr>
          <p:nvPr/>
        </p:nvSpPr>
        <p:spPr>
          <a:xfrm>
            <a:off x="5238074" y="5921364"/>
            <a:ext cx="10441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1195898" y="6309320"/>
            <a:ext cx="179159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開始運轉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65" name="直線接點 64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橢圓 67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2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accel="8000" decel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xit" presetSubtype="2" accel="48000" decel="38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58" grpId="1" animBg="1"/>
      <p:bldP spid="62" grpId="0" build="p"/>
      <p:bldP spid="63" grpId="0" build="p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3870430" cy="432048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1-3.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按下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OFF1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915816" y="980728"/>
            <a:ext cx="2268252" cy="4644516"/>
            <a:chOff x="2915816" y="980728"/>
            <a:chExt cx="2268252" cy="4644516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716016" y="132174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716016" y="17008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319972" y="25649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319972" y="36553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337974" y="43651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V="1">
              <a:off x="4391980" y="5121188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V="1">
              <a:off x="4553998" y="4365104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4391980" y="4797152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391980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788024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V="1">
              <a:off x="4788024" y="3655308"/>
              <a:ext cx="0" cy="2417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V="1">
              <a:off x="4381128" y="2564904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47880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 flipV="1">
              <a:off x="4716016" y="980728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142736" y="1359788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4845634" y="1313309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4579522" y="387320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193958" y="384942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8" name="右彎箭號 57"/>
          <p:cNvSpPr/>
          <p:nvPr/>
        </p:nvSpPr>
        <p:spPr>
          <a:xfrm rot="10800000">
            <a:off x="4878535" y="1808820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4381128" y="5921364"/>
            <a:ext cx="10441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5364088" y="5921364"/>
            <a:ext cx="223224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…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65" name="直線接點 64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橢圓 67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2953"/>
            <a:ext cx="252028" cy="231026"/>
          </a:xfrm>
          <a:prstGeom prst="rect">
            <a:avLst/>
          </a:prstGeom>
        </p:spPr>
      </p:pic>
      <p:grpSp>
        <p:nvGrpSpPr>
          <p:cNvPr id="52" name="群組 51"/>
          <p:cNvGrpSpPr/>
          <p:nvPr/>
        </p:nvGrpSpPr>
        <p:grpSpPr>
          <a:xfrm>
            <a:off x="4164055" y="1400204"/>
            <a:ext cx="3865480" cy="1722489"/>
            <a:chOff x="4164055" y="1407782"/>
            <a:chExt cx="3865480" cy="1722489"/>
          </a:xfrm>
        </p:grpSpPr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196" y="1407782"/>
              <a:ext cx="159339" cy="164319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055" y="3004530"/>
              <a:ext cx="137172" cy="12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2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accel="8000" decel="1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xit" presetSubtype="2" accel="50000" decel="5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58" grpId="1" animBg="1"/>
      <p:bldP spid="62" grpId="0" build="p"/>
      <p:bldP spid="63" grpId="0" build="p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4331824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1-4.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動作當中如果過載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TH-RY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跳脫</a:t>
            </a:r>
            <a:r>
              <a:rPr lang="zh-TW" altLang="en-US" sz="20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，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915816" y="980728"/>
            <a:ext cx="2268252" cy="4644516"/>
            <a:chOff x="2915816" y="980728"/>
            <a:chExt cx="2268252" cy="4644516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2915816" y="980728"/>
              <a:ext cx="180020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4716016" y="1321748"/>
              <a:ext cx="1800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>
              <a:off x="4716016" y="17008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/>
            <p:nvPr/>
          </p:nvCxnSpPr>
          <p:spPr>
            <a:xfrm>
              <a:off x="4319972" y="25649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319972" y="3655308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337974" y="4365104"/>
              <a:ext cx="468052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2915816" y="5625244"/>
              <a:ext cx="147616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/>
            <p:nvPr/>
          </p:nvCxnSpPr>
          <p:spPr>
            <a:xfrm flipV="1">
              <a:off x="4391980" y="5121188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flipV="1">
              <a:off x="4553998" y="4365104"/>
              <a:ext cx="0" cy="50405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4391980" y="4797152"/>
              <a:ext cx="180020" cy="32403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 flipV="1">
              <a:off x="4391980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 flipV="1">
              <a:off x="4788024" y="4165828"/>
              <a:ext cx="0" cy="19927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V="1">
              <a:off x="4788024" y="3655308"/>
              <a:ext cx="0" cy="2417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V="1">
              <a:off x="4381128" y="2564904"/>
              <a:ext cx="0" cy="1332148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V="1">
              <a:off x="4788024" y="1700808"/>
              <a:ext cx="0" cy="864096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 flipV="1">
              <a:off x="4716016" y="980728"/>
              <a:ext cx="10284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142736" y="1359788"/>
              <a:ext cx="0" cy="3410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 flipH="1" flipV="1">
              <a:off x="4845634" y="1313309"/>
              <a:ext cx="252028" cy="9031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橢圓 45"/>
            <p:cNvSpPr/>
            <p:nvPr/>
          </p:nvSpPr>
          <p:spPr>
            <a:xfrm>
              <a:off x="4579522" y="387320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橢圓 55"/>
            <p:cNvSpPr/>
            <p:nvPr/>
          </p:nvSpPr>
          <p:spPr>
            <a:xfrm>
              <a:off x="4193958" y="3849422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8" name="右彎箭號 57"/>
          <p:cNvSpPr/>
          <p:nvPr/>
        </p:nvSpPr>
        <p:spPr>
          <a:xfrm rot="10800000">
            <a:off x="4579021" y="4797152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4963982" y="5929608"/>
            <a:ext cx="246627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MC1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復歸、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R1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滅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63" name="副標題 2"/>
          <p:cNvSpPr txBox="1">
            <a:spLocks/>
          </p:cNvSpPr>
          <p:nvPr/>
        </p:nvSpPr>
        <p:spPr>
          <a:xfrm>
            <a:off x="1195898" y="6309320"/>
            <a:ext cx="114385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M1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停止，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827584" y="368660"/>
            <a:ext cx="593132" cy="4320480"/>
            <a:chOff x="827584" y="368660"/>
            <a:chExt cx="593132" cy="4320480"/>
          </a:xfrm>
        </p:grpSpPr>
        <p:cxnSp>
          <p:nvCxnSpPr>
            <p:cNvPr id="65" name="直線接點 64"/>
            <p:cNvCxnSpPr/>
            <p:nvPr/>
          </p:nvCxnSpPr>
          <p:spPr>
            <a:xfrm flipV="1">
              <a:off x="827584" y="368660"/>
              <a:ext cx="0" cy="432048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1115616" y="368660"/>
              <a:ext cx="0" cy="4320480"/>
            </a:xfrm>
            <a:prstGeom prst="line">
              <a:avLst/>
            </a:prstGeom>
            <a:ln w="76200">
              <a:solidFill>
                <a:srgbClr val="00B0F0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接點 66"/>
            <p:cNvCxnSpPr/>
            <p:nvPr/>
          </p:nvCxnSpPr>
          <p:spPr>
            <a:xfrm flipV="1">
              <a:off x="1420716" y="368660"/>
              <a:ext cx="0" cy="4320480"/>
            </a:xfrm>
            <a:prstGeom prst="line">
              <a:avLst/>
            </a:prstGeom>
            <a:ln w="76200">
              <a:solidFill>
                <a:schemeClr val="tx1">
                  <a:lumMod val="95000"/>
                  <a:lumOff val="5000"/>
                  <a:alpha val="5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橢圓 67"/>
          <p:cNvSpPr/>
          <p:nvPr/>
        </p:nvSpPr>
        <p:spPr>
          <a:xfrm>
            <a:off x="935596" y="4995174"/>
            <a:ext cx="360040" cy="334476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1" name="群組 50"/>
          <p:cNvGrpSpPr/>
          <p:nvPr/>
        </p:nvGrpSpPr>
        <p:grpSpPr>
          <a:xfrm>
            <a:off x="4031940" y="4634838"/>
            <a:ext cx="676058" cy="254625"/>
            <a:chOff x="4031940" y="4634838"/>
            <a:chExt cx="676058" cy="254625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940" y="4725144"/>
              <a:ext cx="159339" cy="164319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995" y="4634838"/>
              <a:ext cx="255003" cy="233753"/>
            </a:xfrm>
            <a:prstGeom prst="rect">
              <a:avLst/>
            </a:prstGeom>
          </p:spPr>
        </p:pic>
      </p:grpSp>
      <p:sp>
        <p:nvSpPr>
          <p:cNvPr id="54" name="副標題 2"/>
          <p:cNvSpPr txBox="1">
            <a:spLocks/>
          </p:cNvSpPr>
          <p:nvPr/>
        </p:nvSpPr>
        <p:spPr>
          <a:xfrm>
            <a:off x="2415565" y="6309320"/>
            <a:ext cx="114385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sp>
        <p:nvSpPr>
          <p:cNvPr id="81" name="副標題 2"/>
          <p:cNvSpPr txBox="1">
            <a:spLocks/>
          </p:cNvSpPr>
          <p:nvPr/>
        </p:nvSpPr>
        <p:spPr>
          <a:xfrm>
            <a:off x="3410144" y="6301660"/>
            <a:ext cx="114385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BZ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響。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82" name="群組 81"/>
          <p:cNvGrpSpPr/>
          <p:nvPr/>
        </p:nvGrpSpPr>
        <p:grpSpPr>
          <a:xfrm>
            <a:off x="2915816" y="980728"/>
            <a:ext cx="1508368" cy="4680520"/>
            <a:chOff x="2915816" y="980728"/>
            <a:chExt cx="1508368" cy="4680520"/>
          </a:xfrm>
        </p:grpSpPr>
        <p:cxnSp>
          <p:nvCxnSpPr>
            <p:cNvPr id="83" name="直線接點 82"/>
            <p:cNvCxnSpPr/>
            <p:nvPr/>
          </p:nvCxnSpPr>
          <p:spPr>
            <a:xfrm>
              <a:off x="2915816" y="980728"/>
              <a:ext cx="72008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V="1">
              <a:off x="2915816" y="5625244"/>
              <a:ext cx="1476164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3592096" y="980728"/>
              <a:ext cx="0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3592096" y="4113076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V="1">
              <a:off x="3592096" y="4681248"/>
              <a:ext cx="619864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/>
            <p:nvPr/>
          </p:nvCxnSpPr>
          <p:spPr>
            <a:xfrm>
              <a:off x="4211960" y="4689140"/>
              <a:ext cx="212224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4400756" y="5085184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橢圓 90"/>
            <p:cNvSpPr/>
            <p:nvPr/>
          </p:nvSpPr>
          <p:spPr>
            <a:xfrm>
              <a:off x="3412076" y="3822767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60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accel="30000" decel="2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62" grpId="0" build="p"/>
      <p:bldP spid="63" grpId="0" build="p"/>
      <p:bldP spid="68" grpId="0" animBg="1"/>
      <p:bldP spid="54" grpId="0" build="p"/>
      <p:bldP spid="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3726414" cy="432048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1-5.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故障排除後將 </a:t>
            </a:r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TH-RY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復歸，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圖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右彎箭號 57"/>
          <p:cNvSpPr/>
          <p:nvPr/>
        </p:nvSpPr>
        <p:spPr>
          <a:xfrm rot="10800000">
            <a:off x="4579021" y="4797152"/>
            <a:ext cx="364363" cy="391777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2" name="副標題 2"/>
          <p:cNvSpPr txBox="1">
            <a:spLocks/>
          </p:cNvSpPr>
          <p:nvPr/>
        </p:nvSpPr>
        <p:spPr>
          <a:xfrm>
            <a:off x="4268457" y="5930856"/>
            <a:ext cx="361591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BZ</a:t>
            </a:r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停響，電路恢復初始狀態。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華康粗圓體(P)" pitchFamily="34" charset="-120"/>
              <a:ea typeface="華康粗圓體(P)" pitchFamily="34" charset="-120"/>
            </a:endParaRPr>
          </a:p>
        </p:txBody>
      </p:sp>
      <p:grpSp>
        <p:nvGrpSpPr>
          <p:cNvPr id="57" name="群組 56"/>
          <p:cNvGrpSpPr/>
          <p:nvPr/>
        </p:nvGrpSpPr>
        <p:grpSpPr>
          <a:xfrm>
            <a:off x="4050862" y="4739702"/>
            <a:ext cx="716484" cy="164319"/>
            <a:chOff x="4014855" y="4651628"/>
            <a:chExt cx="716484" cy="164319"/>
          </a:xfrm>
        </p:grpSpPr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4651628"/>
              <a:ext cx="159339" cy="164319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855" y="4654225"/>
              <a:ext cx="176424" cy="161722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2915816" y="980728"/>
            <a:ext cx="1508368" cy="4680520"/>
            <a:chOff x="2915816" y="980728"/>
            <a:chExt cx="1508368" cy="4680520"/>
          </a:xfrm>
        </p:grpSpPr>
        <p:cxnSp>
          <p:nvCxnSpPr>
            <p:cNvPr id="81" name="直線接點 80"/>
            <p:cNvCxnSpPr/>
            <p:nvPr/>
          </p:nvCxnSpPr>
          <p:spPr>
            <a:xfrm>
              <a:off x="2915816" y="980728"/>
              <a:ext cx="72008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2915816" y="5625244"/>
              <a:ext cx="1476164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/>
            <p:nvPr/>
          </p:nvCxnSpPr>
          <p:spPr>
            <a:xfrm flipV="1">
              <a:off x="3592096" y="980728"/>
              <a:ext cx="0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 flipV="1">
              <a:off x="3592096" y="4113076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/>
            <p:nvPr/>
          </p:nvCxnSpPr>
          <p:spPr>
            <a:xfrm flipV="1">
              <a:off x="3592096" y="4681248"/>
              <a:ext cx="619864" cy="7892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4211960" y="4689140"/>
              <a:ext cx="212224" cy="39604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/>
            <p:nvPr/>
          </p:nvCxnSpPr>
          <p:spPr>
            <a:xfrm flipV="1">
              <a:off x="4400756" y="5085184"/>
              <a:ext cx="0" cy="576064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橢圓 88"/>
            <p:cNvSpPr/>
            <p:nvPr/>
          </p:nvSpPr>
          <p:spPr>
            <a:xfrm>
              <a:off x="3412076" y="3822767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4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2" accel="30000" decel="2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  <p:bldP spid="58" grpId="0" animBg="1"/>
      <p:bldP spid="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83768" y="1592796"/>
            <a:ext cx="385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操作步驟</a:t>
            </a:r>
            <a:r>
              <a:rPr lang="en-US" altLang="zh-TW" sz="5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2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95536" y="2924944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手動操作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(M2</a:t>
            </a:r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動作、停止及跳脫</a:t>
            </a:r>
            <a:r>
              <a:rPr lang="en-US" altLang="zh-TW" sz="4400" dirty="0" smtClean="0">
                <a:solidFill>
                  <a:schemeClr val="accent6">
                    <a:lumMod val="50000"/>
                  </a:schemeClr>
                </a:solidFill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4644008" y="5049180"/>
            <a:ext cx="2844316" cy="75608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342900" dist="177800" dir="2820000" algn="ctr" rotWithShape="0">
              <a:schemeClr val="accent6">
                <a:lumMod val="50000"/>
              </a:schemeClr>
            </a:outerShdw>
          </a:effectLst>
          <a:scene3d>
            <a:camera prst="isometricLeftDown">
              <a:rot lat="2100000" lon="0" rev="0"/>
            </a:camera>
            <a:lightRig rig="threePt" dir="t"/>
          </a:scene3d>
          <a:sp3d prstMaterial="metal"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華康流隸體W5(P)" pitchFamily="66" charset="-120"/>
                <a:ea typeface="華康流隸體W5(P)" pitchFamily="66" charset="-120"/>
                <a:hlinkClick r:id="rId3" action="ppaction://hlinksldjump"/>
              </a:rPr>
              <a:t>回 目錄選單</a:t>
            </a:r>
            <a:endParaRPr lang="zh-TW" altLang="en-US" dirty="0">
              <a:solidFill>
                <a:srgbClr val="C00000"/>
              </a:solidFill>
              <a:latin typeface="華康流隸體W5(P)" pitchFamily="66" charset="-120"/>
              <a:ea typeface="華康流隸體W5(P)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52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5949280"/>
            <a:ext cx="7992888" cy="576064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1-1.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 電路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初</a:t>
            </a:r>
            <a:r>
              <a:rPr lang="zh-TW" altLang="en-US" sz="2400" dirty="0" smtClean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始，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除了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G1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及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G2</a:t>
            </a:r>
            <a:r>
              <a:rPr lang="zh-TW" altLang="en-US" sz="2400" dirty="0">
                <a:solidFill>
                  <a:schemeClr val="accent2">
                    <a:lumMod val="75000"/>
                  </a:schemeClr>
                </a:solidFill>
                <a:latin typeface="華康粗圓體(P)" pitchFamily="34" charset="-120"/>
                <a:ea typeface="華康粗圓體(P)" pitchFamily="34" charset="-120"/>
              </a:rPr>
              <a:t>亮外，其餘皆不動作。</a:t>
            </a:r>
          </a:p>
        </p:txBody>
      </p:sp>
      <p:cxnSp>
        <p:nvCxnSpPr>
          <p:cNvPr id="34" name="直線接點 33"/>
          <p:cNvCxnSpPr/>
          <p:nvPr/>
        </p:nvCxnSpPr>
        <p:spPr>
          <a:xfrm>
            <a:off x="4897419" y="1325613"/>
            <a:ext cx="231885" cy="871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圖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29" y="1369194"/>
            <a:ext cx="159339" cy="164319"/>
          </a:xfrm>
          <a:prstGeom prst="rect">
            <a:avLst/>
          </a:prstGeom>
        </p:spPr>
      </p:pic>
      <p:pic>
        <p:nvPicPr>
          <p:cNvPr id="48" name="圖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69194"/>
            <a:ext cx="159339" cy="164319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1148"/>
            <a:ext cx="137172" cy="125741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89" y="4721695"/>
            <a:ext cx="137172" cy="125741"/>
          </a:xfrm>
          <a:prstGeom prst="rect">
            <a:avLst/>
          </a:prstGeom>
        </p:spPr>
      </p:pic>
      <p:pic>
        <p:nvPicPr>
          <p:cNvPr id="51" name="圖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36529" y="2960948"/>
            <a:ext cx="137174" cy="125742"/>
          </a:xfrm>
          <a:prstGeom prst="rect">
            <a:avLst/>
          </a:prstGeom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608004" y="2982487"/>
            <a:ext cx="137174" cy="125742"/>
          </a:xfrm>
          <a:prstGeom prst="rect">
            <a:avLst/>
          </a:prstGeom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44774" y="2982487"/>
            <a:ext cx="137174" cy="125742"/>
          </a:xfrm>
          <a:prstGeom prst="rect">
            <a:avLst/>
          </a:prstGeom>
        </p:spPr>
      </p:pic>
      <p:pic>
        <p:nvPicPr>
          <p:cNvPr id="54" name="圖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00092" y="2987465"/>
            <a:ext cx="137174" cy="125742"/>
          </a:xfrm>
          <a:prstGeom prst="rect">
            <a:avLst/>
          </a:prstGeom>
        </p:spPr>
      </p:pic>
      <p:pic>
        <p:nvPicPr>
          <p:cNvPr id="55" name="圖片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060717" y="1088740"/>
            <a:ext cx="137174" cy="125742"/>
          </a:xfrm>
          <a:prstGeom prst="rect">
            <a:avLst/>
          </a:prstGeom>
        </p:spPr>
      </p:pic>
      <p:grpSp>
        <p:nvGrpSpPr>
          <p:cNvPr id="69" name="群組 68"/>
          <p:cNvGrpSpPr/>
          <p:nvPr/>
        </p:nvGrpSpPr>
        <p:grpSpPr>
          <a:xfrm>
            <a:off x="2951820" y="980728"/>
            <a:ext cx="5345066" cy="4649100"/>
            <a:chOff x="2951820" y="980728"/>
            <a:chExt cx="5345066" cy="4649100"/>
          </a:xfrm>
        </p:grpSpPr>
        <p:cxnSp>
          <p:nvCxnSpPr>
            <p:cNvPr id="70" name="直線接點 69"/>
            <p:cNvCxnSpPr/>
            <p:nvPr/>
          </p:nvCxnSpPr>
          <p:spPr>
            <a:xfrm>
              <a:off x="2951820" y="980728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987492" y="5625244"/>
              <a:ext cx="5099548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>
              <a:off x="8087040" y="980728"/>
              <a:ext cx="36336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>
              <a:off x="8105208" y="4189668"/>
              <a:ext cx="0" cy="144016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橢圓 73"/>
            <p:cNvSpPr/>
            <p:nvPr/>
          </p:nvSpPr>
          <p:spPr>
            <a:xfrm>
              <a:off x="7949866" y="3861048"/>
              <a:ext cx="347020" cy="328620"/>
            </a:xfrm>
            <a:prstGeom prst="ellipse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>
            <a:off x="2951820" y="970288"/>
            <a:ext cx="5796644" cy="4648608"/>
            <a:chOff x="2951820" y="970288"/>
            <a:chExt cx="5796644" cy="4648608"/>
          </a:xfrm>
        </p:grpSpPr>
        <p:cxnSp>
          <p:nvCxnSpPr>
            <p:cNvPr id="76" name="直線接點 75"/>
            <p:cNvCxnSpPr/>
            <p:nvPr/>
          </p:nvCxnSpPr>
          <p:spPr>
            <a:xfrm>
              <a:off x="2974472" y="5618896"/>
              <a:ext cx="5599120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8573592" y="4120696"/>
              <a:ext cx="0" cy="149820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951820" y="980728"/>
              <a:ext cx="5616624" cy="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>
              <a:off x="8563178" y="970288"/>
              <a:ext cx="10414" cy="2880320"/>
            </a:xfrm>
            <a:prstGeom prst="line">
              <a:avLst/>
            </a:prstGeom>
            <a:ln w="76200">
              <a:solidFill>
                <a:srgbClr val="E422DB">
                  <a:alpha val="5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橢圓 79"/>
            <p:cNvSpPr/>
            <p:nvPr/>
          </p:nvSpPr>
          <p:spPr>
            <a:xfrm>
              <a:off x="8388424" y="3850608"/>
              <a:ext cx="360040" cy="33447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7" name="矩形 86"/>
          <p:cNvSpPr/>
          <p:nvPr/>
        </p:nvSpPr>
        <p:spPr>
          <a:xfrm>
            <a:off x="-128338" y="2877540"/>
            <a:ext cx="36925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Right">
                <a:rot lat="600000" lon="240000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手動模式</a:t>
            </a:r>
            <a:endParaRPr lang="zh-TW" alt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2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7" grpId="0"/>
      <p:bldP spid="87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809</Words>
  <Application>Microsoft Office PowerPoint</Application>
  <PresentationFormat>如螢幕大小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82</cp:revision>
  <dcterms:created xsi:type="dcterms:W3CDTF">2019-06-02T22:52:04Z</dcterms:created>
  <dcterms:modified xsi:type="dcterms:W3CDTF">2019-06-22T11:09:55Z</dcterms:modified>
</cp:coreProperties>
</file>