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56" r:id="rId4"/>
    <p:sldId id="257" r:id="rId5"/>
    <p:sldId id="282" r:id="rId6"/>
    <p:sldId id="283" r:id="rId7"/>
    <p:sldId id="286" r:id="rId8"/>
    <p:sldId id="287" r:id="rId9"/>
    <p:sldId id="288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2" autoAdjust="0"/>
    <p:restoredTop sz="94660"/>
  </p:normalViewPr>
  <p:slideViewPr>
    <p:cSldViewPr>
      <p:cViewPr varScale="1">
        <p:scale>
          <a:sx n="95" d="100"/>
          <a:sy n="95" d="100"/>
        </p:scale>
        <p:origin x="-5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04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38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78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76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92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89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66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35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11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316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41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02259-D695-4DB7-BC54-D52CFCEA548C}" type="datetimeFigureOut">
              <a:rPr lang="zh-TW" altLang="en-US" smtClean="0"/>
              <a:t>2019/7/14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D0AA7-2CD4-490C-8E51-D7B885614A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5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6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5.wav"/><Relationship Id="rId4" Type="http://schemas.openxmlformats.org/officeDocument/2006/relationships/audio" Target="../media/audio9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8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10" Type="http://schemas.openxmlformats.org/officeDocument/2006/relationships/image" Target="../media/image5.png"/><Relationship Id="rId4" Type="http://schemas.openxmlformats.org/officeDocument/2006/relationships/audio" Target="../media/audio5.wav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9.wav"/><Relationship Id="rId5" Type="http://schemas.openxmlformats.org/officeDocument/2006/relationships/audio" Target="../media/audio3.wav"/><Relationship Id="rId4" Type="http://schemas.openxmlformats.org/officeDocument/2006/relationships/audio" Target="../media/audio5.wav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10" Type="http://schemas.openxmlformats.org/officeDocument/2006/relationships/image" Target="../media/image5.png"/><Relationship Id="rId4" Type="http://schemas.openxmlformats.org/officeDocument/2006/relationships/audio" Target="../media/audio5.wav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9.wav"/><Relationship Id="rId5" Type="http://schemas.openxmlformats.org/officeDocument/2006/relationships/audio" Target="../media/audio3.wav"/><Relationship Id="rId4" Type="http://schemas.openxmlformats.org/officeDocument/2006/relationships/audio" Target="../media/audio5.wav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575556" y="594797"/>
            <a:ext cx="7772400" cy="673963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第二題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1583668" y="3032956"/>
            <a:ext cx="6546558" cy="32043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 smtClean="0">
                <a:solidFill>
                  <a:schemeClr val="bg2">
                    <a:lumMod val="10000"/>
                  </a:schemeClr>
                </a:solidFill>
              </a:rPr>
              <a:t>操作步驟</a:t>
            </a:r>
            <a:r>
              <a:rPr lang="en-US" altLang="zh-TW" sz="4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1.</a:t>
            </a:r>
            <a:r>
              <a:rPr lang="zh-TW" altLang="en-US" dirty="0" smtClean="0">
                <a:solidFill>
                  <a:schemeClr val="bg1"/>
                </a:solidFill>
                <a:hlinkClick r:id="rId4" action="ppaction://hlinksldjump"/>
              </a:rPr>
              <a:t>正轉啟動與停止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2.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反轉</a:t>
            </a:r>
            <a:r>
              <a:rPr lang="zh-TW" altLang="en-US" dirty="0">
                <a:solidFill>
                  <a:schemeClr val="bg1"/>
                </a:solidFill>
                <a:hlinkClick r:id="rId5" action="ppaction://hlinksldjump"/>
              </a:rPr>
              <a:t>啟動與停止</a:t>
            </a:r>
            <a:endParaRPr lang="en-US" altLang="zh-TW" dirty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6" action="ppaction://hlinksldjump"/>
              </a:rPr>
              <a:t>3.</a:t>
            </a:r>
            <a:r>
              <a:rPr lang="zh-TW" altLang="en-US" dirty="0" smtClean="0">
                <a:solidFill>
                  <a:schemeClr val="bg1"/>
                </a:solidFill>
                <a:hlinkClick r:id="rId6" action="ppaction://hlinksldjump"/>
              </a:rPr>
              <a:t>電動機過載 </a:t>
            </a:r>
            <a:r>
              <a:rPr lang="en-US" altLang="zh-TW" dirty="0" smtClean="0">
                <a:solidFill>
                  <a:schemeClr val="bg1"/>
                </a:solidFill>
                <a:hlinkClick r:id="rId6" action="ppaction://hlinksldjump"/>
              </a:rPr>
              <a:t>TH-RY </a:t>
            </a:r>
            <a:r>
              <a:rPr lang="zh-TW" altLang="en-US" dirty="0" smtClean="0">
                <a:solidFill>
                  <a:schemeClr val="bg1"/>
                </a:solidFill>
                <a:hlinkClick r:id="rId6" action="ppaction://hlinksldjump"/>
              </a:rPr>
              <a:t>跳脫</a:t>
            </a:r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719572" y="1336852"/>
            <a:ext cx="7772400" cy="158809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單相感應電動機正逆轉</a:t>
            </a:r>
            <a:r>
              <a:rPr lang="en-US" altLang="zh-TW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/>
            </a:r>
            <a:br>
              <a:rPr lang="en-US" altLang="zh-TW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</a:b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控制電路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767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3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827584" y="2636040"/>
            <a:ext cx="7524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電動機過載 </a:t>
            </a:r>
            <a:r>
              <a:rPr lang="en-US" altLang="zh-TW" sz="48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TH-RY </a:t>
            </a:r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跳脫</a:t>
            </a:r>
            <a:endParaRPr lang="en-US" altLang="zh-TW" sz="48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51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橢圓 75"/>
          <p:cNvSpPr/>
          <p:nvPr/>
        </p:nvSpPr>
        <p:spPr>
          <a:xfrm>
            <a:off x="5663575" y="417627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9572" y="5951337"/>
            <a:ext cx="7002778" cy="920810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7.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電動機因過載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TH-RY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復歸、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響、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 電動機停止。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926596" y="1686093"/>
            <a:ext cx="7701596" cy="3655341"/>
            <a:chOff x="926596" y="1686093"/>
            <a:chExt cx="7701596" cy="3655341"/>
          </a:xfrm>
        </p:grpSpPr>
        <p:cxnSp>
          <p:nvCxnSpPr>
            <p:cNvPr id="12" name="直線接點 11"/>
            <p:cNvCxnSpPr/>
            <p:nvPr/>
          </p:nvCxnSpPr>
          <p:spPr>
            <a:xfrm flipV="1">
              <a:off x="926596" y="1686093"/>
              <a:ext cx="7560840" cy="2250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8472803" y="1696307"/>
              <a:ext cx="12373" cy="21377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2914" y="4063412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42157" y="3834046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771695" y="5317769"/>
              <a:ext cx="4715741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6784209" y="515366"/>
            <a:ext cx="23597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正轉模式</a:t>
            </a:r>
          </a:p>
          <a:p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64414" y="5989731"/>
            <a:ext cx="296741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4163784" y="6006603"/>
            <a:ext cx="182720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6049223" y="5995521"/>
            <a:ext cx="71785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6809373" y="6006603"/>
            <a:ext cx="71495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動作按鈕: 下一項 19">
            <a:hlinkClick r:id="" action="ppaction://noaction" highlightClick="1"/>
          </p:cNvPr>
          <p:cNvSpPr/>
          <p:nvPr/>
        </p:nvSpPr>
        <p:spPr>
          <a:xfrm>
            <a:off x="8172400" y="595133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30" name="直線接點 29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群組 3"/>
          <p:cNvGrpSpPr/>
          <p:nvPr/>
        </p:nvGrpSpPr>
        <p:grpSpPr>
          <a:xfrm>
            <a:off x="926596" y="1697343"/>
            <a:ext cx="5661628" cy="3644091"/>
            <a:chOff x="926596" y="1697343"/>
            <a:chExt cx="5661628" cy="3644091"/>
          </a:xfrm>
        </p:grpSpPr>
        <p:grpSp>
          <p:nvGrpSpPr>
            <p:cNvPr id="35" name="群組 34"/>
            <p:cNvGrpSpPr/>
            <p:nvPr/>
          </p:nvGrpSpPr>
          <p:grpSpPr>
            <a:xfrm>
              <a:off x="5291304" y="2256144"/>
              <a:ext cx="618254" cy="632796"/>
              <a:chOff x="5291304" y="2256144"/>
              <a:chExt cx="618254" cy="632796"/>
            </a:xfrm>
          </p:grpSpPr>
          <p:cxnSp>
            <p:nvCxnSpPr>
              <p:cNvPr id="36" name="直線接點 35"/>
              <p:cNvCxnSpPr/>
              <p:nvPr/>
            </p:nvCxnSpPr>
            <p:spPr>
              <a:xfrm flipV="1">
                <a:off x="5328084" y="2256144"/>
                <a:ext cx="0" cy="63279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/>
              <p:nvPr/>
            </p:nvCxnSpPr>
            <p:spPr>
              <a:xfrm>
                <a:off x="5321898" y="2878111"/>
                <a:ext cx="587660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/>
              <p:nvPr/>
            </p:nvCxnSpPr>
            <p:spPr>
              <a:xfrm>
                <a:off x="5291304" y="2263099"/>
                <a:ext cx="618254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群組 38"/>
            <p:cNvGrpSpPr/>
            <p:nvPr/>
          </p:nvGrpSpPr>
          <p:grpSpPr>
            <a:xfrm>
              <a:off x="926596" y="1697343"/>
              <a:ext cx="5661628" cy="3644091"/>
              <a:chOff x="926596" y="1697343"/>
              <a:chExt cx="5661628" cy="3644091"/>
            </a:xfrm>
          </p:grpSpPr>
          <p:cxnSp>
            <p:nvCxnSpPr>
              <p:cNvPr id="40" name="直線接點 39"/>
              <p:cNvCxnSpPr/>
              <p:nvPr/>
            </p:nvCxnSpPr>
            <p:spPr>
              <a:xfrm flipV="1">
                <a:off x="926596" y="1697343"/>
                <a:ext cx="5661628" cy="1125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/>
              <p:cNvCxnSpPr/>
              <p:nvPr/>
            </p:nvCxnSpPr>
            <p:spPr>
              <a:xfrm flipH="1" flipV="1">
                <a:off x="6562813" y="1697343"/>
                <a:ext cx="6186" cy="58450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/>
              <p:nvPr/>
            </p:nvCxnSpPr>
            <p:spPr>
              <a:xfrm flipH="1" flipV="1">
                <a:off x="6114639" y="4869160"/>
                <a:ext cx="1130" cy="47227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橢圓 42"/>
              <p:cNvSpPr/>
              <p:nvPr/>
            </p:nvSpPr>
            <p:spPr>
              <a:xfrm>
                <a:off x="5742562" y="3810728"/>
                <a:ext cx="286035" cy="279030"/>
              </a:xfrm>
              <a:prstGeom prst="ellipse">
                <a:avLst/>
              </a:prstGeom>
              <a:solidFill>
                <a:srgbClr val="FF66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4" name="直線接點 43"/>
              <p:cNvCxnSpPr/>
              <p:nvPr/>
            </p:nvCxnSpPr>
            <p:spPr>
              <a:xfrm>
                <a:off x="1583160" y="2232454"/>
                <a:ext cx="2205529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3771695" y="5329021"/>
                <a:ext cx="2357870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 flipH="1" flipV="1">
                <a:off x="3773699" y="2236088"/>
                <a:ext cx="14990" cy="310534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>
                <a:stCxn id="43" idx="0"/>
              </p:cNvCxnSpPr>
              <p:nvPr/>
            </p:nvCxnSpPr>
            <p:spPr>
              <a:xfrm flipH="1" flipV="1">
                <a:off x="5879393" y="2869523"/>
                <a:ext cx="6187" cy="94120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 flipV="1">
                <a:off x="5342934" y="3537087"/>
                <a:ext cx="0" cy="27752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 flipV="1">
                <a:off x="5342934" y="4063412"/>
                <a:ext cx="0" cy="27752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/>
              <p:nvPr/>
            </p:nvCxnSpPr>
            <p:spPr>
              <a:xfrm flipV="1">
                <a:off x="5885579" y="4063412"/>
                <a:ext cx="0" cy="27752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H="1" flipV="1">
                <a:off x="6534724" y="4293096"/>
                <a:ext cx="2260" cy="423587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>
              <a:xfrm>
                <a:off x="6188315" y="4712600"/>
                <a:ext cx="380684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>
                <a:off x="5338677" y="4308350"/>
                <a:ext cx="1224136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>
              <a:xfrm>
                <a:off x="5291304" y="3549338"/>
                <a:ext cx="618254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5905554" y="2268563"/>
                <a:ext cx="682670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 flipV="1">
                <a:off x="6114639" y="4686783"/>
                <a:ext cx="104322" cy="19256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橢圓 56"/>
              <p:cNvSpPr/>
              <p:nvPr/>
            </p:nvSpPr>
            <p:spPr>
              <a:xfrm>
                <a:off x="5199916" y="3814613"/>
                <a:ext cx="286035" cy="279030"/>
              </a:xfrm>
              <a:prstGeom prst="ellipse">
                <a:avLst/>
              </a:prstGeom>
              <a:solidFill>
                <a:srgbClr val="FF66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25" name="群組 24"/>
          <p:cNvGrpSpPr/>
          <p:nvPr/>
        </p:nvGrpSpPr>
        <p:grpSpPr>
          <a:xfrm>
            <a:off x="683568" y="1989596"/>
            <a:ext cx="7658589" cy="1389239"/>
            <a:chOff x="683568" y="1989596"/>
            <a:chExt cx="7658589" cy="1389239"/>
          </a:xfrm>
        </p:grpSpPr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1074" y="2468365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1500" y="1989596"/>
              <a:ext cx="150657" cy="138102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601" y="3140968"/>
              <a:ext cx="150657" cy="138102"/>
            </a:xfrm>
            <a:prstGeom prst="rect">
              <a:avLst/>
            </a:prstGeom>
          </p:spPr>
        </p:pic>
        <p:pic>
          <p:nvPicPr>
            <p:cNvPr id="63" name="圖片 6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3185691"/>
              <a:ext cx="149754" cy="154434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4414" y="3210019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7644" y="3224401"/>
              <a:ext cx="149754" cy="154434"/>
            </a:xfrm>
            <a:prstGeom prst="rect">
              <a:avLst/>
            </a:prstGeom>
          </p:spPr>
        </p:pic>
      </p:grpSp>
      <p:sp>
        <p:nvSpPr>
          <p:cNvPr id="67" name="橢圓 66"/>
          <p:cNvSpPr/>
          <p:nvPr/>
        </p:nvSpPr>
        <p:spPr>
          <a:xfrm>
            <a:off x="3904397" y="2837648"/>
            <a:ext cx="903158" cy="816749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動作按鈕: 下一項 67">
            <a:hlinkClick r:id="" action="ppaction://noaction" highlightClick="1"/>
          </p:cNvPr>
          <p:cNvSpPr/>
          <p:nvPr/>
        </p:nvSpPr>
        <p:spPr>
          <a:xfrm>
            <a:off x="8192855" y="573531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9" name="群組 68"/>
          <p:cNvGrpSpPr/>
          <p:nvPr/>
        </p:nvGrpSpPr>
        <p:grpSpPr>
          <a:xfrm>
            <a:off x="683568" y="1707559"/>
            <a:ext cx="2268252" cy="4133709"/>
            <a:chOff x="683568" y="1707559"/>
            <a:chExt cx="2268252" cy="4133709"/>
          </a:xfrm>
        </p:grpSpPr>
        <p:cxnSp>
          <p:nvCxnSpPr>
            <p:cNvPr id="70" name="直線接點 69"/>
            <p:cNvCxnSpPr/>
            <p:nvPr/>
          </p:nvCxnSpPr>
          <p:spPr>
            <a:xfrm flipH="1" flipV="1">
              <a:off x="933898" y="1707559"/>
              <a:ext cx="4892" cy="2729554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1300528" y="2765176"/>
              <a:ext cx="0" cy="1687127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V="1">
              <a:off x="1619672" y="2213865"/>
              <a:ext cx="0" cy="2223248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938790" y="2765176"/>
              <a:ext cx="361738" cy="978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矩形 73"/>
            <p:cNvSpPr/>
            <p:nvPr/>
          </p:nvSpPr>
          <p:spPr>
            <a:xfrm>
              <a:off x="683568" y="4977172"/>
              <a:ext cx="2268252" cy="864096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正轉</a:t>
              </a:r>
              <a:endParaRPr lang="zh-TW" altLang="en-US" sz="40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</p:grpSp>
      <p:sp>
        <p:nvSpPr>
          <p:cNvPr id="75" name="動作按鈕: 下一項 74">
            <a:hlinkClick r:id="" action="ppaction://noaction" highlightClick="1"/>
          </p:cNvPr>
          <p:cNvSpPr/>
          <p:nvPr/>
        </p:nvSpPr>
        <p:spPr>
          <a:xfrm>
            <a:off x="8005962" y="616736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橢圓 76"/>
          <p:cNvSpPr/>
          <p:nvPr/>
        </p:nvSpPr>
        <p:spPr>
          <a:xfrm>
            <a:off x="364125" y="2693026"/>
            <a:ext cx="167236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0" name="群組 79"/>
          <p:cNvGrpSpPr/>
          <p:nvPr/>
        </p:nvGrpSpPr>
        <p:grpSpPr>
          <a:xfrm>
            <a:off x="669716" y="1952836"/>
            <a:ext cx="7705873" cy="1383798"/>
            <a:chOff x="669716" y="1952836"/>
            <a:chExt cx="7705873" cy="1383798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601" y="3121315"/>
              <a:ext cx="149754" cy="154434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716" y="3176972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648" y="3176972"/>
              <a:ext cx="150657" cy="138102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1863" y="3198532"/>
              <a:ext cx="150657" cy="138102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7222" y="2492896"/>
              <a:ext cx="150657" cy="138102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5835" y="1952836"/>
              <a:ext cx="149754" cy="154434"/>
            </a:xfrm>
            <a:prstGeom prst="rect">
              <a:avLst/>
            </a:prstGeom>
          </p:spPr>
        </p:pic>
      </p:grpSp>
      <p:sp>
        <p:nvSpPr>
          <p:cNvPr id="78" name="右彎箭號 77"/>
          <p:cNvSpPr/>
          <p:nvPr/>
        </p:nvSpPr>
        <p:spPr>
          <a:xfrm rot="10800000">
            <a:off x="6217085" y="463441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87" name="群組 86"/>
          <p:cNvGrpSpPr/>
          <p:nvPr/>
        </p:nvGrpSpPr>
        <p:grpSpPr>
          <a:xfrm>
            <a:off x="5830200" y="4484842"/>
            <a:ext cx="466640" cy="171461"/>
            <a:chOff x="3284994" y="2998670"/>
            <a:chExt cx="466640" cy="171461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6453" y="3018716"/>
              <a:ext cx="165181" cy="151415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4994" y="2998670"/>
              <a:ext cx="159339" cy="164319"/>
            </a:xfrm>
            <a:prstGeom prst="rect">
              <a:avLst/>
            </a:prstGeom>
          </p:spPr>
        </p:pic>
      </p:grpSp>
      <p:sp>
        <p:nvSpPr>
          <p:cNvPr id="93" name="矩形 92"/>
          <p:cNvSpPr/>
          <p:nvPr/>
        </p:nvSpPr>
        <p:spPr>
          <a:xfrm>
            <a:off x="1064414" y="6328116"/>
            <a:ext cx="141935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4" name="群組 93"/>
          <p:cNvGrpSpPr/>
          <p:nvPr/>
        </p:nvGrpSpPr>
        <p:grpSpPr>
          <a:xfrm>
            <a:off x="926595" y="1696308"/>
            <a:ext cx="5220580" cy="3684552"/>
            <a:chOff x="926595" y="1696308"/>
            <a:chExt cx="5220580" cy="3684552"/>
          </a:xfrm>
        </p:grpSpPr>
        <p:cxnSp>
          <p:nvCxnSpPr>
            <p:cNvPr id="95" name="直線接點 94"/>
            <p:cNvCxnSpPr/>
            <p:nvPr/>
          </p:nvCxnSpPr>
          <p:spPr>
            <a:xfrm flipV="1">
              <a:off x="4355976" y="3356992"/>
              <a:ext cx="0" cy="133209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 flipV="1">
              <a:off x="6029407" y="4689085"/>
              <a:ext cx="117768" cy="20707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6089134" y="4896163"/>
              <a:ext cx="0" cy="48469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4355976" y="4708991"/>
              <a:ext cx="162018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V="1">
              <a:off x="4355976" y="1718811"/>
              <a:ext cx="0" cy="133209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橢圓 99"/>
            <p:cNvSpPr/>
            <p:nvPr/>
          </p:nvSpPr>
          <p:spPr>
            <a:xfrm>
              <a:off x="4130951" y="2996952"/>
              <a:ext cx="450050" cy="458202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3" name="直線接點 102"/>
            <p:cNvCxnSpPr/>
            <p:nvPr/>
          </p:nvCxnSpPr>
          <p:spPr>
            <a:xfrm flipH="1">
              <a:off x="926595" y="1696308"/>
              <a:ext cx="3429382" cy="2250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3788689" y="5317769"/>
              <a:ext cx="2311723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1583160" y="2227878"/>
              <a:ext cx="2205529" cy="2826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3757410" y="2251608"/>
              <a:ext cx="31279" cy="306616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橢圓 100"/>
          <p:cNvSpPr/>
          <p:nvPr/>
        </p:nvSpPr>
        <p:spPr>
          <a:xfrm>
            <a:off x="8027410" y="1650272"/>
            <a:ext cx="903158" cy="816749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動作按鈕: 下一項 101">
            <a:hlinkClick r:id="" action="ppaction://noaction" highlightClick="1"/>
          </p:cNvPr>
          <p:cNvSpPr/>
          <p:nvPr/>
        </p:nvSpPr>
        <p:spPr>
          <a:xfrm>
            <a:off x="8388030" y="610101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18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8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8" dur="9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" presetClass="exit" presetSubtype="0" fill="hold" grpId="1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2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4" grpId="0" animBg="1"/>
      <p:bldP spid="15" grpId="0" animBg="1"/>
      <p:bldP spid="17" grpId="0" animBg="1"/>
      <p:bldP spid="19" grpId="0" animBg="1"/>
      <p:bldP spid="20" grpId="0" animBg="1"/>
      <p:bldP spid="20" grpId="1" animBg="1"/>
      <p:bldP spid="67" grpId="0" animBg="1"/>
      <p:bldP spid="67" grpId="1" animBg="1"/>
      <p:bldP spid="68" grpId="0" animBg="1"/>
      <p:bldP spid="68" grpId="1" animBg="1"/>
      <p:bldP spid="75" grpId="0" animBg="1"/>
      <p:bldP spid="77" grpId="0" animBg="1"/>
      <p:bldP spid="77" grpId="1" animBg="1"/>
      <p:bldP spid="78" grpId="0" animBg="1"/>
      <p:bldP spid="93" grpId="0" animBg="1"/>
      <p:bldP spid="101" grpId="0" animBg="1"/>
      <p:bldP spid="101" grpId="1" animBg="1"/>
      <p:bldP spid="102" grpId="0" animBg="1"/>
      <p:bldP spid="10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橢圓 75"/>
          <p:cNvSpPr/>
          <p:nvPr/>
        </p:nvSpPr>
        <p:spPr>
          <a:xfrm>
            <a:off x="5663575" y="417627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9572" y="5951337"/>
            <a:ext cx="7002778" cy="920810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8.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故障排除後將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TH-RY 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復歸，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BZ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停響，電路恢復初始狀態。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926596" y="1686093"/>
            <a:ext cx="7701596" cy="3655341"/>
            <a:chOff x="926596" y="1686093"/>
            <a:chExt cx="7701596" cy="3655341"/>
          </a:xfrm>
        </p:grpSpPr>
        <p:cxnSp>
          <p:nvCxnSpPr>
            <p:cNvPr id="12" name="直線接點 11"/>
            <p:cNvCxnSpPr/>
            <p:nvPr/>
          </p:nvCxnSpPr>
          <p:spPr>
            <a:xfrm flipV="1">
              <a:off x="926596" y="1686093"/>
              <a:ext cx="7560840" cy="2250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8472803" y="1696307"/>
              <a:ext cx="12373" cy="21377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2914" y="4063412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42157" y="3834046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771695" y="5317769"/>
              <a:ext cx="4715741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6784209" y="515366"/>
            <a:ext cx="23597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正轉模式</a:t>
            </a:r>
          </a:p>
          <a:p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53054" y="5981760"/>
            <a:ext cx="296741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4148949" y="5995521"/>
            <a:ext cx="91360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5188196" y="5995520"/>
            <a:ext cx="226412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30" name="直線接點 29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橢圓 66"/>
          <p:cNvSpPr/>
          <p:nvPr/>
        </p:nvSpPr>
        <p:spPr>
          <a:xfrm>
            <a:off x="3904397" y="2837648"/>
            <a:ext cx="903158" cy="816749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動作按鈕: 下一項 74">
            <a:hlinkClick r:id="" action="ppaction://noaction" highlightClick="1"/>
          </p:cNvPr>
          <p:cNvSpPr/>
          <p:nvPr/>
        </p:nvSpPr>
        <p:spPr>
          <a:xfrm>
            <a:off x="8218971" y="599552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0" name="群組 79"/>
          <p:cNvGrpSpPr/>
          <p:nvPr/>
        </p:nvGrpSpPr>
        <p:grpSpPr>
          <a:xfrm>
            <a:off x="699991" y="1967777"/>
            <a:ext cx="7705873" cy="1383798"/>
            <a:chOff x="669716" y="1952836"/>
            <a:chExt cx="7705873" cy="1383798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601" y="3121315"/>
              <a:ext cx="149754" cy="154434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716" y="3176972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648" y="3176972"/>
              <a:ext cx="150657" cy="138102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1863" y="3198532"/>
              <a:ext cx="150657" cy="138102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7222" y="2492896"/>
              <a:ext cx="150657" cy="138102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5835" y="1952836"/>
              <a:ext cx="149754" cy="154434"/>
            </a:xfrm>
            <a:prstGeom prst="rect">
              <a:avLst/>
            </a:prstGeom>
          </p:spPr>
        </p:pic>
      </p:grpSp>
      <p:sp>
        <p:nvSpPr>
          <p:cNvPr id="78" name="右彎箭號 77"/>
          <p:cNvSpPr/>
          <p:nvPr/>
        </p:nvSpPr>
        <p:spPr>
          <a:xfrm rot="10800000">
            <a:off x="6217085" y="463441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94" name="群組 93"/>
          <p:cNvGrpSpPr/>
          <p:nvPr/>
        </p:nvGrpSpPr>
        <p:grpSpPr>
          <a:xfrm>
            <a:off x="926595" y="1696308"/>
            <a:ext cx="5220580" cy="3684552"/>
            <a:chOff x="926595" y="1696308"/>
            <a:chExt cx="5220580" cy="3684552"/>
          </a:xfrm>
        </p:grpSpPr>
        <p:cxnSp>
          <p:nvCxnSpPr>
            <p:cNvPr id="95" name="直線接點 94"/>
            <p:cNvCxnSpPr/>
            <p:nvPr/>
          </p:nvCxnSpPr>
          <p:spPr>
            <a:xfrm flipV="1">
              <a:off x="4355976" y="3356992"/>
              <a:ext cx="0" cy="133209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 flipV="1">
              <a:off x="6029407" y="4689085"/>
              <a:ext cx="117768" cy="207078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6089134" y="4896163"/>
              <a:ext cx="0" cy="48469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4355976" y="4708991"/>
              <a:ext cx="162018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V="1">
              <a:off x="4355976" y="1718811"/>
              <a:ext cx="0" cy="133209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橢圓 99"/>
            <p:cNvSpPr/>
            <p:nvPr/>
          </p:nvSpPr>
          <p:spPr>
            <a:xfrm>
              <a:off x="4130951" y="2996952"/>
              <a:ext cx="450050" cy="458202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3" name="直線接點 102"/>
            <p:cNvCxnSpPr/>
            <p:nvPr/>
          </p:nvCxnSpPr>
          <p:spPr>
            <a:xfrm flipH="1">
              <a:off x="926595" y="1696308"/>
              <a:ext cx="3429382" cy="2250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3788689" y="5317769"/>
              <a:ext cx="2311723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1583160" y="2227878"/>
              <a:ext cx="2205529" cy="2826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3757410" y="2251608"/>
              <a:ext cx="31279" cy="306616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群組 89"/>
          <p:cNvGrpSpPr/>
          <p:nvPr/>
        </p:nvGrpSpPr>
        <p:grpSpPr>
          <a:xfrm>
            <a:off x="5866386" y="4460501"/>
            <a:ext cx="468052" cy="173910"/>
            <a:chOff x="3339265" y="3031940"/>
            <a:chExt cx="343233" cy="107528"/>
          </a:xfrm>
        </p:grpSpPr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9265" y="3032575"/>
              <a:ext cx="116611" cy="106893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6453" y="3031940"/>
              <a:ext cx="96045" cy="990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55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2" accel="20000" decel="22000" fill="hold" grpId="1" nodeType="afterEffect">
                                  <p:stCondLst>
                                    <p:cond delay="8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1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7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7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4" grpId="0" animBg="1"/>
      <p:bldP spid="15" grpId="0" animBg="1"/>
      <p:bldP spid="19" grpId="0" animBg="1"/>
      <p:bldP spid="67" grpId="0" animBg="1"/>
      <p:bldP spid="67" grpId="1" animBg="1"/>
      <p:bldP spid="75" grpId="0" animBg="1"/>
      <p:bldP spid="7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807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1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619672" y="2636040"/>
            <a:ext cx="5868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正轉 啟動 與 停止</a:t>
            </a:r>
            <a:endParaRPr lang="en-US" altLang="zh-TW" sz="48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005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01570" y="6039290"/>
            <a:ext cx="6400800" cy="679630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電路初始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: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亮外，其餘皆不動作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926595" y="1673805"/>
            <a:ext cx="7695991" cy="3645405"/>
            <a:chOff x="926595" y="1673805"/>
            <a:chExt cx="7695991" cy="3645405"/>
          </a:xfrm>
        </p:grpSpPr>
        <p:cxnSp>
          <p:nvCxnSpPr>
            <p:cNvPr id="8" name="肘形接點 7"/>
            <p:cNvCxnSpPr/>
            <p:nvPr/>
          </p:nvCxnSpPr>
          <p:spPr>
            <a:xfrm>
              <a:off x="1646675" y="2213865"/>
              <a:ext cx="6840760" cy="3105345"/>
            </a:xfrm>
            <a:prstGeom prst="bentConnector3">
              <a:avLst>
                <a:gd name="adj1" fmla="val 30989"/>
              </a:avLst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V="1">
              <a:off x="926595" y="1673805"/>
              <a:ext cx="7560840" cy="45005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8485175" y="1696308"/>
              <a:ext cx="0" cy="213773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5175" y="4058959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34554" y="3834043"/>
              <a:ext cx="288032" cy="279031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群組 6"/>
          <p:cNvGrpSpPr/>
          <p:nvPr/>
        </p:nvGrpSpPr>
        <p:grpSpPr>
          <a:xfrm>
            <a:off x="5416210" y="1988840"/>
            <a:ext cx="2993221" cy="2700244"/>
            <a:chOff x="5416210" y="1988840"/>
            <a:chExt cx="2993221" cy="2700244"/>
          </a:xfrm>
        </p:grpSpPr>
        <p:pic>
          <p:nvPicPr>
            <p:cNvPr id="15" name="圖片 1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8384" y="1988840"/>
              <a:ext cx="149754" cy="154434"/>
            </a:xfrm>
            <a:prstGeom prst="rect">
              <a:avLst/>
            </a:prstGeom>
          </p:spPr>
        </p:pic>
        <p:pic>
          <p:nvPicPr>
            <p:cNvPr id="17" name="圖片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6210" y="2456892"/>
              <a:ext cx="150657" cy="138102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59677" y="2526980"/>
              <a:ext cx="149754" cy="154434"/>
            </a:xfrm>
            <a:prstGeom prst="rect">
              <a:avLst/>
            </a:prstGeom>
          </p:spPr>
        </p:pic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164" y="2457929"/>
              <a:ext cx="150657" cy="138102"/>
            </a:xfrm>
            <a:prstGeom prst="rect">
              <a:avLst/>
            </a:prstGeom>
          </p:spPr>
        </p:pic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466095"/>
              <a:ext cx="150657" cy="138102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2340" y="2457929"/>
              <a:ext cx="150657" cy="138102"/>
            </a:xfrm>
            <a:prstGeom prst="rect">
              <a:avLst/>
            </a:prstGeom>
          </p:spPr>
        </p:pic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2140" y="4550982"/>
              <a:ext cx="150657" cy="138102"/>
            </a:xfrm>
            <a:prstGeom prst="rect">
              <a:avLst/>
            </a:prstGeom>
          </p:spPr>
        </p:pic>
      </p:grpSp>
      <p:sp>
        <p:nvSpPr>
          <p:cNvPr id="24" name="矩形 23"/>
          <p:cNvSpPr/>
          <p:nvPr/>
        </p:nvSpPr>
        <p:spPr>
          <a:xfrm>
            <a:off x="1907704" y="6095288"/>
            <a:ext cx="25202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4542637" y="6095288"/>
            <a:ext cx="165618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動作按鈕: 下一項 26">
            <a:hlinkClick r:id="" action="ppaction://noaction" highlightClick="1"/>
          </p:cNvPr>
          <p:cNvSpPr/>
          <p:nvPr/>
        </p:nvSpPr>
        <p:spPr>
          <a:xfrm>
            <a:off x="8356430" y="60400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12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800"/>
                            </p:stCondLst>
                            <p:childTnLst>
                              <p:par>
                                <p:cTn id="18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3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9572" y="6093296"/>
            <a:ext cx="7002778" cy="522058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FWD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滅，馬達正轉。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926596" y="1686093"/>
            <a:ext cx="7701596" cy="3655341"/>
            <a:chOff x="926596" y="1686093"/>
            <a:chExt cx="7701596" cy="3655341"/>
          </a:xfrm>
        </p:grpSpPr>
        <p:cxnSp>
          <p:nvCxnSpPr>
            <p:cNvPr id="12" name="直線接點 11"/>
            <p:cNvCxnSpPr/>
            <p:nvPr/>
          </p:nvCxnSpPr>
          <p:spPr>
            <a:xfrm flipV="1">
              <a:off x="926596" y="1686093"/>
              <a:ext cx="7560840" cy="2250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8472803" y="1696307"/>
              <a:ext cx="12373" cy="21377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2914" y="4063412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42157" y="3834046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771695" y="5317769"/>
              <a:ext cx="4715741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6784209" y="515366"/>
            <a:ext cx="23597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正轉模式</a:t>
            </a:r>
          </a:p>
          <a:p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64414" y="6165304"/>
            <a:ext cx="149136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2672534" y="6167360"/>
            <a:ext cx="279956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5544108" y="6167360"/>
            <a:ext cx="67057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6300192" y="6138340"/>
            <a:ext cx="120081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動作按鈕: 下一項 19">
            <a:hlinkClick r:id="" action="ppaction://noaction" highlightClick="1"/>
          </p:cNvPr>
          <p:cNvSpPr/>
          <p:nvPr/>
        </p:nvSpPr>
        <p:spPr>
          <a:xfrm>
            <a:off x="8172400" y="595133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30" name="直線接點 29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線接點 33"/>
          <p:cNvCxnSpPr/>
          <p:nvPr/>
        </p:nvCxnSpPr>
        <p:spPr>
          <a:xfrm flipH="1" flipV="1">
            <a:off x="5872808" y="2256143"/>
            <a:ext cx="6186" cy="578880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群組 34"/>
          <p:cNvGrpSpPr/>
          <p:nvPr/>
        </p:nvGrpSpPr>
        <p:grpSpPr>
          <a:xfrm>
            <a:off x="5291304" y="2256144"/>
            <a:ext cx="618254" cy="632796"/>
            <a:chOff x="5291304" y="2256144"/>
            <a:chExt cx="618254" cy="632796"/>
          </a:xfrm>
        </p:grpSpPr>
        <p:cxnSp>
          <p:nvCxnSpPr>
            <p:cNvPr id="36" name="直線接點 35"/>
            <p:cNvCxnSpPr/>
            <p:nvPr/>
          </p:nvCxnSpPr>
          <p:spPr>
            <a:xfrm flipV="1">
              <a:off x="5328084" y="2256144"/>
              <a:ext cx="0" cy="63279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5321898" y="2878111"/>
              <a:ext cx="58766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5291304" y="2263099"/>
              <a:ext cx="618254" cy="49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群組 38"/>
          <p:cNvGrpSpPr/>
          <p:nvPr/>
        </p:nvGrpSpPr>
        <p:grpSpPr>
          <a:xfrm>
            <a:off x="926596" y="1697343"/>
            <a:ext cx="5661628" cy="3644091"/>
            <a:chOff x="926596" y="1697343"/>
            <a:chExt cx="5661628" cy="3644091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926596" y="1697343"/>
              <a:ext cx="5661628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 flipV="1">
              <a:off x="6562813" y="1697343"/>
              <a:ext cx="6186" cy="58450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 flipV="1">
              <a:off x="6114639" y="4869160"/>
              <a:ext cx="1130" cy="47227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橢圓 42"/>
            <p:cNvSpPr/>
            <p:nvPr/>
          </p:nvSpPr>
          <p:spPr>
            <a:xfrm>
              <a:off x="5742562" y="3810728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3771695" y="5329021"/>
              <a:ext cx="235787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>
              <a:stCxn id="43" idx="0"/>
            </p:cNvCxnSpPr>
            <p:nvPr/>
          </p:nvCxnSpPr>
          <p:spPr>
            <a:xfrm flipH="1" flipV="1">
              <a:off x="5879393" y="2869523"/>
              <a:ext cx="6187" cy="941205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5342934" y="3537087"/>
              <a:ext cx="0" cy="277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5342934" y="4063412"/>
              <a:ext cx="0" cy="277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5885579" y="4063412"/>
              <a:ext cx="0" cy="277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 flipV="1">
              <a:off x="6534724" y="4293096"/>
              <a:ext cx="2260" cy="42358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88315" y="4712600"/>
              <a:ext cx="380684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5338677" y="4308350"/>
              <a:ext cx="1224136" cy="49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>
              <a:off x="5291304" y="3549338"/>
              <a:ext cx="618254" cy="49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5905554" y="2268563"/>
              <a:ext cx="682670" cy="49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V="1">
              <a:off x="6114639" y="4686783"/>
              <a:ext cx="104322" cy="19256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橢圓 56"/>
            <p:cNvSpPr/>
            <p:nvPr/>
          </p:nvSpPr>
          <p:spPr>
            <a:xfrm>
              <a:off x="5199916" y="3814613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8" name="橢圓 57"/>
          <p:cNvSpPr/>
          <p:nvPr/>
        </p:nvSpPr>
        <p:spPr>
          <a:xfrm>
            <a:off x="5421229" y="206098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右彎箭號 58"/>
          <p:cNvSpPr/>
          <p:nvPr/>
        </p:nvSpPr>
        <p:spPr>
          <a:xfrm rot="10800000">
            <a:off x="5954828" y="2349694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683568" y="1989596"/>
            <a:ext cx="7658589" cy="1389239"/>
            <a:chOff x="683568" y="1989596"/>
            <a:chExt cx="7658589" cy="1389239"/>
          </a:xfrm>
        </p:grpSpPr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1074" y="2468365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1500" y="1989596"/>
              <a:ext cx="150657" cy="138102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601" y="3140968"/>
              <a:ext cx="150657" cy="138102"/>
            </a:xfrm>
            <a:prstGeom prst="rect">
              <a:avLst/>
            </a:prstGeom>
          </p:spPr>
        </p:pic>
        <p:pic>
          <p:nvPicPr>
            <p:cNvPr id="63" name="圖片 6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3185691"/>
              <a:ext cx="149754" cy="154434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4414" y="3210019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7644" y="3224401"/>
              <a:ext cx="149754" cy="154434"/>
            </a:xfrm>
            <a:prstGeom prst="rect">
              <a:avLst/>
            </a:prstGeom>
          </p:spPr>
        </p:pic>
      </p:grpSp>
      <p:sp>
        <p:nvSpPr>
          <p:cNvPr id="66" name="橢圓 65"/>
          <p:cNvSpPr/>
          <p:nvPr/>
        </p:nvSpPr>
        <p:spPr>
          <a:xfrm>
            <a:off x="4876505" y="2056561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8021224" y="155105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動作按鈕: 下一項 67">
            <a:hlinkClick r:id="" action="ppaction://noaction" highlightClick="1"/>
          </p:cNvPr>
          <p:cNvSpPr/>
          <p:nvPr/>
        </p:nvSpPr>
        <p:spPr>
          <a:xfrm>
            <a:off x="8192855" y="573531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9" name="群組 68"/>
          <p:cNvGrpSpPr/>
          <p:nvPr/>
        </p:nvGrpSpPr>
        <p:grpSpPr>
          <a:xfrm>
            <a:off x="683568" y="1707559"/>
            <a:ext cx="2268252" cy="4133709"/>
            <a:chOff x="683568" y="1707559"/>
            <a:chExt cx="2268252" cy="4133709"/>
          </a:xfrm>
        </p:grpSpPr>
        <p:cxnSp>
          <p:nvCxnSpPr>
            <p:cNvPr id="70" name="直線接點 69"/>
            <p:cNvCxnSpPr/>
            <p:nvPr/>
          </p:nvCxnSpPr>
          <p:spPr>
            <a:xfrm flipH="1" flipV="1">
              <a:off x="933898" y="1707559"/>
              <a:ext cx="4892" cy="2729554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1300528" y="2765176"/>
              <a:ext cx="0" cy="1687127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V="1">
              <a:off x="1619672" y="2213865"/>
              <a:ext cx="0" cy="2223248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938790" y="2765176"/>
              <a:ext cx="361738" cy="978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矩形 73"/>
            <p:cNvSpPr/>
            <p:nvPr/>
          </p:nvSpPr>
          <p:spPr>
            <a:xfrm>
              <a:off x="683568" y="4977172"/>
              <a:ext cx="2268252" cy="864096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正轉</a:t>
              </a:r>
              <a:endParaRPr lang="zh-TW" altLang="en-US" sz="40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</p:grpSp>
      <p:sp>
        <p:nvSpPr>
          <p:cNvPr id="75" name="動作按鈕: 下一項 74">
            <a:hlinkClick r:id="" action="ppaction://noaction" highlightClick="1"/>
          </p:cNvPr>
          <p:cNvSpPr/>
          <p:nvPr/>
        </p:nvSpPr>
        <p:spPr>
          <a:xfrm>
            <a:off x="8387596" y="596709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圓角矩形圖說文字 75"/>
          <p:cNvSpPr/>
          <p:nvPr/>
        </p:nvSpPr>
        <p:spPr>
          <a:xfrm>
            <a:off x="6649904" y="3475965"/>
            <a:ext cx="327617" cy="392954"/>
          </a:xfrm>
          <a:prstGeom prst="wedgeRoundRectCallout">
            <a:avLst>
              <a:gd name="adj1" fmla="val 78751"/>
              <a:gd name="adj2" fmla="val -93944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77" name="橢圓 76"/>
          <p:cNvSpPr/>
          <p:nvPr/>
        </p:nvSpPr>
        <p:spPr>
          <a:xfrm>
            <a:off x="343356" y="2704513"/>
            <a:ext cx="167236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8" name="圖片 7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562" y="2468365"/>
            <a:ext cx="149754" cy="15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04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00"/>
                            </p:stCondLst>
                            <p:childTnLst>
                              <p:par>
                                <p:cTn id="31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7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1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300"/>
                            </p:stCondLst>
                            <p:childTnLst>
                              <p:par>
                                <p:cTn id="92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30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300"/>
                            </p:stCondLst>
                            <p:childTnLst>
                              <p:par>
                                <p:cTn id="10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3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0" grpId="0" animBg="1"/>
      <p:bldP spid="20" grpId="1" animBg="1"/>
      <p:bldP spid="58" grpId="0" animBg="1"/>
      <p:bldP spid="58" grpId="1" animBg="1"/>
      <p:bldP spid="59" grpId="0" animBg="1"/>
      <p:bldP spid="59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5" grpId="0" animBg="1"/>
      <p:bldP spid="76" grpId="0" animBg="1"/>
      <p:bldP spid="77" grpId="0" animBg="1"/>
      <p:bldP spid="7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9572" y="6093296"/>
            <a:ext cx="7002778" cy="522058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OFF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復歸及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亮，馬達停止。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926596" y="1686093"/>
            <a:ext cx="7701596" cy="3655341"/>
            <a:chOff x="926596" y="1686093"/>
            <a:chExt cx="7701596" cy="3655341"/>
          </a:xfrm>
        </p:grpSpPr>
        <p:cxnSp>
          <p:nvCxnSpPr>
            <p:cNvPr id="12" name="直線接點 11"/>
            <p:cNvCxnSpPr/>
            <p:nvPr/>
          </p:nvCxnSpPr>
          <p:spPr>
            <a:xfrm flipV="1">
              <a:off x="926596" y="1686093"/>
              <a:ext cx="7560840" cy="2250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8472803" y="1696307"/>
              <a:ext cx="12373" cy="21377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2914" y="4063412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42157" y="3834046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771695" y="5317769"/>
              <a:ext cx="4715741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6784209" y="515366"/>
            <a:ext cx="23597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正轉模式</a:t>
            </a:r>
          </a:p>
          <a:p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84490" y="6149917"/>
            <a:ext cx="171847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2879809" y="6149918"/>
            <a:ext cx="182720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4768096" y="6158433"/>
            <a:ext cx="71785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5560828" y="6167360"/>
            <a:ext cx="120081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動作按鈕: 下一項 19">
            <a:hlinkClick r:id="" action="ppaction://noaction" highlightClick="1"/>
          </p:cNvPr>
          <p:cNvSpPr/>
          <p:nvPr/>
        </p:nvSpPr>
        <p:spPr>
          <a:xfrm>
            <a:off x="8172400" y="595133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30" name="直線接點 29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群組 3"/>
          <p:cNvGrpSpPr/>
          <p:nvPr/>
        </p:nvGrpSpPr>
        <p:grpSpPr>
          <a:xfrm>
            <a:off x="926596" y="1697343"/>
            <a:ext cx="5661628" cy="3644091"/>
            <a:chOff x="926596" y="1697343"/>
            <a:chExt cx="5661628" cy="3644091"/>
          </a:xfrm>
        </p:grpSpPr>
        <p:grpSp>
          <p:nvGrpSpPr>
            <p:cNvPr id="35" name="群組 34"/>
            <p:cNvGrpSpPr/>
            <p:nvPr/>
          </p:nvGrpSpPr>
          <p:grpSpPr>
            <a:xfrm>
              <a:off x="5291304" y="2256144"/>
              <a:ext cx="618254" cy="632796"/>
              <a:chOff x="5291304" y="2256144"/>
              <a:chExt cx="618254" cy="632796"/>
            </a:xfrm>
          </p:grpSpPr>
          <p:cxnSp>
            <p:nvCxnSpPr>
              <p:cNvPr id="36" name="直線接點 35"/>
              <p:cNvCxnSpPr/>
              <p:nvPr/>
            </p:nvCxnSpPr>
            <p:spPr>
              <a:xfrm flipV="1">
                <a:off x="5328084" y="2256144"/>
                <a:ext cx="0" cy="63279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/>
              <p:nvPr/>
            </p:nvCxnSpPr>
            <p:spPr>
              <a:xfrm>
                <a:off x="5321898" y="2878111"/>
                <a:ext cx="587660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/>
              <p:cNvCxnSpPr/>
              <p:nvPr/>
            </p:nvCxnSpPr>
            <p:spPr>
              <a:xfrm>
                <a:off x="5291304" y="2263099"/>
                <a:ext cx="618254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群組 38"/>
            <p:cNvGrpSpPr/>
            <p:nvPr/>
          </p:nvGrpSpPr>
          <p:grpSpPr>
            <a:xfrm>
              <a:off x="926596" y="1697343"/>
              <a:ext cx="5661628" cy="3644091"/>
              <a:chOff x="926596" y="1697343"/>
              <a:chExt cx="5661628" cy="3644091"/>
            </a:xfrm>
          </p:grpSpPr>
          <p:cxnSp>
            <p:nvCxnSpPr>
              <p:cNvPr id="40" name="直線接點 39"/>
              <p:cNvCxnSpPr/>
              <p:nvPr/>
            </p:nvCxnSpPr>
            <p:spPr>
              <a:xfrm flipV="1">
                <a:off x="926596" y="1697343"/>
                <a:ext cx="5661628" cy="11252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/>
              <p:cNvCxnSpPr/>
              <p:nvPr/>
            </p:nvCxnSpPr>
            <p:spPr>
              <a:xfrm flipH="1" flipV="1">
                <a:off x="6562813" y="1697343"/>
                <a:ext cx="6186" cy="58450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/>
              <p:nvPr/>
            </p:nvCxnSpPr>
            <p:spPr>
              <a:xfrm flipH="1" flipV="1">
                <a:off x="6114639" y="4869160"/>
                <a:ext cx="1130" cy="47227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橢圓 42"/>
              <p:cNvSpPr/>
              <p:nvPr/>
            </p:nvSpPr>
            <p:spPr>
              <a:xfrm>
                <a:off x="5742562" y="3810728"/>
                <a:ext cx="286035" cy="279030"/>
              </a:xfrm>
              <a:prstGeom prst="ellipse">
                <a:avLst/>
              </a:prstGeom>
              <a:solidFill>
                <a:srgbClr val="FF66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4" name="直線接點 43"/>
              <p:cNvCxnSpPr/>
              <p:nvPr/>
            </p:nvCxnSpPr>
            <p:spPr>
              <a:xfrm>
                <a:off x="1583160" y="2232454"/>
                <a:ext cx="2205529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/>
              <p:cNvCxnSpPr/>
              <p:nvPr/>
            </p:nvCxnSpPr>
            <p:spPr>
              <a:xfrm>
                <a:off x="3771695" y="5329021"/>
                <a:ext cx="2357870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 flipH="1" flipV="1">
                <a:off x="3773699" y="2236088"/>
                <a:ext cx="14990" cy="310534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/>
              <p:cNvCxnSpPr>
                <a:stCxn id="43" idx="0"/>
              </p:cNvCxnSpPr>
              <p:nvPr/>
            </p:nvCxnSpPr>
            <p:spPr>
              <a:xfrm flipH="1" flipV="1">
                <a:off x="5879393" y="2869523"/>
                <a:ext cx="6187" cy="941205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 flipV="1">
                <a:off x="5342934" y="3537087"/>
                <a:ext cx="0" cy="27752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 flipV="1">
                <a:off x="5342934" y="4063412"/>
                <a:ext cx="0" cy="27752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/>
              <p:nvPr/>
            </p:nvCxnSpPr>
            <p:spPr>
              <a:xfrm flipV="1">
                <a:off x="5885579" y="4063412"/>
                <a:ext cx="0" cy="277526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接點 50"/>
              <p:cNvCxnSpPr/>
              <p:nvPr/>
            </p:nvCxnSpPr>
            <p:spPr>
              <a:xfrm flipH="1" flipV="1">
                <a:off x="6534724" y="4293096"/>
                <a:ext cx="2260" cy="423587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接點 51"/>
              <p:cNvCxnSpPr/>
              <p:nvPr/>
            </p:nvCxnSpPr>
            <p:spPr>
              <a:xfrm>
                <a:off x="6188315" y="4712600"/>
                <a:ext cx="380684" cy="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/>
              <p:cNvCxnSpPr/>
              <p:nvPr/>
            </p:nvCxnSpPr>
            <p:spPr>
              <a:xfrm>
                <a:off x="5338677" y="4308350"/>
                <a:ext cx="1224136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/>
              <p:cNvCxnSpPr/>
              <p:nvPr/>
            </p:nvCxnSpPr>
            <p:spPr>
              <a:xfrm>
                <a:off x="5291304" y="3549338"/>
                <a:ext cx="618254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/>
              <p:cNvCxnSpPr/>
              <p:nvPr/>
            </p:nvCxnSpPr>
            <p:spPr>
              <a:xfrm>
                <a:off x="5905554" y="2268563"/>
                <a:ext cx="682670" cy="4940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 flipV="1">
                <a:off x="6114639" y="4686783"/>
                <a:ext cx="104322" cy="192564"/>
              </a:xfrm>
              <a:prstGeom prst="line">
                <a:avLst/>
              </a:prstGeom>
              <a:ln w="76200">
                <a:solidFill>
                  <a:srgbClr val="FF66FF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橢圓 56"/>
              <p:cNvSpPr/>
              <p:nvPr/>
            </p:nvSpPr>
            <p:spPr>
              <a:xfrm>
                <a:off x="5199916" y="3814613"/>
                <a:ext cx="286035" cy="279030"/>
              </a:xfrm>
              <a:prstGeom prst="ellipse">
                <a:avLst/>
              </a:prstGeom>
              <a:solidFill>
                <a:srgbClr val="FF66FF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58" name="橢圓 57"/>
          <p:cNvSpPr/>
          <p:nvPr/>
        </p:nvSpPr>
        <p:spPr>
          <a:xfrm>
            <a:off x="6198325" y="141295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右彎箭號 58"/>
          <p:cNvSpPr/>
          <p:nvPr/>
        </p:nvSpPr>
        <p:spPr>
          <a:xfrm rot="10800000">
            <a:off x="6649904" y="179370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683568" y="1989596"/>
            <a:ext cx="7658589" cy="1389239"/>
            <a:chOff x="683568" y="1989596"/>
            <a:chExt cx="7658589" cy="1389239"/>
          </a:xfrm>
        </p:grpSpPr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1074" y="2468365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1500" y="1989596"/>
              <a:ext cx="150657" cy="138102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601" y="3140968"/>
              <a:ext cx="150657" cy="138102"/>
            </a:xfrm>
            <a:prstGeom prst="rect">
              <a:avLst/>
            </a:prstGeom>
          </p:spPr>
        </p:pic>
        <p:pic>
          <p:nvPicPr>
            <p:cNvPr id="63" name="圖片 6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3185691"/>
              <a:ext cx="149754" cy="154434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4414" y="3210019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7644" y="3224401"/>
              <a:ext cx="149754" cy="154434"/>
            </a:xfrm>
            <a:prstGeom prst="rect">
              <a:avLst/>
            </a:prstGeom>
          </p:spPr>
        </p:pic>
      </p:grpSp>
      <p:sp>
        <p:nvSpPr>
          <p:cNvPr id="67" name="橢圓 66"/>
          <p:cNvSpPr/>
          <p:nvPr/>
        </p:nvSpPr>
        <p:spPr>
          <a:xfrm>
            <a:off x="8035857" y="1621678"/>
            <a:ext cx="903158" cy="816749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動作按鈕: 下一項 67">
            <a:hlinkClick r:id="" action="ppaction://noaction" highlightClick="1"/>
          </p:cNvPr>
          <p:cNvSpPr/>
          <p:nvPr/>
        </p:nvSpPr>
        <p:spPr>
          <a:xfrm>
            <a:off x="8192855" y="573531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9" name="群組 68"/>
          <p:cNvGrpSpPr/>
          <p:nvPr/>
        </p:nvGrpSpPr>
        <p:grpSpPr>
          <a:xfrm>
            <a:off x="683568" y="1707559"/>
            <a:ext cx="2268252" cy="4133709"/>
            <a:chOff x="683568" y="1707559"/>
            <a:chExt cx="2268252" cy="4133709"/>
          </a:xfrm>
        </p:grpSpPr>
        <p:cxnSp>
          <p:nvCxnSpPr>
            <p:cNvPr id="70" name="直線接點 69"/>
            <p:cNvCxnSpPr/>
            <p:nvPr/>
          </p:nvCxnSpPr>
          <p:spPr>
            <a:xfrm flipH="1" flipV="1">
              <a:off x="933898" y="1707559"/>
              <a:ext cx="4892" cy="2729554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1300528" y="2765176"/>
              <a:ext cx="0" cy="1687127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V="1">
              <a:off x="1619672" y="2213865"/>
              <a:ext cx="0" cy="2223248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938790" y="2765176"/>
              <a:ext cx="361738" cy="9781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矩形 73"/>
            <p:cNvSpPr/>
            <p:nvPr/>
          </p:nvSpPr>
          <p:spPr>
            <a:xfrm>
              <a:off x="683568" y="4977172"/>
              <a:ext cx="2268252" cy="864096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正轉</a:t>
              </a:r>
              <a:endParaRPr lang="zh-TW" altLang="en-US" sz="40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</p:grpSp>
      <p:sp>
        <p:nvSpPr>
          <p:cNvPr id="75" name="動作按鈕: 下一項 74">
            <a:hlinkClick r:id="" action="ppaction://noaction" highlightClick="1"/>
          </p:cNvPr>
          <p:cNvSpPr/>
          <p:nvPr/>
        </p:nvSpPr>
        <p:spPr>
          <a:xfrm>
            <a:off x="8387596" y="596709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橢圓 76"/>
          <p:cNvSpPr/>
          <p:nvPr/>
        </p:nvSpPr>
        <p:spPr>
          <a:xfrm>
            <a:off x="364125" y="2693026"/>
            <a:ext cx="167236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9" name="圖片 7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804" y="1918459"/>
            <a:ext cx="150657" cy="138102"/>
          </a:xfrm>
          <a:prstGeom prst="rect">
            <a:avLst/>
          </a:prstGeom>
        </p:spPr>
      </p:pic>
      <p:grpSp>
        <p:nvGrpSpPr>
          <p:cNvPr id="80" name="群組 79"/>
          <p:cNvGrpSpPr/>
          <p:nvPr/>
        </p:nvGrpSpPr>
        <p:grpSpPr>
          <a:xfrm>
            <a:off x="669716" y="1952836"/>
            <a:ext cx="7705873" cy="1383798"/>
            <a:chOff x="669716" y="1952836"/>
            <a:chExt cx="7705873" cy="1383798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601" y="3121315"/>
              <a:ext cx="149754" cy="154434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716" y="3176972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648" y="3176972"/>
              <a:ext cx="150657" cy="138102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1863" y="3198532"/>
              <a:ext cx="150657" cy="138102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7222" y="2492896"/>
              <a:ext cx="150657" cy="138102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5835" y="1952836"/>
              <a:ext cx="149754" cy="1544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477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00"/>
                            </p:stCondLst>
                            <p:childTnLst>
                              <p:par>
                                <p:cTn id="2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00"/>
                            </p:stCondLst>
                            <p:childTnLst>
                              <p:par>
                                <p:cTn id="3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9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2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100"/>
                            </p:stCondLst>
                            <p:childTnLst>
                              <p:par>
                                <p:cTn id="78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1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9" grpId="0" animBg="1"/>
      <p:bldP spid="20" grpId="0" animBg="1"/>
      <p:bldP spid="20" grpId="1" animBg="1"/>
      <p:bldP spid="58" grpId="0" animBg="1"/>
      <p:bldP spid="58" grpId="1" animBg="1"/>
      <p:bldP spid="59" grpId="0" animBg="1"/>
      <p:bldP spid="59" grpId="1" animBg="1"/>
      <p:bldP spid="67" grpId="0" animBg="1"/>
      <p:bldP spid="67" grpId="1" animBg="1"/>
      <p:bldP spid="68" grpId="0" animBg="1"/>
      <p:bldP spid="68" grpId="1" animBg="1"/>
      <p:bldP spid="75" grpId="0" animBg="1"/>
      <p:bldP spid="77" grpId="0" animBg="1"/>
      <p:bldP spid="7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619672" y="2636040"/>
            <a:ext cx="5868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反轉 啟動 與 停止</a:t>
            </a:r>
            <a:endParaRPr lang="en-US" altLang="zh-TW" sz="48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" action="ppaction://noaction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3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30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01570" y="6039290"/>
            <a:ext cx="6400800" cy="679630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1.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電路初始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: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除了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亮外，其餘皆不動作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926595" y="1673805"/>
            <a:ext cx="7695991" cy="3645405"/>
            <a:chOff x="926595" y="1673805"/>
            <a:chExt cx="7695991" cy="3645405"/>
          </a:xfrm>
        </p:grpSpPr>
        <p:cxnSp>
          <p:nvCxnSpPr>
            <p:cNvPr id="8" name="肘形接點 7"/>
            <p:cNvCxnSpPr/>
            <p:nvPr/>
          </p:nvCxnSpPr>
          <p:spPr>
            <a:xfrm>
              <a:off x="1646675" y="2213865"/>
              <a:ext cx="6840760" cy="3105345"/>
            </a:xfrm>
            <a:prstGeom prst="bentConnector3">
              <a:avLst>
                <a:gd name="adj1" fmla="val 30989"/>
              </a:avLst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V="1">
              <a:off x="926595" y="1673805"/>
              <a:ext cx="7560840" cy="45005"/>
            </a:xfrm>
            <a:prstGeom prst="line">
              <a:avLst/>
            </a:prstGeom>
            <a:ln w="76200">
              <a:solidFill>
                <a:srgbClr val="FF66FF">
                  <a:alpha val="4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8485175" y="1696308"/>
              <a:ext cx="0" cy="213773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5175" y="4058959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34554" y="3834043"/>
              <a:ext cx="288032" cy="279031"/>
            </a:xfrm>
            <a:prstGeom prst="ellipse">
              <a:avLst/>
            </a:prstGeom>
            <a:solidFill>
              <a:srgbClr val="FF66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群組 6"/>
          <p:cNvGrpSpPr/>
          <p:nvPr/>
        </p:nvGrpSpPr>
        <p:grpSpPr>
          <a:xfrm>
            <a:off x="5416210" y="1988840"/>
            <a:ext cx="2993221" cy="2700244"/>
            <a:chOff x="5416210" y="1988840"/>
            <a:chExt cx="2993221" cy="2700244"/>
          </a:xfrm>
        </p:grpSpPr>
        <p:pic>
          <p:nvPicPr>
            <p:cNvPr id="15" name="圖片 1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8384" y="1988840"/>
              <a:ext cx="149754" cy="154434"/>
            </a:xfrm>
            <a:prstGeom prst="rect">
              <a:avLst/>
            </a:prstGeom>
          </p:spPr>
        </p:pic>
        <p:pic>
          <p:nvPicPr>
            <p:cNvPr id="17" name="圖片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6210" y="2456892"/>
              <a:ext cx="150657" cy="138102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59677" y="2526980"/>
              <a:ext cx="149754" cy="154434"/>
            </a:xfrm>
            <a:prstGeom prst="rect">
              <a:avLst/>
            </a:prstGeom>
          </p:spPr>
        </p:pic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164" y="2457929"/>
              <a:ext cx="150657" cy="138102"/>
            </a:xfrm>
            <a:prstGeom prst="rect">
              <a:avLst/>
            </a:prstGeom>
          </p:spPr>
        </p:pic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466095"/>
              <a:ext cx="150657" cy="138102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2340" y="2457929"/>
              <a:ext cx="150657" cy="138102"/>
            </a:xfrm>
            <a:prstGeom prst="rect">
              <a:avLst/>
            </a:prstGeom>
          </p:spPr>
        </p:pic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2140" y="4550982"/>
              <a:ext cx="150657" cy="138102"/>
            </a:xfrm>
            <a:prstGeom prst="rect">
              <a:avLst/>
            </a:prstGeom>
          </p:spPr>
        </p:pic>
      </p:grpSp>
      <p:sp>
        <p:nvSpPr>
          <p:cNvPr id="24" name="矩形 23"/>
          <p:cNvSpPr/>
          <p:nvPr/>
        </p:nvSpPr>
        <p:spPr>
          <a:xfrm>
            <a:off x="1907704" y="6095288"/>
            <a:ext cx="25202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4542637" y="6095288"/>
            <a:ext cx="165618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動作按鈕: 下一項 26">
            <a:hlinkClick r:id="" action="ppaction://noaction" highlightClick="1"/>
          </p:cNvPr>
          <p:cNvSpPr/>
          <p:nvPr/>
        </p:nvSpPr>
        <p:spPr>
          <a:xfrm>
            <a:off x="8356430" y="60400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71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800"/>
                            </p:stCondLst>
                            <p:childTnLst>
                              <p:par>
                                <p:cTn id="18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3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橢圓 66"/>
          <p:cNvSpPr/>
          <p:nvPr/>
        </p:nvSpPr>
        <p:spPr>
          <a:xfrm>
            <a:off x="8046908" y="208787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橢圓 57"/>
          <p:cNvSpPr/>
          <p:nvPr/>
        </p:nvSpPr>
        <p:spPr>
          <a:xfrm>
            <a:off x="7365739" y="203256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橢圓 65"/>
          <p:cNvSpPr/>
          <p:nvPr/>
        </p:nvSpPr>
        <p:spPr>
          <a:xfrm>
            <a:off x="6707187" y="2013615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9572" y="6093296"/>
            <a:ext cx="7002778" cy="522058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REV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動作且自保持、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滅，馬達反轉。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926596" y="1686093"/>
            <a:ext cx="7701596" cy="3655341"/>
            <a:chOff x="926596" y="1686093"/>
            <a:chExt cx="7701596" cy="3655341"/>
          </a:xfrm>
        </p:grpSpPr>
        <p:cxnSp>
          <p:nvCxnSpPr>
            <p:cNvPr id="12" name="直線接點 11"/>
            <p:cNvCxnSpPr/>
            <p:nvPr/>
          </p:nvCxnSpPr>
          <p:spPr>
            <a:xfrm flipV="1">
              <a:off x="926596" y="1686093"/>
              <a:ext cx="7560840" cy="2250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8472803" y="1696307"/>
              <a:ext cx="12373" cy="21377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2914" y="4063412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42157" y="3834046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771695" y="5317769"/>
              <a:ext cx="4715741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6784209" y="515366"/>
            <a:ext cx="23597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反轉</a:t>
            </a:r>
            <a:r>
              <a:rPr lang="zh-TW" altLang="en-US" sz="4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模式</a:t>
            </a:r>
          </a:p>
          <a:p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31418" y="6156453"/>
            <a:ext cx="149136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2599472" y="6148147"/>
            <a:ext cx="279956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5544107" y="6137525"/>
            <a:ext cx="67057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6284745" y="6137525"/>
            <a:ext cx="120081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動作按鈕: 下一項 19">
            <a:hlinkClick r:id="" action="ppaction://noaction" highlightClick="1"/>
          </p:cNvPr>
          <p:cNvSpPr/>
          <p:nvPr/>
        </p:nvSpPr>
        <p:spPr>
          <a:xfrm>
            <a:off x="8172400" y="595133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30" name="直線接點 29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接點 35"/>
          <p:cNvCxnSpPr/>
          <p:nvPr/>
        </p:nvCxnSpPr>
        <p:spPr>
          <a:xfrm flipV="1">
            <a:off x="7157588" y="2293177"/>
            <a:ext cx="0" cy="632796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群組 38"/>
          <p:cNvGrpSpPr/>
          <p:nvPr/>
        </p:nvGrpSpPr>
        <p:grpSpPr>
          <a:xfrm>
            <a:off x="926596" y="1697343"/>
            <a:ext cx="6995870" cy="3644091"/>
            <a:chOff x="926596" y="1697343"/>
            <a:chExt cx="6995870" cy="3644091"/>
          </a:xfrm>
        </p:grpSpPr>
        <p:cxnSp>
          <p:nvCxnSpPr>
            <p:cNvPr id="40" name="直線接點 39"/>
            <p:cNvCxnSpPr/>
            <p:nvPr/>
          </p:nvCxnSpPr>
          <p:spPr>
            <a:xfrm flipV="1">
              <a:off x="926596" y="1697343"/>
              <a:ext cx="5661628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 flipV="1">
              <a:off x="6562813" y="1697343"/>
              <a:ext cx="6186" cy="58450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 flipV="1">
              <a:off x="6114639" y="4869160"/>
              <a:ext cx="1130" cy="47227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橢圓 42"/>
            <p:cNvSpPr/>
            <p:nvPr/>
          </p:nvSpPr>
          <p:spPr>
            <a:xfrm>
              <a:off x="7636431" y="3817825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3771695" y="5329021"/>
              <a:ext cx="235787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>
              <a:stCxn id="43" idx="0"/>
            </p:cNvCxnSpPr>
            <p:nvPr/>
          </p:nvCxnSpPr>
          <p:spPr>
            <a:xfrm flipV="1">
              <a:off x="7779449" y="3533029"/>
              <a:ext cx="3093" cy="28479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H="1" flipV="1">
              <a:off x="7157588" y="2925973"/>
              <a:ext cx="9958" cy="881739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7164288" y="4073449"/>
              <a:ext cx="0" cy="277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V="1">
              <a:off x="7776356" y="4073449"/>
              <a:ext cx="0" cy="277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 flipV="1">
              <a:off x="6534724" y="4293096"/>
              <a:ext cx="2260" cy="42358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6188315" y="4712600"/>
              <a:ext cx="380684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516216" y="4316101"/>
              <a:ext cx="1296144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V="1">
              <a:off x="7158766" y="3545549"/>
              <a:ext cx="653594" cy="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6529348" y="2260629"/>
              <a:ext cx="68267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V="1">
              <a:off x="6114639" y="4686783"/>
              <a:ext cx="104322" cy="19256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橢圓 56"/>
            <p:cNvSpPr/>
            <p:nvPr/>
          </p:nvSpPr>
          <p:spPr>
            <a:xfrm>
              <a:off x="7009229" y="3808484"/>
              <a:ext cx="29907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9" name="右彎箭號 58"/>
          <p:cNvSpPr/>
          <p:nvPr/>
        </p:nvSpPr>
        <p:spPr>
          <a:xfrm rot="10800000">
            <a:off x="7864727" y="234218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2204449" y="2441904"/>
            <a:ext cx="6175298" cy="895742"/>
            <a:chOff x="2204449" y="2441904"/>
            <a:chExt cx="6175298" cy="895742"/>
          </a:xfrm>
        </p:grpSpPr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4352" y="2441904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9090" y="2553748"/>
              <a:ext cx="150657" cy="138102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9006" y="3131946"/>
              <a:ext cx="150657" cy="138102"/>
            </a:xfrm>
            <a:prstGeom prst="rect">
              <a:avLst/>
            </a:prstGeom>
          </p:spPr>
        </p:pic>
        <p:pic>
          <p:nvPicPr>
            <p:cNvPr id="63" name="圖片 6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4449" y="3178247"/>
              <a:ext cx="149754" cy="154434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2780" y="3178247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6943" y="3183212"/>
              <a:ext cx="149754" cy="154434"/>
            </a:xfrm>
            <a:prstGeom prst="rect">
              <a:avLst/>
            </a:prstGeom>
          </p:spPr>
        </p:pic>
      </p:grpSp>
      <p:sp>
        <p:nvSpPr>
          <p:cNvPr id="68" name="動作按鈕: 下一項 67">
            <a:hlinkClick r:id="" action="ppaction://noaction" highlightClick="1"/>
          </p:cNvPr>
          <p:cNvSpPr/>
          <p:nvPr/>
        </p:nvSpPr>
        <p:spPr>
          <a:xfrm>
            <a:off x="8192855" y="573531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動作按鈕: 下一項 74">
            <a:hlinkClick r:id="" action="ppaction://noaction" highlightClick="1"/>
          </p:cNvPr>
          <p:cNvSpPr/>
          <p:nvPr/>
        </p:nvSpPr>
        <p:spPr>
          <a:xfrm>
            <a:off x="8387596" y="596709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圓角矩形圖說文字 75"/>
          <p:cNvSpPr/>
          <p:nvPr/>
        </p:nvSpPr>
        <p:spPr>
          <a:xfrm>
            <a:off x="6050872" y="3424871"/>
            <a:ext cx="327617" cy="392954"/>
          </a:xfrm>
          <a:prstGeom prst="wedgeRoundRectCallout">
            <a:avLst>
              <a:gd name="adj1" fmla="val -82837"/>
              <a:gd name="adj2" fmla="val -8986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77" name="橢圓 76"/>
          <p:cNvSpPr/>
          <p:nvPr/>
        </p:nvSpPr>
        <p:spPr>
          <a:xfrm>
            <a:off x="1836354" y="2698539"/>
            <a:ext cx="167236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8" name="圖片 7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881" y="2460854"/>
            <a:ext cx="149754" cy="154434"/>
          </a:xfrm>
          <a:prstGeom prst="rect">
            <a:avLst/>
          </a:prstGeom>
        </p:spPr>
      </p:pic>
      <p:grpSp>
        <p:nvGrpSpPr>
          <p:cNvPr id="79" name="群組 78"/>
          <p:cNvGrpSpPr/>
          <p:nvPr/>
        </p:nvGrpSpPr>
        <p:grpSpPr>
          <a:xfrm>
            <a:off x="683568" y="1718811"/>
            <a:ext cx="2438042" cy="4122457"/>
            <a:chOff x="683568" y="1718811"/>
            <a:chExt cx="2438042" cy="4122457"/>
          </a:xfrm>
        </p:grpSpPr>
        <p:sp>
          <p:nvSpPr>
            <p:cNvPr id="80" name="矩形 79"/>
            <p:cNvSpPr/>
            <p:nvPr/>
          </p:nvSpPr>
          <p:spPr>
            <a:xfrm>
              <a:off x="683568" y="4977172"/>
              <a:ext cx="2268252" cy="864096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反轉</a:t>
              </a:r>
              <a:endParaRPr lang="zh-TW" altLang="en-US" sz="40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  <p:cxnSp>
          <p:nvCxnSpPr>
            <p:cNvPr id="81" name="直線接點 80"/>
            <p:cNvCxnSpPr/>
            <p:nvPr/>
          </p:nvCxnSpPr>
          <p:spPr>
            <a:xfrm flipH="1" flipV="1">
              <a:off x="933898" y="1718811"/>
              <a:ext cx="4892" cy="1056147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V="1">
              <a:off x="2411760" y="2749985"/>
              <a:ext cx="0" cy="843562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V="1">
              <a:off x="1619672" y="2266182"/>
              <a:ext cx="690" cy="373808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H="1">
              <a:off x="938790" y="2774957"/>
              <a:ext cx="1508974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H="1" flipV="1">
              <a:off x="2771800" y="2596337"/>
              <a:ext cx="4892" cy="117020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H="1">
              <a:off x="933898" y="3585655"/>
              <a:ext cx="1508974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flipH="1" flipV="1">
              <a:off x="938790" y="3547802"/>
              <a:ext cx="5044" cy="889307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V="1">
              <a:off x="3102726" y="2593379"/>
              <a:ext cx="0" cy="1300715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619672" y="2596337"/>
              <a:ext cx="1501938" cy="1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V="1">
              <a:off x="1292792" y="3738295"/>
              <a:ext cx="1501938" cy="1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1603234" y="3853317"/>
              <a:ext cx="1501938" cy="1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292792" y="3704016"/>
              <a:ext cx="0" cy="734163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H="1" flipV="1">
              <a:off x="1620362" y="3826456"/>
              <a:ext cx="4892" cy="610653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群組 102"/>
          <p:cNvGrpSpPr/>
          <p:nvPr/>
        </p:nvGrpSpPr>
        <p:grpSpPr>
          <a:xfrm>
            <a:off x="7184702" y="2266182"/>
            <a:ext cx="632616" cy="618125"/>
            <a:chOff x="7184702" y="2260629"/>
            <a:chExt cx="632616" cy="618125"/>
          </a:xfrm>
        </p:grpSpPr>
        <p:cxnSp>
          <p:nvCxnSpPr>
            <p:cNvPr id="34" name="直線接點 33"/>
            <p:cNvCxnSpPr/>
            <p:nvPr/>
          </p:nvCxnSpPr>
          <p:spPr>
            <a:xfrm flipH="1" flipV="1">
              <a:off x="7782542" y="2260629"/>
              <a:ext cx="6186" cy="60010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H="1">
              <a:off x="7212018" y="2260629"/>
              <a:ext cx="600342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H="1">
              <a:off x="7184702" y="2878754"/>
              <a:ext cx="632616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114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00"/>
                            </p:stCondLst>
                            <p:childTnLst>
                              <p:par>
                                <p:cTn id="31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7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2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00"/>
                            </p:stCondLst>
                            <p:childTnLst>
                              <p:par>
                                <p:cTn id="92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00"/>
                            </p:stCondLst>
                            <p:childTnLst>
                              <p:par>
                                <p:cTn id="9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8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8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58" grpId="0" animBg="1"/>
      <p:bldP spid="58" grpId="1" animBg="1"/>
      <p:bldP spid="66" grpId="0" animBg="1"/>
      <p:bldP spid="66" grpId="1" animBg="1"/>
      <p:bldP spid="14" grpId="0" animBg="1"/>
      <p:bldP spid="15" grpId="0" animBg="1"/>
      <p:bldP spid="17" grpId="0" animBg="1"/>
      <p:bldP spid="19" grpId="0" animBg="1"/>
      <p:bldP spid="20" grpId="0" animBg="1"/>
      <p:bldP spid="20" grpId="1" animBg="1"/>
      <p:bldP spid="59" grpId="0" animBg="1"/>
      <p:bldP spid="59" grpId="1" animBg="1"/>
      <p:bldP spid="68" grpId="0" animBg="1"/>
      <p:bldP spid="68" grpId="1" animBg="1"/>
      <p:bldP spid="75" grpId="0" animBg="1"/>
      <p:bldP spid="76" grpId="0" animBg="1"/>
      <p:bldP spid="77" grpId="0" animBg="1"/>
      <p:bldP spid="7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橢圓 76"/>
          <p:cNvSpPr/>
          <p:nvPr/>
        </p:nvSpPr>
        <p:spPr>
          <a:xfrm>
            <a:off x="1849744" y="2704827"/>
            <a:ext cx="167236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8014399" y="2213865"/>
            <a:ext cx="903158" cy="816749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橢圓 57"/>
          <p:cNvSpPr/>
          <p:nvPr/>
        </p:nvSpPr>
        <p:spPr>
          <a:xfrm>
            <a:off x="6198325" y="141295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9572" y="6093296"/>
            <a:ext cx="7002778" cy="522058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3.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按下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OFF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 按紐，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MCR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復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歸及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滅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GL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中特圓體" pitchFamily="49" charset="-120"/>
                <a:ea typeface="華康中特圓體" pitchFamily="49" charset="-120"/>
              </a:rPr>
              <a:t>亮，馬達停止。</a:t>
            </a:r>
            <a:endParaRPr lang="zh-TW" altLang="en-US" sz="2000" dirty="0">
              <a:solidFill>
                <a:schemeClr val="accent6">
                  <a:lumMod val="50000"/>
                </a:schemeClr>
              </a:solidFill>
              <a:latin typeface="華康中特圓體" pitchFamily="49" charset="-120"/>
              <a:ea typeface="華康中特圓體" pitchFamily="49" charset="-12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926596" y="1686093"/>
            <a:ext cx="7701596" cy="3655341"/>
            <a:chOff x="926596" y="1686093"/>
            <a:chExt cx="7701596" cy="3655341"/>
          </a:xfrm>
        </p:grpSpPr>
        <p:cxnSp>
          <p:nvCxnSpPr>
            <p:cNvPr id="12" name="直線接點 11"/>
            <p:cNvCxnSpPr/>
            <p:nvPr/>
          </p:nvCxnSpPr>
          <p:spPr>
            <a:xfrm flipV="1">
              <a:off x="926596" y="1686093"/>
              <a:ext cx="7560840" cy="2250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H="1" flipV="1">
              <a:off x="8472803" y="1696307"/>
              <a:ext cx="12373" cy="213774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 flipV="1">
              <a:off x="8482914" y="4063412"/>
              <a:ext cx="2260" cy="126025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17"/>
            <p:cNvSpPr/>
            <p:nvPr/>
          </p:nvSpPr>
          <p:spPr>
            <a:xfrm>
              <a:off x="8342157" y="3834046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9" name="直線接點 28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flipV="1">
              <a:off x="3771695" y="5317769"/>
              <a:ext cx="4715741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6784209" y="515366"/>
            <a:ext cx="23597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反轉</a:t>
            </a:r>
            <a:r>
              <a:rPr lang="zh-TW" altLang="en-US" sz="4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少女文字W5(P)" pitchFamily="82" charset="-120"/>
                <a:ea typeface="華康少女文字W5(P)" pitchFamily="82" charset="-120"/>
              </a:rPr>
              <a:t>模式</a:t>
            </a:r>
          </a:p>
          <a:p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84490" y="6149917"/>
            <a:ext cx="171847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2867590" y="6158433"/>
            <a:ext cx="182720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4768096" y="6158433"/>
            <a:ext cx="71785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5560828" y="6167360"/>
            <a:ext cx="120081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動作按鈕: 下一項 19">
            <a:hlinkClick r:id="" action="ppaction://noaction" highlightClick="1"/>
          </p:cNvPr>
          <p:cNvSpPr/>
          <p:nvPr/>
        </p:nvSpPr>
        <p:spPr>
          <a:xfrm>
            <a:off x="8172400" y="595133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926595" y="459076"/>
            <a:ext cx="686261" cy="1754789"/>
            <a:chOff x="926595" y="459076"/>
            <a:chExt cx="686261" cy="1754789"/>
          </a:xfrm>
        </p:grpSpPr>
        <p:cxnSp>
          <p:nvCxnSpPr>
            <p:cNvPr id="30" name="直線接點 29"/>
            <p:cNvCxnSpPr/>
            <p:nvPr/>
          </p:nvCxnSpPr>
          <p:spPr>
            <a:xfrm flipH="1">
              <a:off x="926595" y="515366"/>
              <a:ext cx="10132" cy="120344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612856" y="459076"/>
              <a:ext cx="0" cy="1754789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右彎箭號 58"/>
          <p:cNvSpPr/>
          <p:nvPr/>
        </p:nvSpPr>
        <p:spPr>
          <a:xfrm rot="10800000">
            <a:off x="6649904" y="1793707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2204449" y="2463307"/>
            <a:ext cx="6175298" cy="862893"/>
            <a:chOff x="2207326" y="2454497"/>
            <a:chExt cx="6175298" cy="862893"/>
          </a:xfrm>
        </p:grpSpPr>
        <p:pic>
          <p:nvPicPr>
            <p:cNvPr id="60" name="圖片 5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1504" y="2454497"/>
              <a:ext cx="149754" cy="154434"/>
            </a:xfrm>
            <a:prstGeom prst="rect">
              <a:avLst/>
            </a:prstGeom>
          </p:spPr>
        </p:pic>
        <p:pic>
          <p:nvPicPr>
            <p:cNvPr id="61" name="圖片 6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1967" y="2531714"/>
              <a:ext cx="150657" cy="138102"/>
            </a:xfrm>
            <a:prstGeom prst="rect">
              <a:avLst/>
            </a:prstGeom>
          </p:spPr>
        </p:pic>
        <p:pic>
          <p:nvPicPr>
            <p:cNvPr id="62" name="圖片 6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5034" y="3120671"/>
              <a:ext cx="150657" cy="138102"/>
            </a:xfrm>
            <a:prstGeom prst="rect">
              <a:avLst/>
            </a:prstGeom>
          </p:spPr>
        </p:pic>
        <p:pic>
          <p:nvPicPr>
            <p:cNvPr id="63" name="圖片 6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7326" y="3153991"/>
              <a:ext cx="149754" cy="154434"/>
            </a:xfrm>
            <a:prstGeom prst="rect">
              <a:avLst/>
            </a:prstGeom>
          </p:spPr>
        </p:pic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9047" y="3162956"/>
              <a:ext cx="149754" cy="154434"/>
            </a:xfrm>
            <a:prstGeom prst="rect">
              <a:avLst/>
            </a:prstGeom>
          </p:spPr>
        </p:pic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4583" y="3146722"/>
              <a:ext cx="149754" cy="154434"/>
            </a:xfrm>
            <a:prstGeom prst="rect">
              <a:avLst/>
            </a:prstGeom>
          </p:spPr>
        </p:pic>
      </p:grpSp>
      <p:sp>
        <p:nvSpPr>
          <p:cNvPr id="68" name="動作按鈕: 下一項 67">
            <a:hlinkClick r:id="" action="ppaction://noaction" highlightClick="1"/>
          </p:cNvPr>
          <p:cNvSpPr/>
          <p:nvPr/>
        </p:nvSpPr>
        <p:spPr>
          <a:xfrm>
            <a:off x="8192855" y="573531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動作按鈕: 下一項 74">
            <a:hlinkClick r:id="" action="ppaction://noaction" highlightClick="1"/>
          </p:cNvPr>
          <p:cNvSpPr/>
          <p:nvPr/>
        </p:nvSpPr>
        <p:spPr>
          <a:xfrm>
            <a:off x="8387596" y="596709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9" name="圖片 7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804" y="1918459"/>
            <a:ext cx="150657" cy="138102"/>
          </a:xfrm>
          <a:prstGeom prst="rect">
            <a:avLst/>
          </a:prstGeom>
        </p:spPr>
      </p:pic>
      <p:grpSp>
        <p:nvGrpSpPr>
          <p:cNvPr id="80" name="群組 79"/>
          <p:cNvGrpSpPr/>
          <p:nvPr/>
        </p:nvGrpSpPr>
        <p:grpSpPr>
          <a:xfrm>
            <a:off x="2211290" y="2492825"/>
            <a:ext cx="6187397" cy="804070"/>
            <a:chOff x="2188192" y="1905137"/>
            <a:chExt cx="6187397" cy="804070"/>
          </a:xfrm>
        </p:grpSpPr>
        <p:pic>
          <p:nvPicPr>
            <p:cNvPr id="81" name="圖片 8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0060" y="2528808"/>
              <a:ext cx="149754" cy="154434"/>
            </a:xfrm>
            <a:prstGeom prst="rect">
              <a:avLst/>
            </a:prstGeom>
          </p:spPr>
        </p:pic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8192" y="2571105"/>
              <a:ext cx="150657" cy="138102"/>
            </a:xfrm>
            <a:prstGeom prst="rect">
              <a:avLst/>
            </a:prstGeom>
          </p:spPr>
        </p:pic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2639" y="2569828"/>
              <a:ext cx="150657" cy="138102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3757" y="2553594"/>
              <a:ext cx="150657" cy="138102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5529" y="1905137"/>
              <a:ext cx="150657" cy="138102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5835" y="1952836"/>
              <a:ext cx="149754" cy="154434"/>
            </a:xfrm>
            <a:prstGeom prst="rect">
              <a:avLst/>
            </a:prstGeom>
          </p:spPr>
        </p:pic>
      </p:grpSp>
      <p:grpSp>
        <p:nvGrpSpPr>
          <p:cNvPr id="76" name="群組 75"/>
          <p:cNvGrpSpPr/>
          <p:nvPr/>
        </p:nvGrpSpPr>
        <p:grpSpPr>
          <a:xfrm>
            <a:off x="683568" y="1718811"/>
            <a:ext cx="2438042" cy="4122457"/>
            <a:chOff x="683568" y="1718811"/>
            <a:chExt cx="2438042" cy="4122457"/>
          </a:xfrm>
        </p:grpSpPr>
        <p:sp>
          <p:nvSpPr>
            <p:cNvPr id="78" name="矩形 77"/>
            <p:cNvSpPr/>
            <p:nvPr/>
          </p:nvSpPr>
          <p:spPr>
            <a:xfrm>
              <a:off x="683568" y="4977172"/>
              <a:ext cx="2268252" cy="864096"/>
            </a:xfrm>
            <a:prstGeom prst="rect">
              <a:avLst/>
            </a:prstGeom>
            <a:solidFill>
              <a:srgbClr val="FF0000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dirty="0" smtClean="0">
                  <a:solidFill>
                    <a:srgbClr val="FF0000"/>
                  </a:solidFill>
                  <a:latin typeface="華康海報體W9" pitchFamily="81" charset="-120"/>
                  <a:ea typeface="華康海報體W9" pitchFamily="81" charset="-120"/>
                </a:rPr>
                <a:t>反轉</a:t>
              </a:r>
              <a:endParaRPr lang="zh-TW" altLang="en-US" sz="4000" dirty="0">
                <a:solidFill>
                  <a:srgbClr val="FF0000"/>
                </a:solidFill>
                <a:latin typeface="華康海報體W9" pitchFamily="81" charset="-120"/>
                <a:ea typeface="華康海報體W9" pitchFamily="81" charset="-120"/>
              </a:endParaRPr>
            </a:p>
          </p:txBody>
        </p:sp>
        <p:cxnSp>
          <p:nvCxnSpPr>
            <p:cNvPr id="87" name="直線接點 86"/>
            <p:cNvCxnSpPr/>
            <p:nvPr/>
          </p:nvCxnSpPr>
          <p:spPr>
            <a:xfrm flipH="1" flipV="1">
              <a:off x="933898" y="1718811"/>
              <a:ext cx="4892" cy="1056147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V="1">
              <a:off x="2411760" y="2749985"/>
              <a:ext cx="0" cy="843562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V="1">
              <a:off x="1619672" y="2266182"/>
              <a:ext cx="690" cy="373808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H="1">
              <a:off x="938790" y="2774957"/>
              <a:ext cx="1508974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H="1" flipV="1">
              <a:off x="2771800" y="2596337"/>
              <a:ext cx="4892" cy="1170200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H="1">
              <a:off x="933898" y="3585655"/>
              <a:ext cx="1508974" cy="0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H="1" flipV="1">
              <a:off x="938790" y="3547802"/>
              <a:ext cx="5044" cy="889307"/>
            </a:xfrm>
            <a:prstGeom prst="line">
              <a:avLst/>
            </a:prstGeom>
            <a:ln w="76200">
              <a:solidFill>
                <a:schemeClr val="tx1">
                  <a:alpha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V="1">
              <a:off x="3102726" y="2593379"/>
              <a:ext cx="0" cy="1300715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1619672" y="2596337"/>
              <a:ext cx="1501938" cy="1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V="1">
              <a:off x="1292792" y="3738295"/>
              <a:ext cx="1501938" cy="1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1603234" y="3853317"/>
              <a:ext cx="1501938" cy="1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 flipV="1">
              <a:off x="1292792" y="3704016"/>
              <a:ext cx="0" cy="734163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H="1" flipV="1">
              <a:off x="1620362" y="3826456"/>
              <a:ext cx="4892" cy="610653"/>
            </a:xfrm>
            <a:prstGeom prst="line">
              <a:avLst/>
            </a:prstGeom>
            <a:ln w="76200">
              <a:solidFill>
                <a:srgbClr val="C00000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群組 99"/>
          <p:cNvGrpSpPr/>
          <p:nvPr/>
        </p:nvGrpSpPr>
        <p:grpSpPr>
          <a:xfrm>
            <a:off x="926596" y="1697343"/>
            <a:ext cx="6995870" cy="3644091"/>
            <a:chOff x="926596" y="1697343"/>
            <a:chExt cx="6995870" cy="3644091"/>
          </a:xfrm>
        </p:grpSpPr>
        <p:cxnSp>
          <p:nvCxnSpPr>
            <p:cNvPr id="101" name="直線接點 100"/>
            <p:cNvCxnSpPr/>
            <p:nvPr/>
          </p:nvCxnSpPr>
          <p:spPr>
            <a:xfrm flipV="1">
              <a:off x="926596" y="1697343"/>
              <a:ext cx="5661628" cy="11252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 flipV="1">
              <a:off x="6562813" y="1697343"/>
              <a:ext cx="6186" cy="58450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H="1" flipV="1">
              <a:off x="6114639" y="4869160"/>
              <a:ext cx="1130" cy="47227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橢圓 103"/>
            <p:cNvSpPr/>
            <p:nvPr/>
          </p:nvSpPr>
          <p:spPr>
            <a:xfrm>
              <a:off x="7636431" y="3817825"/>
              <a:ext cx="28603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5" name="直線接點 104"/>
            <p:cNvCxnSpPr/>
            <p:nvPr/>
          </p:nvCxnSpPr>
          <p:spPr>
            <a:xfrm>
              <a:off x="1583160" y="2232454"/>
              <a:ext cx="2205529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3771695" y="5329021"/>
              <a:ext cx="235787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H="1" flipV="1">
              <a:off x="3773699" y="2236088"/>
              <a:ext cx="14990" cy="310534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>
              <a:stCxn id="104" idx="0"/>
            </p:cNvCxnSpPr>
            <p:nvPr/>
          </p:nvCxnSpPr>
          <p:spPr>
            <a:xfrm flipV="1">
              <a:off x="7779449" y="3533029"/>
              <a:ext cx="3093" cy="28479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 flipH="1" flipV="1">
              <a:off x="7157588" y="2925973"/>
              <a:ext cx="9958" cy="881739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 flipV="1">
              <a:off x="7164288" y="4073449"/>
              <a:ext cx="0" cy="277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 flipV="1">
              <a:off x="7776356" y="4073449"/>
              <a:ext cx="0" cy="277526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 flipV="1">
              <a:off x="6534724" y="4293096"/>
              <a:ext cx="2260" cy="423587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>
              <a:off x="6188315" y="4712600"/>
              <a:ext cx="380684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6516216" y="4316101"/>
              <a:ext cx="1296144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V="1">
              <a:off x="7158766" y="3545549"/>
              <a:ext cx="653594" cy="1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6529348" y="2260629"/>
              <a:ext cx="682670" cy="0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V="1">
              <a:off x="6114639" y="4686783"/>
              <a:ext cx="104322" cy="192564"/>
            </a:xfrm>
            <a:prstGeom prst="line">
              <a:avLst/>
            </a:prstGeom>
            <a:ln w="76200">
              <a:solidFill>
                <a:srgbClr val="FF66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7009229" y="3808484"/>
              <a:ext cx="299075" cy="279030"/>
            </a:xfrm>
            <a:prstGeom prst="ellipse">
              <a:avLst/>
            </a:prstGeom>
            <a:solidFill>
              <a:srgbClr val="FF66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23" name="直線接點 122"/>
          <p:cNvCxnSpPr/>
          <p:nvPr/>
        </p:nvCxnSpPr>
        <p:spPr>
          <a:xfrm flipV="1">
            <a:off x="7157588" y="2293177"/>
            <a:ext cx="0" cy="632796"/>
          </a:xfrm>
          <a:prstGeom prst="line">
            <a:avLst/>
          </a:prstGeom>
          <a:ln w="76200">
            <a:solidFill>
              <a:srgbClr val="FF66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39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00"/>
                            </p:stCondLst>
                            <p:childTnLst>
                              <p:par>
                                <p:cTn id="2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00"/>
                            </p:stCondLst>
                            <p:childTnLst>
                              <p:par>
                                <p:cTn id="3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9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600"/>
                            </p:stCondLst>
                            <p:childTnLst>
                              <p:par>
                                <p:cTn id="81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6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67" grpId="0" animBg="1"/>
      <p:bldP spid="67" grpId="1" animBg="1"/>
      <p:bldP spid="58" grpId="0" animBg="1"/>
      <p:bldP spid="58" grpId="1" animBg="1"/>
      <p:bldP spid="14" grpId="0" animBg="1"/>
      <p:bldP spid="15" grpId="0" animBg="1"/>
      <p:bldP spid="17" grpId="0" animBg="1"/>
      <p:bldP spid="19" grpId="0" animBg="1"/>
      <p:bldP spid="20" grpId="0" animBg="1"/>
      <p:bldP spid="20" grpId="1" animBg="1"/>
      <p:bldP spid="59" grpId="0" animBg="1"/>
      <p:bldP spid="59" grpId="1" animBg="1"/>
      <p:bldP spid="68" grpId="0" animBg="1"/>
      <p:bldP spid="68" grpId="1" animBg="1"/>
      <p:bldP spid="7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257</Words>
  <Application>Microsoft Office PowerPoint</Application>
  <PresentationFormat>如螢幕大小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按  繼續…</dc:title>
  <dc:creator>Admin</dc:creator>
  <cp:lastModifiedBy>Admin</cp:lastModifiedBy>
  <cp:revision>49</cp:revision>
  <dcterms:created xsi:type="dcterms:W3CDTF">2019-06-03T00:36:59Z</dcterms:created>
  <dcterms:modified xsi:type="dcterms:W3CDTF">2019-07-14T10:13:07Z</dcterms:modified>
</cp:coreProperties>
</file>