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42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02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54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65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159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35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73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127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7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76161-FEBC-4975-A31D-CA062B8FDCF3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4BAFF-B389-4D75-952C-9391A21610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73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0513"/>
            <a:ext cx="12192000" cy="11771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TW" sz="1300" b="1" dirty="0" smtClean="0"/>
              <a:t/>
            </a:r>
            <a:br>
              <a:rPr lang="en-US" altLang="zh-TW" sz="1300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sz="7300" b="1" dirty="0" smtClean="0"/>
              <a:t>新冠狀病毒肺炎防疫大作戰</a:t>
            </a:r>
            <a:endParaRPr lang="zh-TW" altLang="en-US" sz="73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7124" y="1776244"/>
            <a:ext cx="4771697" cy="2312275"/>
          </a:xfrm>
        </p:spPr>
        <p:txBody>
          <a:bodyPr>
            <a:noAutofit/>
          </a:bodyPr>
          <a:lstStyle/>
          <a:p>
            <a:r>
              <a:rPr lang="en-US" altLang="zh-TW" sz="4800" b="1" dirty="0" smtClean="0"/>
              <a:t>2</a:t>
            </a:r>
            <a:r>
              <a:rPr lang="zh-TW" altLang="en-US" sz="4800" b="1" dirty="0" smtClean="0"/>
              <a:t>月</a:t>
            </a:r>
            <a:r>
              <a:rPr lang="en-US" altLang="zh-TW" sz="4800" b="1" dirty="0" smtClean="0"/>
              <a:t>25</a:t>
            </a:r>
            <a:r>
              <a:rPr lang="zh-TW" altLang="en-US" sz="4800" b="1" dirty="0" smtClean="0"/>
              <a:t>日起</a:t>
            </a:r>
            <a:endParaRPr lang="en-US" altLang="zh-TW" sz="4800" b="1" dirty="0" smtClean="0"/>
          </a:p>
          <a:p>
            <a:r>
              <a:rPr lang="zh-TW" altLang="en-US" sz="4800" b="1" dirty="0"/>
              <a:t>校</a:t>
            </a:r>
            <a:r>
              <a:rPr lang="zh-TW" altLang="en-US" sz="4800" b="1" dirty="0" smtClean="0"/>
              <a:t>門口</a:t>
            </a:r>
            <a:r>
              <a:rPr lang="en-US" altLang="zh-TW" sz="4800" b="1" dirty="0" smtClean="0"/>
              <a:t>(</a:t>
            </a:r>
            <a:r>
              <a:rPr lang="zh-TW" altLang="en-US" sz="4800" b="1" dirty="0" smtClean="0"/>
              <a:t>後門</a:t>
            </a:r>
            <a:r>
              <a:rPr lang="en-US" altLang="zh-TW" sz="4800" b="1" dirty="0" smtClean="0"/>
              <a:t>)</a:t>
            </a:r>
          </a:p>
          <a:p>
            <a:r>
              <a:rPr lang="zh-TW" altLang="en-US" sz="4800" b="1" dirty="0" smtClean="0"/>
              <a:t>防疫動線圖</a:t>
            </a:r>
            <a:endParaRPr lang="zh-TW" altLang="en-US" sz="4800" b="1" dirty="0"/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6243143" y="4645570"/>
            <a:ext cx="5775430" cy="867108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800" b="1" dirty="0" smtClean="0">
                <a:solidFill>
                  <a:prstClr val="black"/>
                </a:solidFill>
              </a:rPr>
              <a:t>請先行在家量測體溫</a:t>
            </a:r>
            <a:endParaRPr lang="zh-TW" altLang="en-US" sz="4800" b="1" dirty="0">
              <a:solidFill>
                <a:prstClr val="black"/>
              </a:solidFill>
            </a:endParaRPr>
          </a:p>
        </p:txBody>
      </p:sp>
      <p:cxnSp>
        <p:nvCxnSpPr>
          <p:cNvPr id="10" name="直線接點 9"/>
          <p:cNvCxnSpPr/>
          <p:nvPr/>
        </p:nvCxnSpPr>
        <p:spPr>
          <a:xfrm flipV="1">
            <a:off x="-10509" y="2815595"/>
            <a:ext cx="2220439" cy="195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V="1">
            <a:off x="4246184" y="2815595"/>
            <a:ext cx="1809212" cy="15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H="1">
            <a:off x="4256690" y="2689475"/>
            <a:ext cx="6" cy="2429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861854" y="2309659"/>
            <a:ext cx="92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prstClr val="black"/>
                </a:solidFill>
              </a:rPr>
              <a:t>東</a:t>
            </a:r>
            <a:r>
              <a:rPr lang="zh-TW" altLang="en-US" b="1" dirty="0" smtClean="0">
                <a:solidFill>
                  <a:prstClr val="black"/>
                </a:solidFill>
              </a:rPr>
              <a:t>龍路</a:t>
            </a:r>
            <a:endParaRPr lang="zh-TW" altLang="en-US" b="1" dirty="0">
              <a:solidFill>
                <a:prstClr val="black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661331" y="2314912"/>
            <a:ext cx="92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prstClr val="black"/>
                </a:solidFill>
              </a:rPr>
              <a:t>東龍路</a:t>
            </a:r>
            <a:endParaRPr lang="zh-TW" altLang="en-US" b="1" dirty="0">
              <a:solidFill>
                <a:prstClr val="black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3965021" y="4380187"/>
            <a:ext cx="90126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prstClr val="black"/>
                </a:solidFill>
              </a:rPr>
              <a:t>覆檢區</a:t>
            </a:r>
            <a:endParaRPr lang="en-US" altLang="zh-TW" b="1" dirty="0" smtClean="0">
              <a:solidFill>
                <a:prstClr val="black"/>
              </a:solidFill>
            </a:endParaRPr>
          </a:p>
        </p:txBody>
      </p:sp>
      <p:sp>
        <p:nvSpPr>
          <p:cNvPr id="38" name="流程圖: 接點 37"/>
          <p:cNvSpPr/>
          <p:nvPr/>
        </p:nvSpPr>
        <p:spPr>
          <a:xfrm>
            <a:off x="2228191" y="2603943"/>
            <a:ext cx="231228" cy="250667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9" name="流程圖: 接點 38"/>
          <p:cNvSpPr/>
          <p:nvPr/>
        </p:nvSpPr>
        <p:spPr>
          <a:xfrm>
            <a:off x="3988667" y="2619708"/>
            <a:ext cx="231228" cy="250667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1" name="流程圖: 接點 40"/>
          <p:cNvSpPr/>
          <p:nvPr/>
        </p:nvSpPr>
        <p:spPr>
          <a:xfrm>
            <a:off x="4114792" y="4784842"/>
            <a:ext cx="231228" cy="250667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2" name="流程圖: 接點 41"/>
          <p:cNvSpPr/>
          <p:nvPr/>
        </p:nvSpPr>
        <p:spPr>
          <a:xfrm>
            <a:off x="4435365" y="4779585"/>
            <a:ext cx="231228" cy="250667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3473668" y="6117022"/>
            <a:ext cx="53340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prstClr val="black"/>
                </a:solidFill>
              </a:rPr>
              <a:t>桃園市立龍潭高中關心您</a:t>
            </a:r>
            <a:endParaRPr lang="zh-TW" altLang="en-US" sz="3600" b="1" dirty="0">
              <a:solidFill>
                <a:prstClr val="black"/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2928585" y="2794697"/>
            <a:ext cx="66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prstClr val="black"/>
                </a:solidFill>
              </a:rPr>
              <a:t>車道</a:t>
            </a:r>
            <a:endParaRPr lang="zh-TW" altLang="en-US" b="1" dirty="0">
              <a:solidFill>
                <a:prstClr val="black"/>
              </a:solidFill>
            </a:endParaRPr>
          </a:p>
        </p:txBody>
      </p:sp>
      <p:pic>
        <p:nvPicPr>
          <p:cNvPr id="58" name="圖片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074" y="6110177"/>
            <a:ext cx="697992" cy="670560"/>
          </a:xfrm>
          <a:prstGeom prst="rect">
            <a:avLst/>
          </a:prstGeom>
        </p:spPr>
      </p:pic>
      <p:pic>
        <p:nvPicPr>
          <p:cNvPr id="59" name="圖片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672" y="6094410"/>
            <a:ext cx="697992" cy="67056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951876" y="1411345"/>
            <a:ext cx="196017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/>
              <a:t>農會超市</a:t>
            </a:r>
            <a:endParaRPr lang="zh-TW" altLang="en-US" sz="3200" b="1" dirty="0"/>
          </a:p>
        </p:txBody>
      </p:sp>
      <p:cxnSp>
        <p:nvCxnSpPr>
          <p:cNvPr id="8" name="直線接點 7"/>
          <p:cNvCxnSpPr/>
          <p:nvPr/>
        </p:nvCxnSpPr>
        <p:spPr>
          <a:xfrm flipV="1">
            <a:off x="0" y="2133600"/>
            <a:ext cx="2762074" cy="105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3815254" y="2133600"/>
            <a:ext cx="2240142" cy="52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flipV="1">
            <a:off x="3815254" y="1282262"/>
            <a:ext cx="0" cy="851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 flipV="1">
            <a:off x="2769491" y="1287522"/>
            <a:ext cx="0" cy="851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2209930" y="2688017"/>
            <a:ext cx="0" cy="2627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flipV="1">
            <a:off x="94593" y="5065986"/>
            <a:ext cx="5108028" cy="13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1800401" y="5396621"/>
            <a:ext cx="1468316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籃球場</a:t>
            </a:r>
            <a:endParaRPr lang="zh-TW" altLang="en-US" sz="3200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578771" y="2887715"/>
            <a:ext cx="919661" cy="92333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非自主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檢測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走</a:t>
            </a:r>
            <a:r>
              <a:rPr lang="zh-TW" altLang="en-US" b="1" dirty="0"/>
              <a:t>道</a:t>
            </a:r>
          </a:p>
        </p:txBody>
      </p:sp>
      <p:sp>
        <p:nvSpPr>
          <p:cNvPr id="62" name="文字方塊 61"/>
          <p:cNvSpPr txBox="1"/>
          <p:nvPr/>
        </p:nvSpPr>
        <p:spPr>
          <a:xfrm>
            <a:off x="2217684" y="2892971"/>
            <a:ext cx="664299" cy="92333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自主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檢測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走</a:t>
            </a:r>
            <a:r>
              <a:rPr lang="zh-TW" altLang="en-US" b="1" dirty="0"/>
              <a:t>道</a:t>
            </a:r>
          </a:p>
        </p:txBody>
      </p:sp>
      <p:sp>
        <p:nvSpPr>
          <p:cNvPr id="36" name="上彎箭號 35"/>
          <p:cNvSpPr/>
          <p:nvPr/>
        </p:nvSpPr>
        <p:spPr>
          <a:xfrm rot="5400000">
            <a:off x="3111066" y="3457899"/>
            <a:ext cx="872358" cy="66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接點 47"/>
          <p:cNvCxnSpPr/>
          <p:nvPr/>
        </p:nvCxnSpPr>
        <p:spPr>
          <a:xfrm>
            <a:off x="5202621" y="5065986"/>
            <a:ext cx="0" cy="79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94593" y="3058929"/>
            <a:ext cx="1986455" cy="169059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1" name="直線接點 50"/>
          <p:cNvCxnSpPr/>
          <p:nvPr/>
        </p:nvCxnSpPr>
        <p:spPr>
          <a:xfrm flipV="1">
            <a:off x="94593" y="3037490"/>
            <a:ext cx="515007" cy="4099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>
            <a:stCxn id="49" idx="1"/>
            <a:endCxn id="49" idx="0"/>
          </p:cNvCxnSpPr>
          <p:nvPr/>
        </p:nvCxnSpPr>
        <p:spPr>
          <a:xfrm flipV="1">
            <a:off x="94593" y="3058929"/>
            <a:ext cx="993228" cy="8452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flipV="1">
            <a:off x="94593" y="3048000"/>
            <a:ext cx="1513490" cy="13132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flipV="1">
            <a:off x="94593" y="3058929"/>
            <a:ext cx="1986455" cy="16905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 flipV="1">
            <a:off x="630621" y="3552497"/>
            <a:ext cx="1450427" cy="11970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>
            <a:stCxn id="49" idx="2"/>
            <a:endCxn id="49" idx="3"/>
          </p:cNvCxnSpPr>
          <p:nvPr/>
        </p:nvCxnSpPr>
        <p:spPr>
          <a:xfrm flipV="1">
            <a:off x="1087821" y="3972910"/>
            <a:ext cx="1014248" cy="7766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 flipV="1">
            <a:off x="1615836" y="4380187"/>
            <a:ext cx="465212" cy="3693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4619008" y="2980264"/>
            <a:ext cx="1376856" cy="60174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6" name="直線接點 85"/>
          <p:cNvCxnSpPr>
            <a:stCxn id="84" idx="1"/>
            <a:endCxn id="84" idx="1"/>
          </p:cNvCxnSpPr>
          <p:nvPr/>
        </p:nvCxnSpPr>
        <p:spPr>
          <a:xfrm>
            <a:off x="4619008" y="32811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/>
          <p:nvPr/>
        </p:nvCxnSpPr>
        <p:spPr>
          <a:xfrm flipV="1">
            <a:off x="4619007" y="2990194"/>
            <a:ext cx="1376857" cy="6033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 flipV="1">
            <a:off x="4619007" y="2978647"/>
            <a:ext cx="906381" cy="4267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 flipV="1">
            <a:off x="4619008" y="2974430"/>
            <a:ext cx="453189" cy="24364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接點 99"/>
          <p:cNvCxnSpPr>
            <a:endCxn id="84" idx="3"/>
          </p:cNvCxnSpPr>
          <p:nvPr/>
        </p:nvCxnSpPr>
        <p:spPr>
          <a:xfrm flipV="1">
            <a:off x="5123786" y="3205655"/>
            <a:ext cx="856600" cy="3763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 flipH="1">
            <a:off x="5633545" y="3405354"/>
            <a:ext cx="368510" cy="178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文字方塊 103"/>
          <p:cNvSpPr txBox="1"/>
          <p:nvPr/>
        </p:nvSpPr>
        <p:spPr>
          <a:xfrm>
            <a:off x="2819127" y="1332197"/>
            <a:ext cx="901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/>
              <a:t>中正路</a:t>
            </a:r>
            <a:endParaRPr lang="en-US" altLang="zh-TW" b="1" dirty="0" smtClean="0"/>
          </a:p>
          <a:p>
            <a:pPr algn="ctr"/>
            <a:r>
              <a:rPr lang="en-US" altLang="zh-TW" b="1" dirty="0" smtClean="0"/>
              <a:t>242</a:t>
            </a:r>
            <a:r>
              <a:rPr lang="zh-TW" altLang="en-US" b="1" dirty="0" smtClean="0"/>
              <a:t>巷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73002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45</Words>
  <Application>Microsoft Office PowerPoint</Application>
  <PresentationFormat>寬螢幕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  新冠狀病毒肺炎防疫大作戰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新冠狀病毒肺炎防疫大作戰</dc:title>
  <dc:creator>user</dc:creator>
  <cp:lastModifiedBy>Windows 使用者</cp:lastModifiedBy>
  <cp:revision>25</cp:revision>
  <dcterms:created xsi:type="dcterms:W3CDTF">2020-02-21T00:53:16Z</dcterms:created>
  <dcterms:modified xsi:type="dcterms:W3CDTF">2020-02-24T00:01:06Z</dcterms:modified>
</cp:coreProperties>
</file>