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1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6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878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80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86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913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93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395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86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733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88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2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73A0-E0CA-4135-A36C-DA7D9E31C330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F3FC4-03E4-426D-9AF7-EBDFADFB67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29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5.wav"/><Relationship Id="rId4" Type="http://schemas.openxmlformats.org/officeDocument/2006/relationships/audio" Target="../media/audio7.wav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8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3.wav"/><Relationship Id="rId7" Type="http://schemas.openxmlformats.org/officeDocument/2006/relationships/audio" Target="../media/audio9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10" Type="http://schemas.openxmlformats.org/officeDocument/2006/relationships/image" Target="../media/image3.png"/><Relationship Id="rId4" Type="http://schemas.openxmlformats.org/officeDocument/2006/relationships/audio" Target="../media/audio6.wav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10" Type="http://schemas.openxmlformats.org/officeDocument/2006/relationships/image" Target="../media/image3.png"/><Relationship Id="rId4" Type="http://schemas.openxmlformats.org/officeDocument/2006/relationships/audio" Target="../media/audio4.wav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audio" Target="../media/audio10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3.wav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647564" y="1736812"/>
            <a:ext cx="7772400" cy="673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第三題</a:t>
            </a:r>
          </a:p>
        </p:txBody>
      </p:sp>
      <p:sp>
        <p:nvSpPr>
          <p:cNvPr id="3" name="標題 3"/>
          <p:cNvSpPr txBox="1">
            <a:spLocks/>
          </p:cNvSpPr>
          <p:nvPr/>
        </p:nvSpPr>
        <p:spPr>
          <a:xfrm>
            <a:off x="706796" y="3104964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電動機故障警報電路</a:t>
            </a:r>
            <a:endParaRPr lang="zh-TW" altLang="en-US" sz="54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081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5575" y="5951588"/>
            <a:ext cx="5487818" cy="765702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7.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 故障排除將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滅，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     電路恢復成初始狀態。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763687" y="6021287"/>
            <a:ext cx="270362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303604" y="612677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右彎箭號 73"/>
          <p:cNvSpPr/>
          <p:nvPr/>
        </p:nvSpPr>
        <p:spPr>
          <a:xfrm rot="10800000">
            <a:off x="5149625" y="4365104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873" y="4345861"/>
            <a:ext cx="149754" cy="154434"/>
          </a:xfrm>
          <a:prstGeom prst="rect">
            <a:avLst/>
          </a:prstGeom>
        </p:spPr>
      </p:pic>
      <p:pic>
        <p:nvPicPr>
          <p:cNvPr id="79" name="圖片 7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736" y="4365104"/>
            <a:ext cx="150657" cy="138102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4577605" y="6021375"/>
            <a:ext cx="97622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0" name="群組 89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91" name="直線接點 90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橢圓 96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9" name="動作按鈕: 下一項 98">
            <a:hlinkClick r:id="" action="ppaction://noaction" highlightClick="1"/>
          </p:cNvPr>
          <p:cNvSpPr/>
          <p:nvPr/>
        </p:nvSpPr>
        <p:spPr>
          <a:xfrm>
            <a:off x="7992517" y="612677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2" name="群組 101"/>
          <p:cNvGrpSpPr/>
          <p:nvPr/>
        </p:nvGrpSpPr>
        <p:grpSpPr>
          <a:xfrm>
            <a:off x="3896526" y="1916832"/>
            <a:ext cx="1139588" cy="3024336"/>
            <a:chOff x="3896526" y="1916832"/>
            <a:chExt cx="1139588" cy="3024336"/>
          </a:xfrm>
        </p:grpSpPr>
        <p:cxnSp>
          <p:nvCxnSpPr>
            <p:cNvPr id="103" name="直線接點 102"/>
            <p:cNvCxnSpPr/>
            <p:nvPr/>
          </p:nvCxnSpPr>
          <p:spPr>
            <a:xfrm>
              <a:off x="4031940" y="1916832"/>
              <a:ext cx="7513" cy="198077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4031940" y="4180892"/>
              <a:ext cx="0" cy="29222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4031940" y="4473116"/>
              <a:ext cx="870738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 flipV="1">
              <a:off x="4926605" y="4473116"/>
              <a:ext cx="109509" cy="21602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5004673" y="4677738"/>
              <a:ext cx="0" cy="26343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橢圓 107"/>
            <p:cNvSpPr/>
            <p:nvPr/>
          </p:nvSpPr>
          <p:spPr>
            <a:xfrm>
              <a:off x="3896526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9" name="群組 108"/>
          <p:cNvGrpSpPr/>
          <p:nvPr/>
        </p:nvGrpSpPr>
        <p:grpSpPr>
          <a:xfrm>
            <a:off x="5544559" y="2312876"/>
            <a:ext cx="2280604" cy="874514"/>
            <a:chOff x="5544559" y="2312876"/>
            <a:chExt cx="2280604" cy="874514"/>
          </a:xfrm>
        </p:grpSpPr>
        <p:pic>
          <p:nvPicPr>
            <p:cNvPr id="110" name="圖片 10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559" y="2312876"/>
              <a:ext cx="149754" cy="154434"/>
            </a:xfrm>
            <a:prstGeom prst="rect">
              <a:avLst/>
            </a:prstGeom>
          </p:spPr>
        </p:pic>
        <p:pic>
          <p:nvPicPr>
            <p:cNvPr id="111" name="圖片 11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5409" y="3032956"/>
              <a:ext cx="149754" cy="154434"/>
            </a:xfrm>
            <a:prstGeom prst="rect">
              <a:avLst/>
            </a:prstGeom>
          </p:spPr>
        </p:pic>
      </p:grpSp>
      <p:sp>
        <p:nvSpPr>
          <p:cNvPr id="49" name="矩形 48"/>
          <p:cNvSpPr/>
          <p:nvPr/>
        </p:nvSpPr>
        <p:spPr>
          <a:xfrm>
            <a:off x="5738485" y="6021375"/>
            <a:ext cx="60540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3" name="群組 52"/>
          <p:cNvGrpSpPr/>
          <p:nvPr/>
        </p:nvGrpSpPr>
        <p:grpSpPr>
          <a:xfrm>
            <a:off x="5515113" y="2312876"/>
            <a:ext cx="2261218" cy="894186"/>
            <a:chOff x="5556880" y="2312876"/>
            <a:chExt cx="2261218" cy="894186"/>
          </a:xfrm>
        </p:grpSpPr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2981" y="2312876"/>
              <a:ext cx="150657" cy="138102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880" y="3068960"/>
              <a:ext cx="150657" cy="138102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5385"/>
              <a:ext cx="149754" cy="154434"/>
            </a:xfrm>
            <a:prstGeom prst="rect">
              <a:avLst/>
            </a:prstGeom>
          </p:spPr>
        </p:pic>
      </p:grpSp>
      <p:sp>
        <p:nvSpPr>
          <p:cNvPr id="57" name="動作按鈕: 下一項 56">
            <a:hlinkClick r:id="" action="ppaction://noaction" highlightClick="1"/>
          </p:cNvPr>
          <p:cNvSpPr/>
          <p:nvPr/>
        </p:nvSpPr>
        <p:spPr>
          <a:xfrm>
            <a:off x="8194816" y="612792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8" name="群組 57"/>
          <p:cNvGrpSpPr/>
          <p:nvPr/>
        </p:nvGrpSpPr>
        <p:grpSpPr>
          <a:xfrm>
            <a:off x="7771301" y="1880828"/>
            <a:ext cx="270828" cy="3060340"/>
            <a:chOff x="7771301" y="1880828"/>
            <a:chExt cx="270828" cy="3060340"/>
          </a:xfrm>
        </p:grpSpPr>
        <p:sp>
          <p:nvSpPr>
            <p:cNvPr id="59" name="橢圓 58"/>
            <p:cNvSpPr/>
            <p:nvPr/>
          </p:nvSpPr>
          <p:spPr>
            <a:xfrm>
              <a:off x="7771301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0" name="直線接點 59"/>
            <p:cNvCxnSpPr/>
            <p:nvPr/>
          </p:nvCxnSpPr>
          <p:spPr>
            <a:xfrm>
              <a:off x="7910380" y="1880828"/>
              <a:ext cx="0" cy="205222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7902867" y="4191487"/>
              <a:ext cx="0" cy="74968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矩形 61"/>
          <p:cNvSpPr/>
          <p:nvPr/>
        </p:nvSpPr>
        <p:spPr>
          <a:xfrm>
            <a:off x="1835696" y="6317517"/>
            <a:ext cx="248427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9" name="圖片 6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47" y="4373402"/>
            <a:ext cx="149754" cy="154434"/>
          </a:xfrm>
          <a:prstGeom prst="rect">
            <a:avLst/>
          </a:prstGeom>
        </p:spPr>
      </p:pic>
      <p:pic>
        <p:nvPicPr>
          <p:cNvPr id="70" name="圖片 6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21" y="4345861"/>
            <a:ext cx="150657" cy="138102"/>
          </a:xfrm>
          <a:prstGeom prst="rect">
            <a:avLst/>
          </a:prstGeom>
        </p:spPr>
      </p:pic>
      <p:grpSp>
        <p:nvGrpSpPr>
          <p:cNvPr id="71" name="群組 70"/>
          <p:cNvGrpSpPr/>
          <p:nvPr/>
        </p:nvGrpSpPr>
        <p:grpSpPr>
          <a:xfrm>
            <a:off x="5544107" y="2312876"/>
            <a:ext cx="2288625" cy="894186"/>
            <a:chOff x="5544107" y="2312876"/>
            <a:chExt cx="2288625" cy="894186"/>
          </a:xfrm>
        </p:grpSpPr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107" y="2312876"/>
              <a:ext cx="150657" cy="138102"/>
            </a:xfrm>
            <a:prstGeom prst="rect">
              <a:avLst/>
            </a:prstGeom>
          </p:spPr>
        </p:pic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2075" y="3068960"/>
              <a:ext cx="150657" cy="138102"/>
            </a:xfrm>
            <a:prstGeom prst="rect">
              <a:avLst/>
            </a:prstGeom>
          </p:spPr>
        </p:pic>
      </p:grpSp>
      <p:grpSp>
        <p:nvGrpSpPr>
          <p:cNvPr id="44" name="群組 43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45" name="直線接點 44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橢圓 46"/>
          <p:cNvSpPr/>
          <p:nvPr/>
        </p:nvSpPr>
        <p:spPr>
          <a:xfrm>
            <a:off x="4344355" y="3929332"/>
            <a:ext cx="146078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/>
          <p:cNvSpPr/>
          <p:nvPr/>
        </p:nvSpPr>
        <p:spPr>
          <a:xfrm>
            <a:off x="3538745" y="3569486"/>
            <a:ext cx="1028734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橢圓 49"/>
          <p:cNvSpPr/>
          <p:nvPr/>
        </p:nvSpPr>
        <p:spPr>
          <a:xfrm>
            <a:off x="7337568" y="3489283"/>
            <a:ext cx="1028734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825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"/>
                            </p:stCondLst>
                            <p:childTnLst>
                              <p:par>
                                <p:cTn id="5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3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"/>
                            </p:stCondLst>
                            <p:childTnLst>
                              <p:par>
                                <p:cTn id="75" presetID="10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7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7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31" grpId="0" animBg="1"/>
      <p:bldP spid="74" grpId="1" animBg="1"/>
      <p:bldP spid="81" grpId="0" animBg="1"/>
      <p:bldP spid="99" grpId="0" animBg="1"/>
      <p:bldP spid="99" grpId="1" animBg="1"/>
      <p:bldP spid="49" grpId="0" animBg="1"/>
      <p:bldP spid="57" grpId="0" animBg="1"/>
      <p:bldP spid="57" grpId="1" animBg="1"/>
      <p:bldP spid="62" grpId="0" animBg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184482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46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317897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電路初始除了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亮外，其餘皆不動作。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grpSp>
        <p:nvGrpSpPr>
          <p:cNvPr id="13" name="群組 12"/>
          <p:cNvGrpSpPr/>
          <p:nvPr/>
        </p:nvGrpSpPr>
        <p:grpSpPr>
          <a:xfrm>
            <a:off x="4355976" y="2312876"/>
            <a:ext cx="4110194" cy="2226334"/>
            <a:chOff x="4355976" y="2312876"/>
            <a:chExt cx="4110194" cy="2226334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2020" y="4401108"/>
              <a:ext cx="150657" cy="138102"/>
            </a:xfrm>
            <a:prstGeom prst="rect">
              <a:avLst/>
            </a:prstGeom>
          </p:spPr>
        </p:pic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3032956"/>
              <a:ext cx="150657" cy="138102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8044" y="3054376"/>
              <a:ext cx="150657" cy="138102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108" y="2312876"/>
              <a:ext cx="150657" cy="138102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108" y="3054376"/>
              <a:ext cx="150657" cy="138102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2180" y="2312876"/>
              <a:ext cx="150657" cy="138102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2328592"/>
              <a:ext cx="150657" cy="138102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2340" y="3061745"/>
              <a:ext cx="150657" cy="138102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6416" y="2314908"/>
              <a:ext cx="149754" cy="154434"/>
            </a:xfrm>
            <a:prstGeom prst="rect">
              <a:avLst/>
            </a:prstGeom>
          </p:spPr>
        </p:pic>
      </p:grpSp>
      <p:grpSp>
        <p:nvGrpSpPr>
          <p:cNvPr id="29" name="群組 28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橢圓 27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動作按鈕: 下一項 20">
            <a:hlinkClick r:id="" action="ppaction://noaction" highlightClick="1"/>
          </p:cNvPr>
          <p:cNvSpPr/>
          <p:nvPr/>
        </p:nvSpPr>
        <p:spPr>
          <a:xfrm>
            <a:off x="8129523" y="591327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3" name="群組 22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25" name="直線接點 24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69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橢圓 59"/>
          <p:cNvSpPr/>
          <p:nvPr/>
        </p:nvSpPr>
        <p:spPr>
          <a:xfrm>
            <a:off x="4660481" y="2603852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36020" y="6235392"/>
            <a:ext cx="7772400" cy="317897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2-1.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PB1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滅。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橢圓 27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矩形 20"/>
          <p:cNvSpPr/>
          <p:nvPr/>
        </p:nvSpPr>
        <p:spPr>
          <a:xfrm>
            <a:off x="1043607" y="6237312"/>
            <a:ext cx="168650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2838054" y="6237312"/>
            <a:ext cx="270605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5740872" y="6237311"/>
            <a:ext cx="60725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動作按鈕: 下一項 29">
            <a:hlinkClick r:id="" action="ppaction://noaction" highlightClick="1"/>
          </p:cNvPr>
          <p:cNvSpPr/>
          <p:nvPr/>
        </p:nvSpPr>
        <p:spPr>
          <a:xfrm>
            <a:off x="8179410" y="612124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303604" y="612677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右彎箭號 32"/>
          <p:cNvSpPr/>
          <p:nvPr/>
        </p:nvSpPr>
        <p:spPr>
          <a:xfrm rot="10800000">
            <a:off x="5160304" y="2867705"/>
            <a:ext cx="290678" cy="352136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4" name="群組 33"/>
          <p:cNvGrpSpPr/>
          <p:nvPr/>
        </p:nvGrpSpPr>
        <p:grpSpPr>
          <a:xfrm>
            <a:off x="1259632" y="1914797"/>
            <a:ext cx="3984039" cy="3060107"/>
            <a:chOff x="1259632" y="1914797"/>
            <a:chExt cx="3984039" cy="3060107"/>
          </a:xfrm>
        </p:grpSpPr>
        <p:cxnSp>
          <p:nvCxnSpPr>
            <p:cNvPr id="35" name="直線接點 34"/>
            <p:cNvCxnSpPr/>
            <p:nvPr/>
          </p:nvCxnSpPr>
          <p:spPr>
            <a:xfrm flipV="1">
              <a:off x="1259632" y="1914797"/>
              <a:ext cx="3888433" cy="2308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3563888" y="4940344"/>
              <a:ext cx="149443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524293" y="2528900"/>
              <a:ext cx="14845" cy="244600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5104454" y="1916832"/>
              <a:ext cx="1522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4471974" y="3933891"/>
              <a:ext cx="270828" cy="27201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972843" y="394388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5105976" y="3546884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607388" y="3546883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572000" y="3546883"/>
              <a:ext cx="576065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4635406" y="4344491"/>
              <a:ext cx="435642" cy="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012186" y="4653136"/>
              <a:ext cx="0" cy="28720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04454" y="4185919"/>
              <a:ext cx="7606" cy="28719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631422" y="4207169"/>
              <a:ext cx="3984" cy="15793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5004048" y="4437112"/>
              <a:ext cx="108012" cy="25202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線接點 49"/>
          <p:cNvCxnSpPr/>
          <p:nvPr/>
        </p:nvCxnSpPr>
        <p:spPr>
          <a:xfrm>
            <a:off x="5112060" y="2704968"/>
            <a:ext cx="0" cy="832044"/>
          </a:xfrm>
          <a:prstGeom prst="line">
            <a:avLst/>
          </a:prstGeom>
          <a:ln w="76200">
            <a:solidFill>
              <a:srgbClr val="E91DDF">
                <a:alpha val="5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群組 50"/>
          <p:cNvGrpSpPr/>
          <p:nvPr/>
        </p:nvGrpSpPr>
        <p:grpSpPr>
          <a:xfrm>
            <a:off x="4572000" y="2681705"/>
            <a:ext cx="540060" cy="855307"/>
            <a:chOff x="4572000" y="2681705"/>
            <a:chExt cx="540060" cy="855307"/>
          </a:xfrm>
        </p:grpSpPr>
        <p:cxnSp>
          <p:nvCxnSpPr>
            <p:cNvPr id="52" name="直線接點 51"/>
            <p:cNvCxnSpPr/>
            <p:nvPr/>
          </p:nvCxnSpPr>
          <p:spPr>
            <a:xfrm>
              <a:off x="4608004" y="2681705"/>
              <a:ext cx="0" cy="8553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572000" y="2685525"/>
              <a:ext cx="5400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/>
          <p:cNvGrpSpPr/>
          <p:nvPr/>
        </p:nvGrpSpPr>
        <p:grpSpPr>
          <a:xfrm>
            <a:off x="1403648" y="2312876"/>
            <a:ext cx="7037984" cy="885331"/>
            <a:chOff x="1403648" y="2312876"/>
            <a:chExt cx="7037984" cy="885331"/>
          </a:xfrm>
        </p:grpSpPr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2220" y="3043773"/>
              <a:ext cx="149754" cy="154434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0975" y="2337496"/>
              <a:ext cx="150657" cy="138102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12876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3648" y="2997753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2983817"/>
              <a:ext cx="149754" cy="154434"/>
            </a:xfrm>
            <a:prstGeom prst="rect">
              <a:avLst/>
            </a:prstGeom>
          </p:spPr>
        </p:pic>
      </p:grpSp>
      <p:grpSp>
        <p:nvGrpSpPr>
          <p:cNvPr id="57" name="群組 56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58" name="直線接點 57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4120421" y="2569464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>
            <a:off x="8101616" y="190104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47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accel="48000" decel="2400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6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1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100"/>
                            </p:stCondLst>
                            <p:childTnLst>
                              <p:par>
                                <p:cTn id="3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6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6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2" grpId="0"/>
      <p:bldP spid="21" grpId="0" animBg="1"/>
      <p:bldP spid="23" grpId="0" animBg="1"/>
      <p:bldP spid="25" grpId="0" animBg="1"/>
      <p:bldP spid="30" grpId="0" animBg="1"/>
      <p:bldP spid="30" grpId="1" animBg="1"/>
      <p:bldP spid="31" grpId="0" animBg="1"/>
      <p:bldP spid="33" grpId="0" animBg="1"/>
      <p:bldP spid="33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6465254" cy="317897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2-2.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同時馬達開始動作，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也跟著動作且自保持。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341033" y="6237312"/>
            <a:ext cx="208823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3579804" y="6230677"/>
            <a:ext cx="270605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動作按鈕: 下一項 26">
            <a:hlinkClick r:id="" action="ppaction://noaction" highlightClick="1"/>
          </p:cNvPr>
          <p:cNvSpPr/>
          <p:nvPr/>
        </p:nvSpPr>
        <p:spPr>
          <a:xfrm>
            <a:off x="8147543" y="612677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303604" y="612677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4" name="群組 33"/>
          <p:cNvGrpSpPr/>
          <p:nvPr/>
        </p:nvGrpSpPr>
        <p:grpSpPr>
          <a:xfrm>
            <a:off x="1259632" y="1914797"/>
            <a:ext cx="3984039" cy="3060107"/>
            <a:chOff x="1259632" y="1914797"/>
            <a:chExt cx="3984039" cy="3060107"/>
          </a:xfrm>
        </p:grpSpPr>
        <p:cxnSp>
          <p:nvCxnSpPr>
            <p:cNvPr id="35" name="直線接點 34"/>
            <p:cNvCxnSpPr/>
            <p:nvPr/>
          </p:nvCxnSpPr>
          <p:spPr>
            <a:xfrm flipV="1">
              <a:off x="1259632" y="1914797"/>
              <a:ext cx="3888433" cy="2308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3563888" y="4940344"/>
              <a:ext cx="149443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524293" y="2528900"/>
              <a:ext cx="14845" cy="244600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5104454" y="1916832"/>
              <a:ext cx="1522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4471974" y="3933891"/>
              <a:ext cx="270828" cy="27201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972843" y="394388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5105976" y="3546884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607388" y="3546883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572000" y="3546883"/>
              <a:ext cx="576065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4635406" y="4344491"/>
              <a:ext cx="435642" cy="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012186" y="4653136"/>
              <a:ext cx="0" cy="28720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04454" y="4185919"/>
              <a:ext cx="7606" cy="28719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631422" y="4207169"/>
              <a:ext cx="3984" cy="15793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5004048" y="4437112"/>
              <a:ext cx="108012" cy="25202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群組 50"/>
          <p:cNvGrpSpPr/>
          <p:nvPr/>
        </p:nvGrpSpPr>
        <p:grpSpPr>
          <a:xfrm>
            <a:off x="4572000" y="2681705"/>
            <a:ext cx="540060" cy="855307"/>
            <a:chOff x="4572000" y="2681705"/>
            <a:chExt cx="540060" cy="855307"/>
          </a:xfrm>
        </p:grpSpPr>
        <p:cxnSp>
          <p:nvCxnSpPr>
            <p:cNvPr id="52" name="直線接點 51"/>
            <p:cNvCxnSpPr/>
            <p:nvPr/>
          </p:nvCxnSpPr>
          <p:spPr>
            <a:xfrm>
              <a:off x="4608004" y="2681705"/>
              <a:ext cx="0" cy="8553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572000" y="2685525"/>
              <a:ext cx="5400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/>
          <p:cNvGrpSpPr/>
          <p:nvPr/>
        </p:nvGrpSpPr>
        <p:grpSpPr>
          <a:xfrm>
            <a:off x="1385019" y="2312876"/>
            <a:ext cx="7056613" cy="885331"/>
            <a:chOff x="1385019" y="2312876"/>
            <a:chExt cx="7056613" cy="885331"/>
          </a:xfrm>
        </p:grpSpPr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2220" y="3043773"/>
              <a:ext cx="149754" cy="154434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0975" y="2337496"/>
              <a:ext cx="150657" cy="138102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12876"/>
              <a:ext cx="149754" cy="154434"/>
            </a:xfrm>
            <a:prstGeom prst="rect">
              <a:avLst/>
            </a:prstGeom>
          </p:spPr>
        </p:pic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5019" y="2995937"/>
              <a:ext cx="149754" cy="154434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2995937"/>
              <a:ext cx="149754" cy="154434"/>
            </a:xfrm>
            <a:prstGeom prst="rect">
              <a:avLst/>
            </a:prstGeom>
          </p:spPr>
        </p:pic>
      </p:grpSp>
      <p:grpSp>
        <p:nvGrpSpPr>
          <p:cNvPr id="57" name="群組 56"/>
          <p:cNvGrpSpPr/>
          <p:nvPr/>
        </p:nvGrpSpPr>
        <p:grpSpPr>
          <a:xfrm>
            <a:off x="1223628" y="701152"/>
            <a:ext cx="720080" cy="5019624"/>
            <a:chOff x="1223628" y="701152"/>
            <a:chExt cx="720080" cy="5019624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1260059" y="728700"/>
              <a:ext cx="0" cy="48329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H="1">
              <a:off x="1943707" y="701152"/>
              <a:ext cx="1" cy="4860468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 flipH="1" flipV="1">
              <a:off x="1223628" y="5548065"/>
              <a:ext cx="236268" cy="1727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714482" y="5548065"/>
              <a:ext cx="229226" cy="172711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橢圓 61"/>
          <p:cNvSpPr/>
          <p:nvPr/>
        </p:nvSpPr>
        <p:spPr>
          <a:xfrm>
            <a:off x="1407169" y="5670866"/>
            <a:ext cx="360040" cy="340804"/>
          </a:xfrm>
          <a:prstGeom prst="ellipse">
            <a:avLst/>
          </a:prstGeom>
          <a:solidFill>
            <a:srgbClr val="FF0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3" name="群組 62"/>
          <p:cNvGrpSpPr/>
          <p:nvPr/>
        </p:nvGrpSpPr>
        <p:grpSpPr>
          <a:xfrm>
            <a:off x="5012186" y="1916832"/>
            <a:ext cx="1571192" cy="3023512"/>
            <a:chOff x="5012186" y="1916832"/>
            <a:chExt cx="1571192" cy="3023512"/>
          </a:xfrm>
        </p:grpSpPr>
        <p:cxnSp>
          <p:nvCxnSpPr>
            <p:cNvPr id="64" name="直線接點 63"/>
            <p:cNvCxnSpPr/>
            <p:nvPr/>
          </p:nvCxnSpPr>
          <p:spPr>
            <a:xfrm>
              <a:off x="5012186" y="4940344"/>
              <a:ext cx="143202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436694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5095866" y="1916832"/>
              <a:ext cx="136748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444208" y="2708920"/>
              <a:ext cx="7513" cy="1188682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橢圓 67"/>
            <p:cNvSpPr/>
            <p:nvPr/>
          </p:nvSpPr>
          <p:spPr>
            <a:xfrm>
              <a:off x="6312550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9" name="群組 68"/>
          <p:cNvGrpSpPr/>
          <p:nvPr/>
        </p:nvGrpSpPr>
        <p:grpSpPr>
          <a:xfrm>
            <a:off x="6429181" y="1916832"/>
            <a:ext cx="754252" cy="807147"/>
            <a:chOff x="6429181" y="1916832"/>
            <a:chExt cx="754252" cy="807147"/>
          </a:xfrm>
        </p:grpSpPr>
        <p:cxnSp>
          <p:nvCxnSpPr>
            <p:cNvPr id="70" name="直線接點 69"/>
            <p:cNvCxnSpPr/>
            <p:nvPr/>
          </p:nvCxnSpPr>
          <p:spPr>
            <a:xfrm>
              <a:off x="7148822" y="1916832"/>
              <a:ext cx="0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H="1">
              <a:off x="6463353" y="2723979"/>
              <a:ext cx="72008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429181" y="1916832"/>
              <a:ext cx="71964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直線接點 72"/>
          <p:cNvCxnSpPr/>
          <p:nvPr/>
        </p:nvCxnSpPr>
        <p:spPr>
          <a:xfrm>
            <a:off x="6429181" y="1916832"/>
            <a:ext cx="15027" cy="792088"/>
          </a:xfrm>
          <a:prstGeom prst="line">
            <a:avLst/>
          </a:prstGeom>
          <a:ln w="76200">
            <a:solidFill>
              <a:srgbClr val="E91DDF">
                <a:alpha val="5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3"/>
          <p:cNvGrpSpPr/>
          <p:nvPr/>
        </p:nvGrpSpPr>
        <p:grpSpPr>
          <a:xfrm>
            <a:off x="5563182" y="2312876"/>
            <a:ext cx="2255819" cy="895727"/>
            <a:chOff x="5563182" y="2312876"/>
            <a:chExt cx="2255819" cy="895727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2876"/>
              <a:ext cx="150657" cy="138102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182" y="3054169"/>
              <a:ext cx="149754" cy="154434"/>
            </a:xfrm>
            <a:prstGeom prst="rect">
              <a:avLst/>
            </a:prstGeom>
          </p:spPr>
        </p:pic>
        <p:pic>
          <p:nvPicPr>
            <p:cNvPr id="78" name="圖片 7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4139" y="2312876"/>
              <a:ext cx="149754" cy="154434"/>
            </a:xfrm>
            <a:prstGeom prst="rect">
              <a:avLst/>
            </a:prstGeom>
          </p:spPr>
        </p:pic>
      </p:grpSp>
      <p:grpSp>
        <p:nvGrpSpPr>
          <p:cNvPr id="79" name="群組 78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80" name="直線接點 79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橢圓 81"/>
          <p:cNvSpPr/>
          <p:nvPr/>
        </p:nvSpPr>
        <p:spPr>
          <a:xfrm>
            <a:off x="830850" y="2490431"/>
            <a:ext cx="1760929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橢圓 82"/>
          <p:cNvSpPr/>
          <p:nvPr/>
        </p:nvSpPr>
        <p:spPr>
          <a:xfrm>
            <a:off x="5982743" y="1928937"/>
            <a:ext cx="1760929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16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23" grpId="0" animBg="1"/>
      <p:bldP spid="27" grpId="0" animBg="1"/>
      <p:bldP spid="27" grpId="1" animBg="1"/>
      <p:bldP spid="31" grpId="0" animBg="1"/>
      <p:bldP spid="62" grpId="0" animBg="1"/>
      <p:bldP spid="62" grpId="1" animBg="1"/>
      <p:bldP spid="82" grpId="0" animBg="1"/>
      <p:bldP spid="82" grpId="1" animBg="1"/>
      <p:bldP spid="83" grpId="0" animBg="1"/>
      <p:bldP spid="8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橢圓 99"/>
          <p:cNvSpPr/>
          <p:nvPr/>
        </p:nvSpPr>
        <p:spPr>
          <a:xfrm>
            <a:off x="4512246" y="1834384"/>
            <a:ext cx="120069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7" y="6237312"/>
            <a:ext cx="7135433" cy="317897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動作後按下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PB2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亮、馬達停止。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15616" y="6245906"/>
            <a:ext cx="280831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4082948" y="6237312"/>
            <a:ext cx="169666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動作按鈕: 下一項 26">
            <a:hlinkClick r:id="" action="ppaction://noaction" highlightClick="1"/>
          </p:cNvPr>
          <p:cNvSpPr/>
          <p:nvPr/>
        </p:nvSpPr>
        <p:spPr>
          <a:xfrm>
            <a:off x="8147543" y="612677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303604" y="612677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4" name="群組 33"/>
          <p:cNvGrpSpPr/>
          <p:nvPr/>
        </p:nvGrpSpPr>
        <p:grpSpPr>
          <a:xfrm>
            <a:off x="1260059" y="1920152"/>
            <a:ext cx="3984039" cy="3060107"/>
            <a:chOff x="1259632" y="1914797"/>
            <a:chExt cx="3984039" cy="3060107"/>
          </a:xfrm>
        </p:grpSpPr>
        <p:cxnSp>
          <p:nvCxnSpPr>
            <p:cNvPr id="35" name="直線接點 34"/>
            <p:cNvCxnSpPr/>
            <p:nvPr/>
          </p:nvCxnSpPr>
          <p:spPr>
            <a:xfrm flipV="1">
              <a:off x="1259632" y="1914797"/>
              <a:ext cx="3888433" cy="2308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3563888" y="4940344"/>
              <a:ext cx="149443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524293" y="2528900"/>
              <a:ext cx="14845" cy="244600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5104454" y="1916832"/>
              <a:ext cx="1522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4471974" y="3933891"/>
              <a:ext cx="270828" cy="27201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972843" y="394388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5105976" y="3546884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607388" y="3546883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572000" y="3546883"/>
              <a:ext cx="576065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4635406" y="4344491"/>
              <a:ext cx="435642" cy="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012186" y="4653136"/>
              <a:ext cx="0" cy="28720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04454" y="4185919"/>
              <a:ext cx="7606" cy="28719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631422" y="4207169"/>
              <a:ext cx="3984" cy="15793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5004048" y="4437112"/>
              <a:ext cx="108012" cy="25202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群組 50"/>
          <p:cNvGrpSpPr/>
          <p:nvPr/>
        </p:nvGrpSpPr>
        <p:grpSpPr>
          <a:xfrm>
            <a:off x="4572000" y="2681705"/>
            <a:ext cx="540060" cy="855307"/>
            <a:chOff x="4572000" y="2681705"/>
            <a:chExt cx="540060" cy="855307"/>
          </a:xfrm>
        </p:grpSpPr>
        <p:cxnSp>
          <p:nvCxnSpPr>
            <p:cNvPr id="52" name="直線接點 51"/>
            <p:cNvCxnSpPr/>
            <p:nvPr/>
          </p:nvCxnSpPr>
          <p:spPr>
            <a:xfrm>
              <a:off x="4608004" y="2681705"/>
              <a:ext cx="0" cy="8553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572000" y="2685525"/>
              <a:ext cx="5400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/>
          <p:cNvGrpSpPr/>
          <p:nvPr/>
        </p:nvGrpSpPr>
        <p:grpSpPr>
          <a:xfrm>
            <a:off x="4322220" y="2312876"/>
            <a:ext cx="4119412" cy="885331"/>
            <a:chOff x="4322220" y="2312876"/>
            <a:chExt cx="4119412" cy="885331"/>
          </a:xfrm>
        </p:grpSpPr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2220" y="3043773"/>
              <a:ext cx="149754" cy="154434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0975" y="2337496"/>
              <a:ext cx="150657" cy="138102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12876"/>
              <a:ext cx="149754" cy="154434"/>
            </a:xfrm>
            <a:prstGeom prst="rect">
              <a:avLst/>
            </a:prstGeom>
          </p:spPr>
        </p:pic>
      </p:grpSp>
      <p:grpSp>
        <p:nvGrpSpPr>
          <p:cNvPr id="57" name="群組 56"/>
          <p:cNvGrpSpPr/>
          <p:nvPr/>
        </p:nvGrpSpPr>
        <p:grpSpPr>
          <a:xfrm>
            <a:off x="1223628" y="701152"/>
            <a:ext cx="720080" cy="5019624"/>
            <a:chOff x="1223628" y="701152"/>
            <a:chExt cx="720080" cy="5019624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1260059" y="728700"/>
              <a:ext cx="0" cy="48329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H="1">
              <a:off x="1943707" y="701152"/>
              <a:ext cx="1" cy="4860468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 flipH="1" flipV="1">
              <a:off x="1223628" y="5548065"/>
              <a:ext cx="236268" cy="1727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714482" y="5548065"/>
              <a:ext cx="229226" cy="172711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橢圓 61"/>
          <p:cNvSpPr/>
          <p:nvPr/>
        </p:nvSpPr>
        <p:spPr>
          <a:xfrm>
            <a:off x="1407169" y="5670866"/>
            <a:ext cx="360040" cy="340804"/>
          </a:xfrm>
          <a:prstGeom prst="ellipse">
            <a:avLst/>
          </a:prstGeom>
          <a:solidFill>
            <a:srgbClr val="FF0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3" name="群組 62"/>
          <p:cNvGrpSpPr/>
          <p:nvPr/>
        </p:nvGrpSpPr>
        <p:grpSpPr>
          <a:xfrm>
            <a:off x="1223628" y="1916832"/>
            <a:ext cx="5359750" cy="3026488"/>
            <a:chOff x="1223628" y="1916832"/>
            <a:chExt cx="5359750" cy="3026488"/>
          </a:xfrm>
        </p:grpSpPr>
        <p:cxnSp>
          <p:nvCxnSpPr>
            <p:cNvPr id="64" name="直線接點 63"/>
            <p:cNvCxnSpPr/>
            <p:nvPr/>
          </p:nvCxnSpPr>
          <p:spPr>
            <a:xfrm>
              <a:off x="3527884" y="4940344"/>
              <a:ext cx="2916324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436694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1223628" y="1916832"/>
              <a:ext cx="5239725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444208" y="2708920"/>
              <a:ext cx="7513" cy="1188682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橢圓 67"/>
            <p:cNvSpPr/>
            <p:nvPr/>
          </p:nvSpPr>
          <p:spPr>
            <a:xfrm>
              <a:off x="6312550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1925706" y="2513565"/>
              <a:ext cx="1602178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27884" y="2475598"/>
              <a:ext cx="18002" cy="2467722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群組 68"/>
          <p:cNvGrpSpPr/>
          <p:nvPr/>
        </p:nvGrpSpPr>
        <p:grpSpPr>
          <a:xfrm>
            <a:off x="6429181" y="1916832"/>
            <a:ext cx="754252" cy="807147"/>
            <a:chOff x="6429181" y="1916832"/>
            <a:chExt cx="754252" cy="807147"/>
          </a:xfrm>
        </p:grpSpPr>
        <p:cxnSp>
          <p:nvCxnSpPr>
            <p:cNvPr id="70" name="直線接點 69"/>
            <p:cNvCxnSpPr/>
            <p:nvPr/>
          </p:nvCxnSpPr>
          <p:spPr>
            <a:xfrm>
              <a:off x="7148822" y="1916832"/>
              <a:ext cx="0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H="1">
              <a:off x="6463353" y="2723979"/>
              <a:ext cx="72008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429181" y="1916832"/>
              <a:ext cx="71964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直線接點 72"/>
          <p:cNvCxnSpPr/>
          <p:nvPr/>
        </p:nvCxnSpPr>
        <p:spPr>
          <a:xfrm>
            <a:off x="6429181" y="1916832"/>
            <a:ext cx="15027" cy="792088"/>
          </a:xfrm>
          <a:prstGeom prst="line">
            <a:avLst/>
          </a:prstGeom>
          <a:ln w="76200">
            <a:solidFill>
              <a:srgbClr val="E91DDF">
                <a:alpha val="5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3"/>
          <p:cNvGrpSpPr/>
          <p:nvPr/>
        </p:nvGrpSpPr>
        <p:grpSpPr>
          <a:xfrm>
            <a:off x="5563182" y="2312876"/>
            <a:ext cx="2255819" cy="895727"/>
            <a:chOff x="5563182" y="2312876"/>
            <a:chExt cx="2255819" cy="895727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2876"/>
              <a:ext cx="150657" cy="138102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182" y="3054169"/>
              <a:ext cx="149754" cy="154434"/>
            </a:xfrm>
            <a:prstGeom prst="rect">
              <a:avLst/>
            </a:prstGeom>
          </p:spPr>
        </p:pic>
        <p:pic>
          <p:nvPicPr>
            <p:cNvPr id="78" name="圖片 7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4139" y="2312876"/>
              <a:ext cx="149754" cy="154434"/>
            </a:xfrm>
            <a:prstGeom prst="rect">
              <a:avLst/>
            </a:prstGeom>
          </p:spPr>
        </p:pic>
      </p:grpSp>
      <p:sp>
        <p:nvSpPr>
          <p:cNvPr id="74" name="右彎箭號 73"/>
          <p:cNvSpPr/>
          <p:nvPr/>
        </p:nvSpPr>
        <p:spPr>
          <a:xfrm rot="10800000">
            <a:off x="5170472" y="2161428"/>
            <a:ext cx="290678" cy="352136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203" y="2256679"/>
            <a:ext cx="273269" cy="250496"/>
          </a:xfrm>
          <a:prstGeom prst="rect">
            <a:avLst/>
          </a:prstGeom>
        </p:spPr>
      </p:pic>
      <p:grpSp>
        <p:nvGrpSpPr>
          <p:cNvPr id="81" name="群組 80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82" name="直線接點 81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橢圓 87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9" name="矩形 88"/>
          <p:cNvSpPr/>
          <p:nvPr/>
        </p:nvSpPr>
        <p:spPr>
          <a:xfrm>
            <a:off x="5940671" y="6245906"/>
            <a:ext cx="64270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動作按鈕: 下一項 89">
            <a:hlinkClick r:id="" action="ppaction://noaction" highlightClick="1"/>
          </p:cNvPr>
          <p:cNvSpPr/>
          <p:nvPr/>
        </p:nvSpPr>
        <p:spPr>
          <a:xfrm>
            <a:off x="8152707" y="602128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1" name="矩形 90"/>
          <p:cNvSpPr/>
          <p:nvPr/>
        </p:nvSpPr>
        <p:spPr>
          <a:xfrm>
            <a:off x="6665782" y="6245906"/>
            <a:ext cx="121858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1341762" y="2321164"/>
            <a:ext cx="7109454" cy="856862"/>
            <a:chOff x="1341762" y="2321164"/>
            <a:chExt cx="7109454" cy="856862"/>
          </a:xfrm>
        </p:grpSpPr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1382" y="3038927"/>
              <a:ext cx="150657" cy="138102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1462" y="2321164"/>
              <a:ext cx="149754" cy="154434"/>
            </a:xfrm>
            <a:prstGeom prst="rect">
              <a:avLst/>
            </a:prstGeom>
          </p:spPr>
        </p:pic>
        <p:pic>
          <p:nvPicPr>
            <p:cNvPr id="96" name="圖片 9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22727"/>
              <a:ext cx="150657" cy="138102"/>
            </a:xfrm>
            <a:prstGeom prst="rect">
              <a:avLst/>
            </a:prstGeom>
          </p:spPr>
        </p:pic>
        <p:pic>
          <p:nvPicPr>
            <p:cNvPr id="97" name="圖片 9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341762" y="2989454"/>
              <a:ext cx="205714" cy="188572"/>
            </a:xfrm>
            <a:prstGeom prst="rect">
              <a:avLst/>
            </a:prstGeom>
          </p:spPr>
        </p:pic>
        <p:pic>
          <p:nvPicPr>
            <p:cNvPr id="98" name="圖片 9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51720" y="2990452"/>
              <a:ext cx="203538" cy="186577"/>
            </a:xfrm>
            <a:prstGeom prst="rect">
              <a:avLst/>
            </a:prstGeom>
          </p:spPr>
        </p:pic>
      </p:grpSp>
      <p:grpSp>
        <p:nvGrpSpPr>
          <p:cNvPr id="92" name="群組 91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93" name="直線接點 92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橢圓 100"/>
          <p:cNvSpPr/>
          <p:nvPr/>
        </p:nvSpPr>
        <p:spPr>
          <a:xfrm>
            <a:off x="7920983" y="1817221"/>
            <a:ext cx="120069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橢圓 101"/>
          <p:cNvSpPr/>
          <p:nvPr/>
        </p:nvSpPr>
        <p:spPr>
          <a:xfrm>
            <a:off x="758559" y="2531168"/>
            <a:ext cx="1968236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15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00"/>
                            </p:stCondLst>
                            <p:childTnLst>
                              <p:par>
                                <p:cTn id="4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7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1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200"/>
                            </p:stCondLst>
                            <p:childTnLst>
                              <p:par>
                                <p:cTn id="88" presetID="2" presetClass="exit" presetSubtype="2" accel="20000" decel="22000" fill="hold" grpId="1" nodeType="afterEffect">
                                  <p:stCondLst>
                                    <p:cond delay="6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"/>
                            </p:stCondLst>
                            <p:childTnLst>
                              <p:par>
                                <p:cTn id="9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7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2" grpId="0"/>
      <p:bldP spid="21" grpId="0" animBg="1"/>
      <p:bldP spid="23" grpId="0" animBg="1"/>
      <p:bldP spid="27" grpId="0" animBg="1"/>
      <p:bldP spid="27" grpId="1" animBg="1"/>
      <p:bldP spid="31" grpId="0" animBg="1"/>
      <p:bldP spid="62" grpId="0" animBg="1"/>
      <p:bldP spid="74" grpId="0" animBg="1"/>
      <p:bldP spid="74" grpId="1" animBg="1"/>
      <p:bldP spid="89" grpId="0" animBg="1"/>
      <p:bldP spid="90" grpId="0" animBg="1"/>
      <p:bldP spid="90" grpId="1" animBg="1"/>
      <p:bldP spid="91" grpId="0" animBg="1"/>
      <p:bldP spid="101" grpId="0" animBg="1"/>
      <p:bldP spid="101" grpId="1" animBg="1"/>
      <p:bldP spid="102" grpId="0" animBg="1"/>
      <p:bldP spid="10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橢圓 82"/>
          <p:cNvSpPr/>
          <p:nvPr/>
        </p:nvSpPr>
        <p:spPr>
          <a:xfrm>
            <a:off x="4368740" y="2580424"/>
            <a:ext cx="1204849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36020" y="6131227"/>
            <a:ext cx="7772400" cy="646145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4.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 此時再按下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PB1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滅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       馬達開始動作。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橢圓 27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矩形 20"/>
          <p:cNvSpPr/>
          <p:nvPr/>
        </p:nvSpPr>
        <p:spPr>
          <a:xfrm>
            <a:off x="829004" y="6155115"/>
            <a:ext cx="24468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3455877" y="6156088"/>
            <a:ext cx="273826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6343893" y="6126776"/>
            <a:ext cx="56836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動作按鈕: 下一項 29">
            <a:hlinkClick r:id="" action="ppaction://noaction" highlightClick="1"/>
          </p:cNvPr>
          <p:cNvSpPr/>
          <p:nvPr/>
        </p:nvSpPr>
        <p:spPr>
          <a:xfrm>
            <a:off x="8179410" y="612124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303604" y="612677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右彎箭號 32"/>
          <p:cNvSpPr/>
          <p:nvPr/>
        </p:nvSpPr>
        <p:spPr>
          <a:xfrm rot="10800000">
            <a:off x="5176346" y="2933290"/>
            <a:ext cx="290678" cy="352136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4" name="群組 33"/>
          <p:cNvGrpSpPr/>
          <p:nvPr/>
        </p:nvGrpSpPr>
        <p:grpSpPr>
          <a:xfrm>
            <a:off x="1259632" y="1914797"/>
            <a:ext cx="3984039" cy="3060107"/>
            <a:chOff x="1259632" y="1914797"/>
            <a:chExt cx="3984039" cy="3060107"/>
          </a:xfrm>
        </p:grpSpPr>
        <p:cxnSp>
          <p:nvCxnSpPr>
            <p:cNvPr id="35" name="直線接點 34"/>
            <p:cNvCxnSpPr/>
            <p:nvPr/>
          </p:nvCxnSpPr>
          <p:spPr>
            <a:xfrm flipV="1">
              <a:off x="1259632" y="1914797"/>
              <a:ext cx="3888433" cy="2308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3563888" y="4940344"/>
              <a:ext cx="149443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524293" y="2528900"/>
              <a:ext cx="14845" cy="244600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5104454" y="1916832"/>
              <a:ext cx="1522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4471974" y="3933891"/>
              <a:ext cx="270828" cy="27201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972843" y="394388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5105976" y="3546884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607388" y="3546883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572000" y="3546883"/>
              <a:ext cx="576065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4635406" y="4344491"/>
              <a:ext cx="435642" cy="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012186" y="4653136"/>
              <a:ext cx="0" cy="28720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04454" y="4185919"/>
              <a:ext cx="7606" cy="28719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631422" y="4207169"/>
              <a:ext cx="3984" cy="15793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5004048" y="4437112"/>
              <a:ext cx="108012" cy="25202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線接點 49"/>
          <p:cNvCxnSpPr/>
          <p:nvPr/>
        </p:nvCxnSpPr>
        <p:spPr>
          <a:xfrm>
            <a:off x="5112060" y="2704968"/>
            <a:ext cx="0" cy="832044"/>
          </a:xfrm>
          <a:prstGeom prst="line">
            <a:avLst/>
          </a:prstGeom>
          <a:ln w="76200">
            <a:solidFill>
              <a:srgbClr val="E91DDF">
                <a:alpha val="5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群組 50"/>
          <p:cNvGrpSpPr/>
          <p:nvPr/>
        </p:nvGrpSpPr>
        <p:grpSpPr>
          <a:xfrm>
            <a:off x="4572000" y="2681705"/>
            <a:ext cx="540060" cy="855307"/>
            <a:chOff x="4572000" y="2681705"/>
            <a:chExt cx="540060" cy="855307"/>
          </a:xfrm>
        </p:grpSpPr>
        <p:cxnSp>
          <p:nvCxnSpPr>
            <p:cNvPr id="52" name="直線接點 51"/>
            <p:cNvCxnSpPr/>
            <p:nvPr/>
          </p:nvCxnSpPr>
          <p:spPr>
            <a:xfrm>
              <a:off x="4608004" y="2681705"/>
              <a:ext cx="0" cy="8553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572000" y="2685525"/>
              <a:ext cx="5400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/>
          <p:cNvGrpSpPr/>
          <p:nvPr/>
        </p:nvGrpSpPr>
        <p:grpSpPr>
          <a:xfrm>
            <a:off x="1367644" y="2312876"/>
            <a:ext cx="7073988" cy="885331"/>
            <a:chOff x="1367644" y="2312876"/>
            <a:chExt cx="7073988" cy="885331"/>
          </a:xfrm>
        </p:grpSpPr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2220" y="3043773"/>
              <a:ext cx="149754" cy="154434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0975" y="2337496"/>
              <a:ext cx="150657" cy="138102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12876"/>
              <a:ext cx="149754" cy="154434"/>
            </a:xfrm>
            <a:prstGeom prst="rect">
              <a:avLst/>
            </a:prstGeom>
          </p:spPr>
        </p:pic>
        <p:pic>
          <p:nvPicPr>
            <p:cNvPr id="69" name="圖片 6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7644" y="3008713"/>
              <a:ext cx="149754" cy="154434"/>
            </a:xfrm>
            <a:prstGeom prst="rect">
              <a:avLst/>
            </a:prstGeom>
          </p:spPr>
        </p:pic>
        <p:pic>
          <p:nvPicPr>
            <p:cNvPr id="70" name="圖片 6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3000746"/>
              <a:ext cx="149754" cy="154434"/>
            </a:xfrm>
            <a:prstGeom prst="rect">
              <a:avLst/>
            </a:prstGeom>
          </p:spPr>
        </p:pic>
      </p:grpSp>
      <p:grpSp>
        <p:nvGrpSpPr>
          <p:cNvPr id="57" name="群組 56"/>
          <p:cNvGrpSpPr/>
          <p:nvPr/>
        </p:nvGrpSpPr>
        <p:grpSpPr>
          <a:xfrm>
            <a:off x="1223628" y="1914797"/>
            <a:ext cx="5359750" cy="3028523"/>
            <a:chOff x="1223628" y="1914797"/>
            <a:chExt cx="5359750" cy="3028523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3527884" y="4940344"/>
              <a:ext cx="2916324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436694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1223628" y="1916832"/>
              <a:ext cx="5239725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6444208" y="1914797"/>
              <a:ext cx="7513" cy="19828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橢圓 61"/>
            <p:cNvSpPr/>
            <p:nvPr/>
          </p:nvSpPr>
          <p:spPr>
            <a:xfrm>
              <a:off x="6312550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3" name="直線接點 62"/>
            <p:cNvCxnSpPr/>
            <p:nvPr/>
          </p:nvCxnSpPr>
          <p:spPr>
            <a:xfrm>
              <a:off x="1925706" y="2513565"/>
              <a:ext cx="1602178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3527884" y="2475598"/>
              <a:ext cx="18002" cy="2467722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>
            <a:off x="5563182" y="2312876"/>
            <a:ext cx="2255819" cy="895727"/>
            <a:chOff x="5563182" y="2312876"/>
            <a:chExt cx="2255819" cy="895727"/>
          </a:xfrm>
        </p:grpSpPr>
        <p:pic>
          <p:nvPicPr>
            <p:cNvPr id="66" name="圖片 6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2876"/>
              <a:ext cx="150657" cy="138102"/>
            </a:xfrm>
            <a:prstGeom prst="rect">
              <a:avLst/>
            </a:prstGeom>
          </p:spPr>
        </p:pic>
        <p:pic>
          <p:nvPicPr>
            <p:cNvPr id="67" name="圖片 6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182" y="3054169"/>
              <a:ext cx="149754" cy="154434"/>
            </a:xfrm>
            <a:prstGeom prst="rect">
              <a:avLst/>
            </a:prstGeom>
          </p:spPr>
        </p:pic>
        <p:pic>
          <p:nvPicPr>
            <p:cNvPr id="68" name="圖片 6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4139" y="2312876"/>
              <a:ext cx="149754" cy="154434"/>
            </a:xfrm>
            <a:prstGeom prst="rect">
              <a:avLst/>
            </a:prstGeom>
          </p:spPr>
        </p:pic>
      </p:grpSp>
      <p:grpSp>
        <p:nvGrpSpPr>
          <p:cNvPr id="71" name="群組 70"/>
          <p:cNvGrpSpPr/>
          <p:nvPr/>
        </p:nvGrpSpPr>
        <p:grpSpPr>
          <a:xfrm>
            <a:off x="6429181" y="1916832"/>
            <a:ext cx="754252" cy="807147"/>
            <a:chOff x="6429181" y="1916832"/>
            <a:chExt cx="754252" cy="807147"/>
          </a:xfrm>
        </p:grpSpPr>
        <p:cxnSp>
          <p:nvCxnSpPr>
            <p:cNvPr id="72" name="直線接點 71"/>
            <p:cNvCxnSpPr/>
            <p:nvPr/>
          </p:nvCxnSpPr>
          <p:spPr>
            <a:xfrm>
              <a:off x="7148822" y="1916832"/>
              <a:ext cx="0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6463353" y="2723979"/>
              <a:ext cx="72008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6429181" y="1916832"/>
              <a:ext cx="71964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群組 74"/>
          <p:cNvGrpSpPr/>
          <p:nvPr/>
        </p:nvGrpSpPr>
        <p:grpSpPr>
          <a:xfrm>
            <a:off x="1223628" y="701152"/>
            <a:ext cx="720080" cy="5019624"/>
            <a:chOff x="1223628" y="701152"/>
            <a:chExt cx="720080" cy="5019624"/>
          </a:xfrm>
        </p:grpSpPr>
        <p:cxnSp>
          <p:nvCxnSpPr>
            <p:cNvPr id="76" name="直線接點 75"/>
            <p:cNvCxnSpPr/>
            <p:nvPr/>
          </p:nvCxnSpPr>
          <p:spPr>
            <a:xfrm>
              <a:off x="1260059" y="728700"/>
              <a:ext cx="0" cy="48329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H="1">
              <a:off x="1943707" y="701152"/>
              <a:ext cx="1" cy="4860468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H="1" flipV="1">
              <a:off x="1223628" y="5548065"/>
              <a:ext cx="236268" cy="1727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1714482" y="5548065"/>
              <a:ext cx="229226" cy="172711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橢圓 79"/>
          <p:cNvSpPr/>
          <p:nvPr/>
        </p:nvSpPr>
        <p:spPr>
          <a:xfrm>
            <a:off x="1407169" y="5670866"/>
            <a:ext cx="360040" cy="340804"/>
          </a:xfrm>
          <a:prstGeom prst="ellipse">
            <a:avLst/>
          </a:prstGeom>
          <a:solidFill>
            <a:srgbClr val="FF0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動作按鈕: 下一項 80">
            <a:hlinkClick r:id="" action="ppaction://noaction" highlightClick="1"/>
          </p:cNvPr>
          <p:cNvSpPr/>
          <p:nvPr/>
        </p:nvSpPr>
        <p:spPr>
          <a:xfrm>
            <a:off x="8441632" y="615511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矩形 81"/>
          <p:cNvSpPr/>
          <p:nvPr/>
        </p:nvSpPr>
        <p:spPr>
          <a:xfrm>
            <a:off x="1097009" y="6476628"/>
            <a:ext cx="163310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7888071" y="1874747"/>
            <a:ext cx="1204849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/>
          <p:cNvSpPr/>
          <p:nvPr/>
        </p:nvSpPr>
        <p:spPr>
          <a:xfrm>
            <a:off x="914973" y="2538267"/>
            <a:ext cx="146078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6" name="群組 85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87" name="直線接點 86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343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2" presetClass="entr" presetSubtype="2" accel="48000" decel="2400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9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ntr" presetSubtype="16" repeatCount="indefinite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"/>
                            </p:stCondLst>
                            <p:childTnLst>
                              <p:par>
                                <p:cTn id="86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8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3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3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3" grpId="1" animBg="1"/>
      <p:bldP spid="2" grpId="0"/>
      <p:bldP spid="21" grpId="0" animBg="1"/>
      <p:bldP spid="23" grpId="0" animBg="1"/>
      <p:bldP spid="25" grpId="0" animBg="1"/>
      <p:bldP spid="30" grpId="0" animBg="1"/>
      <p:bldP spid="30" grpId="1" animBg="1"/>
      <p:bldP spid="31" grpId="0" animBg="1"/>
      <p:bldP spid="33" grpId="0" animBg="1"/>
      <p:bldP spid="33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4" grpId="0" animBg="1"/>
      <p:bldP spid="84" grpId="1" animBg="1"/>
      <p:bldP spid="85" grpId="0" animBg="1"/>
      <p:bldP spid="8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011670"/>
            <a:ext cx="7060104" cy="765702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5-1.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若馬達過載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      馬達停止。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301982" y="6122396"/>
            <a:ext cx="269395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104082" y="600650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4" name="群組 33"/>
          <p:cNvGrpSpPr/>
          <p:nvPr/>
        </p:nvGrpSpPr>
        <p:grpSpPr>
          <a:xfrm>
            <a:off x="1259632" y="1914797"/>
            <a:ext cx="3984039" cy="3060107"/>
            <a:chOff x="1259632" y="1914797"/>
            <a:chExt cx="3984039" cy="3060107"/>
          </a:xfrm>
        </p:grpSpPr>
        <p:cxnSp>
          <p:nvCxnSpPr>
            <p:cNvPr id="35" name="直線接點 34"/>
            <p:cNvCxnSpPr/>
            <p:nvPr/>
          </p:nvCxnSpPr>
          <p:spPr>
            <a:xfrm flipV="1">
              <a:off x="1259632" y="1914797"/>
              <a:ext cx="3888433" cy="2308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3563888" y="4940344"/>
              <a:ext cx="149443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524293" y="2528900"/>
              <a:ext cx="14845" cy="244600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5104454" y="1916832"/>
              <a:ext cx="1522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4471974" y="3933891"/>
              <a:ext cx="270828" cy="27201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972843" y="394388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5105976" y="3546884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607388" y="3546883"/>
              <a:ext cx="0" cy="3870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572000" y="3546883"/>
              <a:ext cx="576065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4635406" y="4344491"/>
              <a:ext cx="435642" cy="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012186" y="4653136"/>
              <a:ext cx="0" cy="28720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04454" y="4185919"/>
              <a:ext cx="7606" cy="28719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631422" y="4207169"/>
              <a:ext cx="3984" cy="15793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5004048" y="4437112"/>
              <a:ext cx="108012" cy="25202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群組 50"/>
          <p:cNvGrpSpPr/>
          <p:nvPr/>
        </p:nvGrpSpPr>
        <p:grpSpPr>
          <a:xfrm>
            <a:off x="4572000" y="2681705"/>
            <a:ext cx="540060" cy="855307"/>
            <a:chOff x="4572000" y="2681705"/>
            <a:chExt cx="540060" cy="855307"/>
          </a:xfrm>
        </p:grpSpPr>
        <p:cxnSp>
          <p:nvCxnSpPr>
            <p:cNvPr id="52" name="直線接點 51"/>
            <p:cNvCxnSpPr/>
            <p:nvPr/>
          </p:nvCxnSpPr>
          <p:spPr>
            <a:xfrm>
              <a:off x="4608004" y="2681705"/>
              <a:ext cx="0" cy="85530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572000" y="2685525"/>
              <a:ext cx="5400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/>
          <p:cNvGrpSpPr/>
          <p:nvPr/>
        </p:nvGrpSpPr>
        <p:grpSpPr>
          <a:xfrm>
            <a:off x="4322220" y="2312876"/>
            <a:ext cx="4119412" cy="885331"/>
            <a:chOff x="4322220" y="2312876"/>
            <a:chExt cx="4119412" cy="885331"/>
          </a:xfrm>
        </p:grpSpPr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2220" y="3043773"/>
              <a:ext cx="149754" cy="154434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0975" y="2337496"/>
              <a:ext cx="150657" cy="138102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12876"/>
              <a:ext cx="149754" cy="154434"/>
            </a:xfrm>
            <a:prstGeom prst="rect">
              <a:avLst/>
            </a:prstGeom>
          </p:spPr>
        </p:pic>
      </p:grpSp>
      <p:grpSp>
        <p:nvGrpSpPr>
          <p:cNvPr id="57" name="群組 56"/>
          <p:cNvGrpSpPr/>
          <p:nvPr/>
        </p:nvGrpSpPr>
        <p:grpSpPr>
          <a:xfrm>
            <a:off x="1223628" y="701152"/>
            <a:ext cx="720080" cy="5019624"/>
            <a:chOff x="1223628" y="701152"/>
            <a:chExt cx="720080" cy="5019624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1260059" y="728700"/>
              <a:ext cx="0" cy="48329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H="1">
              <a:off x="1943707" y="701152"/>
              <a:ext cx="1" cy="4860468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 flipH="1" flipV="1">
              <a:off x="1223628" y="5548065"/>
              <a:ext cx="236268" cy="1727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714482" y="5548065"/>
              <a:ext cx="229226" cy="172711"/>
            </a:xfrm>
            <a:prstGeom prst="line">
              <a:avLst/>
            </a:prstGeom>
            <a:ln w="76200">
              <a:solidFill>
                <a:srgbClr val="FF0000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橢圓 61"/>
          <p:cNvSpPr/>
          <p:nvPr/>
        </p:nvSpPr>
        <p:spPr>
          <a:xfrm>
            <a:off x="1407169" y="5670866"/>
            <a:ext cx="360040" cy="340804"/>
          </a:xfrm>
          <a:prstGeom prst="ellipse">
            <a:avLst/>
          </a:prstGeom>
          <a:solidFill>
            <a:srgbClr val="FF0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3" name="群組 62"/>
          <p:cNvGrpSpPr/>
          <p:nvPr/>
        </p:nvGrpSpPr>
        <p:grpSpPr>
          <a:xfrm>
            <a:off x="1259632" y="1916832"/>
            <a:ext cx="5323746" cy="3058072"/>
            <a:chOff x="1259632" y="1916832"/>
            <a:chExt cx="5323746" cy="3058072"/>
          </a:xfrm>
        </p:grpSpPr>
        <p:cxnSp>
          <p:nvCxnSpPr>
            <p:cNvPr id="64" name="直線接點 63"/>
            <p:cNvCxnSpPr/>
            <p:nvPr/>
          </p:nvCxnSpPr>
          <p:spPr>
            <a:xfrm>
              <a:off x="3527884" y="4940344"/>
              <a:ext cx="2916324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436694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V="1">
              <a:off x="1259632" y="1916832"/>
              <a:ext cx="5203721" cy="2105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444208" y="2708920"/>
              <a:ext cx="7513" cy="1188682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橢圓 67"/>
            <p:cNvSpPr/>
            <p:nvPr/>
          </p:nvSpPr>
          <p:spPr>
            <a:xfrm>
              <a:off x="6312550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3516523" y="2533437"/>
              <a:ext cx="22615" cy="244146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群組 68"/>
          <p:cNvGrpSpPr/>
          <p:nvPr/>
        </p:nvGrpSpPr>
        <p:grpSpPr>
          <a:xfrm>
            <a:off x="6429181" y="1916832"/>
            <a:ext cx="754252" cy="807147"/>
            <a:chOff x="6429181" y="1916832"/>
            <a:chExt cx="754252" cy="807147"/>
          </a:xfrm>
        </p:grpSpPr>
        <p:cxnSp>
          <p:nvCxnSpPr>
            <p:cNvPr id="70" name="直線接點 69"/>
            <p:cNvCxnSpPr/>
            <p:nvPr/>
          </p:nvCxnSpPr>
          <p:spPr>
            <a:xfrm>
              <a:off x="7148822" y="1916832"/>
              <a:ext cx="0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H="1">
              <a:off x="6463353" y="2723979"/>
              <a:ext cx="72008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429181" y="1916832"/>
              <a:ext cx="71964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直線接點 72"/>
          <p:cNvCxnSpPr/>
          <p:nvPr/>
        </p:nvCxnSpPr>
        <p:spPr>
          <a:xfrm>
            <a:off x="6429181" y="1916832"/>
            <a:ext cx="15027" cy="792088"/>
          </a:xfrm>
          <a:prstGeom prst="line">
            <a:avLst/>
          </a:prstGeom>
          <a:ln w="76200">
            <a:solidFill>
              <a:srgbClr val="E91DDF">
                <a:alpha val="5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3"/>
          <p:cNvGrpSpPr/>
          <p:nvPr/>
        </p:nvGrpSpPr>
        <p:grpSpPr>
          <a:xfrm>
            <a:off x="5563182" y="2312876"/>
            <a:ext cx="2255819" cy="895727"/>
            <a:chOff x="5563182" y="2312876"/>
            <a:chExt cx="2255819" cy="895727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2876"/>
              <a:ext cx="150657" cy="138102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182" y="3054169"/>
              <a:ext cx="149754" cy="154434"/>
            </a:xfrm>
            <a:prstGeom prst="rect">
              <a:avLst/>
            </a:prstGeom>
          </p:spPr>
        </p:pic>
        <p:pic>
          <p:nvPicPr>
            <p:cNvPr id="78" name="圖片 7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4139" y="2312876"/>
              <a:ext cx="149754" cy="154434"/>
            </a:xfrm>
            <a:prstGeom prst="rect">
              <a:avLst/>
            </a:prstGeom>
          </p:spPr>
        </p:pic>
      </p:grpSp>
      <p:sp>
        <p:nvSpPr>
          <p:cNvPr id="74" name="右彎箭號 73"/>
          <p:cNvSpPr/>
          <p:nvPr/>
        </p:nvSpPr>
        <p:spPr>
          <a:xfrm rot="10800000">
            <a:off x="5149625" y="4365104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873" y="4345861"/>
            <a:ext cx="149754" cy="154434"/>
          </a:xfrm>
          <a:prstGeom prst="rect">
            <a:avLst/>
          </a:prstGeom>
        </p:spPr>
      </p:pic>
      <p:pic>
        <p:nvPicPr>
          <p:cNvPr id="79" name="圖片 7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736" y="4365104"/>
            <a:ext cx="150657" cy="138102"/>
          </a:xfrm>
          <a:prstGeom prst="rect">
            <a:avLst/>
          </a:prstGeom>
        </p:spPr>
      </p:pic>
      <p:sp>
        <p:nvSpPr>
          <p:cNvPr id="80" name="動作按鈕: 下一項 79">
            <a:hlinkClick r:id="" action="ppaction://noaction" highlightClick="1"/>
          </p:cNvPr>
          <p:cNvSpPr/>
          <p:nvPr/>
        </p:nvSpPr>
        <p:spPr>
          <a:xfrm>
            <a:off x="7805625" y="583445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矩形 80"/>
          <p:cNvSpPr/>
          <p:nvPr/>
        </p:nvSpPr>
        <p:spPr>
          <a:xfrm>
            <a:off x="4126862" y="6117043"/>
            <a:ext cx="174128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2" name="群組 81"/>
          <p:cNvGrpSpPr/>
          <p:nvPr/>
        </p:nvGrpSpPr>
        <p:grpSpPr>
          <a:xfrm>
            <a:off x="1341762" y="2321164"/>
            <a:ext cx="7109454" cy="856862"/>
            <a:chOff x="1341762" y="2321164"/>
            <a:chExt cx="7109454" cy="856862"/>
          </a:xfrm>
        </p:grpSpPr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1382" y="3038927"/>
              <a:ext cx="150657" cy="138102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1462" y="2321164"/>
              <a:ext cx="149754" cy="154434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22727"/>
              <a:ext cx="150657" cy="138102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341762" y="2989454"/>
              <a:ext cx="205714" cy="188572"/>
            </a:xfrm>
            <a:prstGeom prst="rect">
              <a:avLst/>
            </a:prstGeom>
          </p:spPr>
        </p:pic>
        <p:pic>
          <p:nvPicPr>
            <p:cNvPr id="87" name="圖片 8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51720" y="2990452"/>
              <a:ext cx="203538" cy="186577"/>
            </a:xfrm>
            <a:prstGeom prst="rect">
              <a:avLst/>
            </a:prstGeom>
          </p:spPr>
        </p:pic>
      </p:grpSp>
      <p:grpSp>
        <p:nvGrpSpPr>
          <p:cNvPr id="90" name="群組 89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91" name="直線接點 90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橢圓 96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8" name="矩形 97"/>
          <p:cNvSpPr/>
          <p:nvPr/>
        </p:nvSpPr>
        <p:spPr>
          <a:xfrm>
            <a:off x="6016254" y="6126776"/>
            <a:ext cx="67998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動作按鈕: 下一項 98">
            <a:hlinkClick r:id="" action="ppaction://noaction" highlightClick="1"/>
          </p:cNvPr>
          <p:cNvSpPr/>
          <p:nvPr/>
        </p:nvSpPr>
        <p:spPr>
          <a:xfrm>
            <a:off x="8179410" y="569034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1305848" y="6448289"/>
            <a:ext cx="127428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1" name="群組 100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102" name="直線接點 101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橢圓 106"/>
          <p:cNvSpPr/>
          <p:nvPr/>
        </p:nvSpPr>
        <p:spPr>
          <a:xfrm>
            <a:off x="4342430" y="3967610"/>
            <a:ext cx="146078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橢圓 107"/>
          <p:cNvSpPr/>
          <p:nvPr/>
        </p:nvSpPr>
        <p:spPr>
          <a:xfrm>
            <a:off x="8068471" y="1831990"/>
            <a:ext cx="992612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橢圓 108"/>
          <p:cNvSpPr/>
          <p:nvPr/>
        </p:nvSpPr>
        <p:spPr>
          <a:xfrm>
            <a:off x="692145" y="2548663"/>
            <a:ext cx="195681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70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31" grpId="0" animBg="1"/>
      <p:bldP spid="62" grpId="0" animBg="1"/>
      <p:bldP spid="74" grpId="0" animBg="1"/>
      <p:bldP spid="80" grpId="0" animBg="1"/>
      <p:bldP spid="80" grpId="1" animBg="1"/>
      <p:bldP spid="81" grpId="0" animBg="1"/>
      <p:bldP spid="98" grpId="0" animBg="1"/>
      <p:bldP spid="99" grpId="0" animBg="1"/>
      <p:bldP spid="99" grpId="1" animBg="1"/>
      <p:bldP spid="100" grpId="0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5575" y="5951588"/>
            <a:ext cx="3264296" cy="765702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5-2.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同時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響。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40441" y="6187741"/>
            <a:ext cx="147943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038304" y="597171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3" name="群組 62"/>
          <p:cNvGrpSpPr/>
          <p:nvPr/>
        </p:nvGrpSpPr>
        <p:grpSpPr>
          <a:xfrm>
            <a:off x="1259632" y="1916832"/>
            <a:ext cx="5323746" cy="3058072"/>
            <a:chOff x="1259632" y="1916832"/>
            <a:chExt cx="5323746" cy="3058072"/>
          </a:xfrm>
        </p:grpSpPr>
        <p:cxnSp>
          <p:nvCxnSpPr>
            <p:cNvPr id="64" name="直線接點 63"/>
            <p:cNvCxnSpPr/>
            <p:nvPr/>
          </p:nvCxnSpPr>
          <p:spPr>
            <a:xfrm>
              <a:off x="3527884" y="4940344"/>
              <a:ext cx="2916324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436694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V="1">
              <a:off x="1259632" y="1916832"/>
              <a:ext cx="5203721" cy="2105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444208" y="2708920"/>
              <a:ext cx="7513" cy="1188682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橢圓 67"/>
            <p:cNvSpPr/>
            <p:nvPr/>
          </p:nvSpPr>
          <p:spPr>
            <a:xfrm>
              <a:off x="6312550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3516523" y="2533437"/>
              <a:ext cx="22615" cy="2441467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群組 68"/>
          <p:cNvGrpSpPr/>
          <p:nvPr/>
        </p:nvGrpSpPr>
        <p:grpSpPr>
          <a:xfrm>
            <a:off x="6429181" y="1916832"/>
            <a:ext cx="754252" cy="807147"/>
            <a:chOff x="6429181" y="1916832"/>
            <a:chExt cx="754252" cy="807147"/>
          </a:xfrm>
        </p:grpSpPr>
        <p:cxnSp>
          <p:nvCxnSpPr>
            <p:cNvPr id="70" name="直線接點 69"/>
            <p:cNvCxnSpPr/>
            <p:nvPr/>
          </p:nvCxnSpPr>
          <p:spPr>
            <a:xfrm>
              <a:off x="7148822" y="1916832"/>
              <a:ext cx="0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H="1">
              <a:off x="6463353" y="2723979"/>
              <a:ext cx="72008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6429181" y="1916832"/>
              <a:ext cx="719641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直線接點 72"/>
          <p:cNvCxnSpPr/>
          <p:nvPr/>
        </p:nvCxnSpPr>
        <p:spPr>
          <a:xfrm>
            <a:off x="6429181" y="1916832"/>
            <a:ext cx="15027" cy="792088"/>
          </a:xfrm>
          <a:prstGeom prst="line">
            <a:avLst/>
          </a:prstGeom>
          <a:ln w="76200">
            <a:solidFill>
              <a:srgbClr val="E91DDF">
                <a:alpha val="5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3"/>
          <p:cNvGrpSpPr/>
          <p:nvPr/>
        </p:nvGrpSpPr>
        <p:grpSpPr>
          <a:xfrm>
            <a:off x="5563182" y="2312876"/>
            <a:ext cx="2255819" cy="895727"/>
            <a:chOff x="5563182" y="2312876"/>
            <a:chExt cx="2255819" cy="895727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2876"/>
              <a:ext cx="150657" cy="138102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182" y="3054169"/>
              <a:ext cx="149754" cy="154434"/>
            </a:xfrm>
            <a:prstGeom prst="rect">
              <a:avLst/>
            </a:prstGeom>
          </p:spPr>
        </p:pic>
        <p:pic>
          <p:nvPicPr>
            <p:cNvPr id="78" name="圖片 7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4139" y="2312876"/>
              <a:ext cx="149754" cy="154434"/>
            </a:xfrm>
            <a:prstGeom prst="rect">
              <a:avLst/>
            </a:prstGeom>
          </p:spPr>
        </p:pic>
      </p:grpSp>
      <p:sp>
        <p:nvSpPr>
          <p:cNvPr id="74" name="右彎箭號 73"/>
          <p:cNvSpPr/>
          <p:nvPr/>
        </p:nvSpPr>
        <p:spPr>
          <a:xfrm rot="10800000">
            <a:off x="5149625" y="4365104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873" y="4345861"/>
            <a:ext cx="149754" cy="154434"/>
          </a:xfrm>
          <a:prstGeom prst="rect">
            <a:avLst/>
          </a:prstGeom>
        </p:spPr>
      </p:pic>
      <p:pic>
        <p:nvPicPr>
          <p:cNvPr id="79" name="圖片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736" y="4365104"/>
            <a:ext cx="150657" cy="138102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3554439" y="6187741"/>
            <a:ext cx="76553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0" name="群組 89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91" name="直線接點 90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橢圓 96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9" name="動作按鈕: 下一項 98">
            <a:hlinkClick r:id="" action="ppaction://noaction" highlightClick="1"/>
          </p:cNvPr>
          <p:cNvSpPr/>
          <p:nvPr/>
        </p:nvSpPr>
        <p:spPr>
          <a:xfrm>
            <a:off x="7898079" y="595334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2" name="群組 101"/>
          <p:cNvGrpSpPr/>
          <p:nvPr/>
        </p:nvGrpSpPr>
        <p:grpSpPr>
          <a:xfrm>
            <a:off x="3896526" y="1916832"/>
            <a:ext cx="1139588" cy="3024336"/>
            <a:chOff x="3896526" y="1916832"/>
            <a:chExt cx="1139588" cy="3024336"/>
          </a:xfrm>
        </p:grpSpPr>
        <p:cxnSp>
          <p:nvCxnSpPr>
            <p:cNvPr id="103" name="直線接點 102"/>
            <p:cNvCxnSpPr/>
            <p:nvPr/>
          </p:nvCxnSpPr>
          <p:spPr>
            <a:xfrm>
              <a:off x="4031940" y="1916832"/>
              <a:ext cx="7513" cy="198077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4031940" y="4180892"/>
              <a:ext cx="0" cy="29222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4031940" y="4473116"/>
              <a:ext cx="870738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 flipV="1">
              <a:off x="4926605" y="4473116"/>
              <a:ext cx="109509" cy="21602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5004673" y="4677738"/>
              <a:ext cx="0" cy="26343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橢圓 107"/>
            <p:cNvSpPr/>
            <p:nvPr/>
          </p:nvSpPr>
          <p:spPr>
            <a:xfrm>
              <a:off x="3896526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9" name="群組 108"/>
          <p:cNvGrpSpPr/>
          <p:nvPr/>
        </p:nvGrpSpPr>
        <p:grpSpPr>
          <a:xfrm>
            <a:off x="5544559" y="2312876"/>
            <a:ext cx="2280604" cy="874514"/>
            <a:chOff x="5544559" y="2312876"/>
            <a:chExt cx="2280604" cy="874514"/>
          </a:xfrm>
        </p:grpSpPr>
        <p:pic>
          <p:nvPicPr>
            <p:cNvPr id="110" name="圖片 10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559" y="2312876"/>
              <a:ext cx="149754" cy="154434"/>
            </a:xfrm>
            <a:prstGeom prst="rect">
              <a:avLst/>
            </a:prstGeom>
          </p:spPr>
        </p:pic>
        <p:pic>
          <p:nvPicPr>
            <p:cNvPr id="111" name="圖片 1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5409" y="3032956"/>
              <a:ext cx="149754" cy="154434"/>
            </a:xfrm>
            <a:prstGeom prst="rect">
              <a:avLst/>
            </a:prstGeom>
          </p:spPr>
        </p:pic>
      </p:grpSp>
      <p:grpSp>
        <p:nvGrpSpPr>
          <p:cNvPr id="112" name="群組 111"/>
          <p:cNvGrpSpPr/>
          <p:nvPr/>
        </p:nvGrpSpPr>
        <p:grpSpPr>
          <a:xfrm>
            <a:off x="5574908" y="1916832"/>
            <a:ext cx="425060" cy="3024336"/>
            <a:chOff x="5574908" y="1916832"/>
            <a:chExt cx="425060" cy="3024336"/>
          </a:xfrm>
        </p:grpSpPr>
        <p:cxnSp>
          <p:nvCxnSpPr>
            <p:cNvPr id="113" name="直線接點 112"/>
            <p:cNvCxnSpPr/>
            <p:nvPr/>
          </p:nvCxnSpPr>
          <p:spPr>
            <a:xfrm>
              <a:off x="5772412" y="1916832"/>
              <a:ext cx="7513" cy="198077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5779925" y="4180892"/>
              <a:ext cx="7513" cy="76027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5574908" y="3828551"/>
              <a:ext cx="425060" cy="428541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50" name="直線接點 49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橢圓 51"/>
          <p:cNvSpPr/>
          <p:nvPr/>
        </p:nvSpPr>
        <p:spPr>
          <a:xfrm>
            <a:off x="3329967" y="3544147"/>
            <a:ext cx="146078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橢圓 52"/>
          <p:cNvSpPr/>
          <p:nvPr/>
        </p:nvSpPr>
        <p:spPr>
          <a:xfrm>
            <a:off x="5004673" y="3489283"/>
            <a:ext cx="146078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46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31" grpId="0" animBg="1"/>
      <p:bldP spid="81" grpId="0" animBg="1"/>
      <p:bldP spid="99" grpId="0" animBg="1"/>
      <p:bldP spid="99" grpId="1" animBg="1"/>
      <p:bldP spid="52" grpId="0" animBg="1"/>
      <p:bldP spid="52" grpId="1" animBg="1"/>
      <p:bldP spid="53" grpId="0" animBg="1"/>
      <p:bldP spid="5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5575" y="5951588"/>
            <a:ext cx="5487818" cy="765702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6.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 此時按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PB3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停響、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新特圓體(P)" pitchFamily="34" charset="-120"/>
                <a:ea typeface="華康新特圓體(P)" pitchFamily="34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新特圓體(P)" pitchFamily="34" charset="-120"/>
              <a:ea typeface="華康新特圓體(P)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727684" y="6182043"/>
            <a:ext cx="255628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動作按鈕: 下一項 30">
            <a:hlinkClick r:id="" action="ppaction://noaction" highlightClick="1"/>
          </p:cNvPr>
          <p:cNvSpPr/>
          <p:nvPr/>
        </p:nvSpPr>
        <p:spPr>
          <a:xfrm>
            <a:off x="8225356" y="595881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/>
          <p:cNvGrpSpPr/>
          <p:nvPr/>
        </p:nvGrpSpPr>
        <p:grpSpPr>
          <a:xfrm>
            <a:off x="1259632" y="1916832"/>
            <a:ext cx="5323746" cy="3058072"/>
            <a:chOff x="1259632" y="1916832"/>
            <a:chExt cx="5323746" cy="3058072"/>
          </a:xfrm>
        </p:grpSpPr>
        <p:grpSp>
          <p:nvGrpSpPr>
            <p:cNvPr id="63" name="群組 62"/>
            <p:cNvGrpSpPr/>
            <p:nvPr/>
          </p:nvGrpSpPr>
          <p:grpSpPr>
            <a:xfrm>
              <a:off x="1259632" y="1916832"/>
              <a:ext cx="5323746" cy="3058072"/>
              <a:chOff x="1259632" y="1916832"/>
              <a:chExt cx="5323746" cy="3058072"/>
            </a:xfrm>
          </p:grpSpPr>
          <p:cxnSp>
            <p:nvCxnSpPr>
              <p:cNvPr id="64" name="直線接點 63"/>
              <p:cNvCxnSpPr/>
              <p:nvPr/>
            </p:nvCxnSpPr>
            <p:spPr>
              <a:xfrm>
                <a:off x="3527884" y="4940344"/>
                <a:ext cx="2916324" cy="0"/>
              </a:xfrm>
              <a:prstGeom prst="line">
                <a:avLst/>
              </a:prstGeom>
              <a:ln w="76200">
                <a:solidFill>
                  <a:srgbClr val="E91DDF">
                    <a:alpha val="56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接點 64"/>
              <p:cNvCxnSpPr/>
              <p:nvPr/>
            </p:nvCxnSpPr>
            <p:spPr>
              <a:xfrm>
                <a:off x="6436694" y="4185084"/>
                <a:ext cx="0" cy="720080"/>
              </a:xfrm>
              <a:prstGeom prst="line">
                <a:avLst/>
              </a:prstGeom>
              <a:ln w="76200">
                <a:solidFill>
                  <a:srgbClr val="E91DDF">
                    <a:alpha val="56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接點 65"/>
              <p:cNvCxnSpPr/>
              <p:nvPr/>
            </p:nvCxnSpPr>
            <p:spPr>
              <a:xfrm flipV="1">
                <a:off x="1259632" y="1916832"/>
                <a:ext cx="5203721" cy="21051"/>
              </a:xfrm>
              <a:prstGeom prst="line">
                <a:avLst/>
              </a:prstGeom>
              <a:ln w="76200">
                <a:solidFill>
                  <a:srgbClr val="E91DDF">
                    <a:alpha val="56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接點 66"/>
              <p:cNvCxnSpPr/>
              <p:nvPr/>
            </p:nvCxnSpPr>
            <p:spPr>
              <a:xfrm>
                <a:off x="6444208" y="2708920"/>
                <a:ext cx="7513" cy="1188682"/>
              </a:xfrm>
              <a:prstGeom prst="line">
                <a:avLst/>
              </a:prstGeom>
              <a:ln w="76200">
                <a:solidFill>
                  <a:srgbClr val="E91DDF">
                    <a:alpha val="56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橢圓 67"/>
              <p:cNvSpPr/>
              <p:nvPr/>
            </p:nvSpPr>
            <p:spPr>
              <a:xfrm>
                <a:off x="6312550" y="3928864"/>
                <a:ext cx="270828" cy="252028"/>
              </a:xfrm>
              <a:prstGeom prst="ellipse">
                <a:avLst/>
              </a:prstGeom>
              <a:solidFill>
                <a:srgbClr val="FF0000">
                  <a:alpha val="5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88" name="直線接點 87"/>
              <p:cNvCxnSpPr/>
              <p:nvPr/>
            </p:nvCxnSpPr>
            <p:spPr>
              <a:xfrm>
                <a:off x="1932347" y="2528900"/>
                <a:ext cx="1595537" cy="0"/>
              </a:xfrm>
              <a:prstGeom prst="line">
                <a:avLst/>
              </a:prstGeom>
              <a:ln w="76200">
                <a:solidFill>
                  <a:srgbClr val="E91DDF">
                    <a:alpha val="56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/>
              <p:cNvCxnSpPr/>
              <p:nvPr/>
            </p:nvCxnSpPr>
            <p:spPr>
              <a:xfrm>
                <a:off x="3516523" y="2533437"/>
                <a:ext cx="22615" cy="2441467"/>
              </a:xfrm>
              <a:prstGeom prst="line">
                <a:avLst/>
              </a:prstGeom>
              <a:ln w="76200">
                <a:solidFill>
                  <a:srgbClr val="E91DDF">
                    <a:alpha val="56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直線接點 72"/>
            <p:cNvCxnSpPr/>
            <p:nvPr/>
          </p:nvCxnSpPr>
          <p:spPr>
            <a:xfrm>
              <a:off x="6429181" y="1916832"/>
              <a:ext cx="15027" cy="79208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群組 3"/>
          <p:cNvGrpSpPr/>
          <p:nvPr/>
        </p:nvGrpSpPr>
        <p:grpSpPr>
          <a:xfrm>
            <a:off x="5563182" y="2312876"/>
            <a:ext cx="2255819" cy="895727"/>
            <a:chOff x="5563182" y="2312876"/>
            <a:chExt cx="2255819" cy="895727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2876"/>
              <a:ext cx="150657" cy="138102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3182" y="3054169"/>
              <a:ext cx="149754" cy="154434"/>
            </a:xfrm>
            <a:prstGeom prst="rect">
              <a:avLst/>
            </a:prstGeom>
          </p:spPr>
        </p:pic>
        <p:pic>
          <p:nvPicPr>
            <p:cNvPr id="78" name="圖片 7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4139" y="2312876"/>
              <a:ext cx="149754" cy="154434"/>
            </a:xfrm>
            <a:prstGeom prst="rect">
              <a:avLst/>
            </a:prstGeom>
          </p:spPr>
        </p:pic>
      </p:grpSp>
      <p:sp>
        <p:nvSpPr>
          <p:cNvPr id="74" name="右彎箭號 73"/>
          <p:cNvSpPr/>
          <p:nvPr/>
        </p:nvSpPr>
        <p:spPr>
          <a:xfrm rot="10800000">
            <a:off x="5149625" y="4365104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873" y="4345861"/>
            <a:ext cx="149754" cy="154434"/>
          </a:xfrm>
          <a:prstGeom prst="rect">
            <a:avLst/>
          </a:prstGeom>
        </p:spPr>
      </p:pic>
      <p:pic>
        <p:nvPicPr>
          <p:cNvPr id="79" name="圖片 7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736" y="4365104"/>
            <a:ext cx="150657" cy="138102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4493246" y="6182042"/>
            <a:ext cx="97622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0" name="群組 89"/>
          <p:cNvGrpSpPr/>
          <p:nvPr/>
        </p:nvGrpSpPr>
        <p:grpSpPr>
          <a:xfrm>
            <a:off x="1259632" y="1874747"/>
            <a:ext cx="7452828" cy="3065597"/>
            <a:chOff x="1259632" y="1874747"/>
            <a:chExt cx="7452828" cy="3065597"/>
          </a:xfrm>
        </p:grpSpPr>
        <p:cxnSp>
          <p:nvCxnSpPr>
            <p:cNvPr id="91" name="直線接點 90"/>
            <p:cNvCxnSpPr/>
            <p:nvPr/>
          </p:nvCxnSpPr>
          <p:spPr>
            <a:xfrm>
              <a:off x="1259632" y="1916832"/>
              <a:ext cx="7308812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3524217" y="4940344"/>
              <a:ext cx="5040560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1932347" y="2528900"/>
              <a:ext cx="1595537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3513039" y="2531168"/>
              <a:ext cx="14845" cy="237399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8564777" y="1874747"/>
              <a:ext cx="0" cy="2022305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8564777" y="4185084"/>
              <a:ext cx="0" cy="72008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橢圓 96"/>
            <p:cNvSpPr/>
            <p:nvPr/>
          </p:nvSpPr>
          <p:spPr>
            <a:xfrm>
              <a:off x="8441632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9" name="動作按鈕: 下一項 98">
            <a:hlinkClick r:id="" action="ppaction://noaction" highlightClick="1"/>
          </p:cNvPr>
          <p:cNvSpPr/>
          <p:nvPr/>
        </p:nvSpPr>
        <p:spPr>
          <a:xfrm>
            <a:off x="8051965" y="59134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2" name="群組 101"/>
          <p:cNvGrpSpPr/>
          <p:nvPr/>
        </p:nvGrpSpPr>
        <p:grpSpPr>
          <a:xfrm>
            <a:off x="3896526" y="1916832"/>
            <a:ext cx="1139588" cy="3024336"/>
            <a:chOff x="3896526" y="1916832"/>
            <a:chExt cx="1139588" cy="3024336"/>
          </a:xfrm>
        </p:grpSpPr>
        <p:cxnSp>
          <p:nvCxnSpPr>
            <p:cNvPr id="103" name="直線接點 102"/>
            <p:cNvCxnSpPr/>
            <p:nvPr/>
          </p:nvCxnSpPr>
          <p:spPr>
            <a:xfrm>
              <a:off x="4031940" y="1916832"/>
              <a:ext cx="7513" cy="198077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4031940" y="4180892"/>
              <a:ext cx="0" cy="29222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4031940" y="4473116"/>
              <a:ext cx="870738" cy="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 flipV="1">
              <a:off x="4926605" y="4473116"/>
              <a:ext cx="109509" cy="216024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5004673" y="4677738"/>
              <a:ext cx="0" cy="26343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橢圓 107"/>
            <p:cNvSpPr/>
            <p:nvPr/>
          </p:nvSpPr>
          <p:spPr>
            <a:xfrm>
              <a:off x="3896526" y="3928864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9" name="群組 108"/>
          <p:cNvGrpSpPr/>
          <p:nvPr/>
        </p:nvGrpSpPr>
        <p:grpSpPr>
          <a:xfrm>
            <a:off x="5544559" y="2312876"/>
            <a:ext cx="2280604" cy="874514"/>
            <a:chOff x="5544559" y="2312876"/>
            <a:chExt cx="2280604" cy="874514"/>
          </a:xfrm>
        </p:grpSpPr>
        <p:pic>
          <p:nvPicPr>
            <p:cNvPr id="110" name="圖片 10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559" y="2312876"/>
              <a:ext cx="149754" cy="154434"/>
            </a:xfrm>
            <a:prstGeom prst="rect">
              <a:avLst/>
            </a:prstGeom>
          </p:spPr>
        </p:pic>
        <p:pic>
          <p:nvPicPr>
            <p:cNvPr id="111" name="圖片 11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5409" y="3032956"/>
              <a:ext cx="149754" cy="154434"/>
            </a:xfrm>
            <a:prstGeom prst="rect">
              <a:avLst/>
            </a:prstGeom>
          </p:spPr>
        </p:pic>
      </p:grpSp>
      <p:grpSp>
        <p:nvGrpSpPr>
          <p:cNvPr id="112" name="群組 111"/>
          <p:cNvGrpSpPr/>
          <p:nvPr/>
        </p:nvGrpSpPr>
        <p:grpSpPr>
          <a:xfrm>
            <a:off x="5574908" y="1916832"/>
            <a:ext cx="425060" cy="3024336"/>
            <a:chOff x="5574908" y="1916832"/>
            <a:chExt cx="425060" cy="3024336"/>
          </a:xfrm>
        </p:grpSpPr>
        <p:cxnSp>
          <p:nvCxnSpPr>
            <p:cNvPr id="113" name="直線接點 112"/>
            <p:cNvCxnSpPr/>
            <p:nvPr/>
          </p:nvCxnSpPr>
          <p:spPr>
            <a:xfrm>
              <a:off x="5772412" y="1916832"/>
              <a:ext cx="7513" cy="1980770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5779925" y="4180892"/>
              <a:ext cx="7513" cy="760276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5574908" y="3828551"/>
              <a:ext cx="425060" cy="428541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矩形 48"/>
          <p:cNvSpPr/>
          <p:nvPr/>
        </p:nvSpPr>
        <p:spPr>
          <a:xfrm>
            <a:off x="5603781" y="6160466"/>
            <a:ext cx="97622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右彎箭號 49"/>
          <p:cNvSpPr/>
          <p:nvPr/>
        </p:nvSpPr>
        <p:spPr>
          <a:xfrm rot="10800000">
            <a:off x="6535978" y="2918325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51" name="圖片 5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896" y="2971633"/>
            <a:ext cx="311083" cy="285159"/>
          </a:xfrm>
          <a:prstGeom prst="rect">
            <a:avLst/>
          </a:prstGeom>
        </p:spPr>
      </p:pic>
      <p:grpSp>
        <p:nvGrpSpPr>
          <p:cNvPr id="53" name="群組 52"/>
          <p:cNvGrpSpPr/>
          <p:nvPr/>
        </p:nvGrpSpPr>
        <p:grpSpPr>
          <a:xfrm>
            <a:off x="5556880" y="2312876"/>
            <a:ext cx="2261218" cy="894186"/>
            <a:chOff x="5556880" y="2312876"/>
            <a:chExt cx="2261218" cy="894186"/>
          </a:xfrm>
        </p:grpSpPr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2981" y="2312876"/>
              <a:ext cx="150657" cy="138102"/>
            </a:xfrm>
            <a:prstGeom prst="rect">
              <a:avLst/>
            </a:prstGeom>
          </p:spPr>
        </p:pic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880" y="3068960"/>
              <a:ext cx="150657" cy="138102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2315385"/>
              <a:ext cx="149754" cy="154434"/>
            </a:xfrm>
            <a:prstGeom prst="rect">
              <a:avLst/>
            </a:prstGeom>
          </p:spPr>
        </p:pic>
      </p:grpSp>
      <p:sp>
        <p:nvSpPr>
          <p:cNvPr id="57" name="動作按鈕: 下一項 56">
            <a:hlinkClick r:id="" action="ppaction://noaction" highlightClick="1"/>
          </p:cNvPr>
          <p:cNvSpPr/>
          <p:nvPr/>
        </p:nvSpPr>
        <p:spPr>
          <a:xfrm>
            <a:off x="7899855" y="594444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8" name="群組 57"/>
          <p:cNvGrpSpPr/>
          <p:nvPr/>
        </p:nvGrpSpPr>
        <p:grpSpPr>
          <a:xfrm>
            <a:off x="7771301" y="1880828"/>
            <a:ext cx="270828" cy="3060340"/>
            <a:chOff x="7771301" y="1880828"/>
            <a:chExt cx="270828" cy="3060340"/>
          </a:xfrm>
        </p:grpSpPr>
        <p:sp>
          <p:nvSpPr>
            <p:cNvPr id="59" name="橢圓 58"/>
            <p:cNvSpPr/>
            <p:nvPr/>
          </p:nvSpPr>
          <p:spPr>
            <a:xfrm>
              <a:off x="7771301" y="3933056"/>
              <a:ext cx="270828" cy="252028"/>
            </a:xfrm>
            <a:prstGeom prst="ellipse">
              <a:avLst/>
            </a:prstGeom>
            <a:solidFill>
              <a:srgbClr val="FF00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0" name="直線接點 59"/>
            <p:cNvCxnSpPr/>
            <p:nvPr/>
          </p:nvCxnSpPr>
          <p:spPr>
            <a:xfrm>
              <a:off x="7910380" y="1880828"/>
              <a:ext cx="0" cy="2052228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7902867" y="4191487"/>
              <a:ext cx="0" cy="749681"/>
            </a:xfrm>
            <a:prstGeom prst="line">
              <a:avLst/>
            </a:prstGeom>
            <a:ln w="76200">
              <a:solidFill>
                <a:srgbClr val="E91DDF">
                  <a:alpha val="5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群組 61"/>
          <p:cNvGrpSpPr/>
          <p:nvPr/>
        </p:nvGrpSpPr>
        <p:grpSpPr>
          <a:xfrm>
            <a:off x="1249500" y="642854"/>
            <a:ext cx="696393" cy="1888314"/>
            <a:chOff x="916463" y="459076"/>
            <a:chExt cx="696393" cy="1888314"/>
          </a:xfrm>
        </p:grpSpPr>
        <p:cxnSp>
          <p:nvCxnSpPr>
            <p:cNvPr id="69" name="直線接點 68"/>
            <p:cNvCxnSpPr/>
            <p:nvPr/>
          </p:nvCxnSpPr>
          <p:spPr>
            <a:xfrm flipH="1">
              <a:off x="916463" y="515366"/>
              <a:ext cx="10132" cy="128969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1599310" y="459076"/>
              <a:ext cx="13546" cy="1888314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橢圓 70"/>
          <p:cNvSpPr/>
          <p:nvPr/>
        </p:nvSpPr>
        <p:spPr>
          <a:xfrm>
            <a:off x="5999968" y="2604667"/>
            <a:ext cx="1107757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/>
          <p:cNvSpPr/>
          <p:nvPr/>
        </p:nvSpPr>
        <p:spPr>
          <a:xfrm>
            <a:off x="5250472" y="3489283"/>
            <a:ext cx="1107757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/>
          <p:cNvSpPr/>
          <p:nvPr/>
        </p:nvSpPr>
        <p:spPr>
          <a:xfrm>
            <a:off x="7317993" y="3537315"/>
            <a:ext cx="1107757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224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00"/>
                            </p:stCondLst>
                            <p:childTnLst>
                              <p:par>
                                <p:cTn id="75" presetID="2" presetClass="exit" presetSubtype="2" accel="20000" decel="22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31" grpId="0" animBg="1"/>
      <p:bldP spid="81" grpId="0" animBg="1"/>
      <p:bldP spid="99" grpId="0" animBg="1"/>
      <p:bldP spid="99" grpId="1" animBg="1"/>
      <p:bldP spid="49" grpId="0" animBg="1"/>
      <p:bldP spid="50" grpId="0" animBg="1"/>
      <p:bldP spid="50" grpId="1" animBg="1"/>
      <p:bldP spid="57" grpId="0" animBg="1"/>
      <p:bldP spid="57" grpId="1" animBg="1"/>
      <p:bldP spid="71" grpId="0" animBg="1"/>
      <p:bldP spid="71" grpId="1" animBg="1"/>
      <p:bldP spid="72" grpId="0" animBg="1"/>
      <p:bldP spid="72" grpId="1" animBg="1"/>
      <p:bldP spid="80" grpId="0" animBg="1"/>
      <p:bldP spid="80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166</Words>
  <Application>Microsoft Office PowerPoint</Application>
  <PresentationFormat>如螢幕大小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PowerPoint 簡報</vt:lpstr>
      <vt:lpstr>1.電路初始除了G亮外，其餘皆不動作。</vt:lpstr>
      <vt:lpstr>2-1.按下PB1按紐，MC動作且自保持、R亮，G滅。</vt:lpstr>
      <vt:lpstr>2-2.同時馬達開始動作，X2也跟著動作且自保持。</vt:lpstr>
      <vt:lpstr>3. MC動作後按下PB2按紐，MC復歸、R滅、G亮、馬達停止。</vt:lpstr>
      <vt:lpstr>4. 此時再按下PB1按紐，MC動作且自保持、R亮，G滅        馬達開始動作。</vt:lpstr>
      <vt:lpstr>5-1.若馬達過載TH-RY跳脫，MC復歸、R滅、G亮，       馬達停止。</vt:lpstr>
      <vt:lpstr>5-2.同時X1動作，BZ響。</vt:lpstr>
      <vt:lpstr>6. 此時按PB3，X2復歸，BZ停響、Y亮。</vt:lpstr>
      <vt:lpstr>7. 故障排除將TH-RY復歸，X1復歸、Y滅，      電路恢復成初始狀態。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1.電路初始除了G亮外，其餘皆不動作。</dc:title>
  <dc:creator>Admin</dc:creator>
  <cp:lastModifiedBy>Admin</cp:lastModifiedBy>
  <cp:revision>28</cp:revision>
  <dcterms:created xsi:type="dcterms:W3CDTF">2019-06-18T15:28:48Z</dcterms:created>
  <dcterms:modified xsi:type="dcterms:W3CDTF">2019-07-14T10:17:19Z</dcterms:modified>
</cp:coreProperties>
</file>