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10" d="100"/>
          <a:sy n="210" d="100"/>
        </p:scale>
        <p:origin x="1236" y="21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25F5-A2B9-410F-8FA6-BBB7E9917399}" type="datetimeFigureOut">
              <a:rPr lang="zh-TW" altLang="en-US" smtClean="0"/>
              <a:t>2015/6/26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0123-8D4A-4CCD-96FF-66342E21CA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801886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科技人文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配置圖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2" name="圖片 51" descr="Document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208912" cy="580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ocument-page-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116" y="476672"/>
            <a:ext cx="8385340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ocument-page-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04000" cy="6082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ocument-page-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32848" cy="5396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ocument-page-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822" y="443786"/>
            <a:ext cx="8037617" cy="5682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ocument-page-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53" y="24206"/>
            <a:ext cx="8631319" cy="6101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ocument-page-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53" y="176924"/>
            <a:ext cx="8415295" cy="5949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ocument-page-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010" y="147120"/>
            <a:ext cx="8457454" cy="5979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ocument-page-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76" y="1600200"/>
            <a:ext cx="64020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</Words>
  <Application>Microsoft Office PowerPoint</Application>
  <PresentationFormat>如螢幕大小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科技人文大樓配置圖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aphone</cp:lastModifiedBy>
  <cp:revision>5</cp:revision>
  <dcterms:created xsi:type="dcterms:W3CDTF">2015-06-26T07:24:09Z</dcterms:created>
  <dcterms:modified xsi:type="dcterms:W3CDTF">2015-06-26T08:29:44Z</dcterms:modified>
</cp:coreProperties>
</file>