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56" r:id="rId4"/>
    <p:sldId id="258" r:id="rId5"/>
    <p:sldId id="266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8" r:id="rId2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1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AF69-569B-4206-9290-A34B7C95F60C}" type="datetimeFigureOut">
              <a:rPr lang="zh-TW" altLang="en-US" smtClean="0"/>
              <a:t>2019/7/9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B98EF-F37E-4DDC-9B18-458273A7A6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7464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AF69-569B-4206-9290-A34B7C95F60C}" type="datetimeFigureOut">
              <a:rPr lang="zh-TW" altLang="en-US" smtClean="0"/>
              <a:t>2019/7/9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B98EF-F37E-4DDC-9B18-458273A7A6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8170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AF69-569B-4206-9290-A34B7C95F60C}" type="datetimeFigureOut">
              <a:rPr lang="zh-TW" altLang="en-US" smtClean="0"/>
              <a:t>2019/7/9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B98EF-F37E-4DDC-9B18-458273A7A6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119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AF69-569B-4206-9290-A34B7C95F60C}" type="datetimeFigureOut">
              <a:rPr lang="zh-TW" altLang="en-US" smtClean="0"/>
              <a:t>2019/7/9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B98EF-F37E-4DDC-9B18-458273A7A6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7482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AF69-569B-4206-9290-A34B7C95F60C}" type="datetimeFigureOut">
              <a:rPr lang="zh-TW" altLang="en-US" smtClean="0"/>
              <a:t>2019/7/9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B98EF-F37E-4DDC-9B18-458273A7A6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668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AF69-569B-4206-9290-A34B7C95F60C}" type="datetimeFigureOut">
              <a:rPr lang="zh-TW" altLang="en-US" smtClean="0"/>
              <a:t>2019/7/9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B98EF-F37E-4DDC-9B18-458273A7A6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9945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AF69-569B-4206-9290-A34B7C95F60C}" type="datetimeFigureOut">
              <a:rPr lang="zh-TW" altLang="en-US" smtClean="0"/>
              <a:t>2019/7/9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B98EF-F37E-4DDC-9B18-458273A7A6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9955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AF69-569B-4206-9290-A34B7C95F60C}" type="datetimeFigureOut">
              <a:rPr lang="zh-TW" altLang="en-US" smtClean="0"/>
              <a:t>2019/7/9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B98EF-F37E-4DDC-9B18-458273A7A6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6788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AF69-569B-4206-9290-A34B7C95F60C}" type="datetimeFigureOut">
              <a:rPr lang="zh-TW" altLang="en-US" smtClean="0"/>
              <a:t>2019/7/9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B98EF-F37E-4DDC-9B18-458273A7A6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1613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AF69-569B-4206-9290-A34B7C95F60C}" type="datetimeFigureOut">
              <a:rPr lang="zh-TW" altLang="en-US" smtClean="0"/>
              <a:t>2019/7/9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B98EF-F37E-4DDC-9B18-458273A7A6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8778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FAF69-569B-4206-9290-A34B7C95F60C}" type="datetimeFigureOut">
              <a:rPr lang="zh-TW" altLang="en-US" smtClean="0"/>
              <a:t>2019/7/9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B98EF-F37E-4DDC-9B18-458273A7A6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9461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2000" r="2000" b="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FAF69-569B-4206-9290-A34B7C95F60C}" type="datetimeFigureOut">
              <a:rPr lang="zh-TW" altLang="en-US" smtClean="0"/>
              <a:t>2019/7/9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B98EF-F37E-4DDC-9B18-458273A7A6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5649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5" Type="http://schemas.openxmlformats.org/officeDocument/2006/relationships/slide" Target="slide11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5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1.xml"/><Relationship Id="rId4" Type="http://schemas.openxmlformats.org/officeDocument/2006/relationships/slide" Target="slide1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5.wav"/><Relationship Id="rId7" Type="http://schemas.openxmlformats.org/officeDocument/2006/relationships/audio" Target="../media/audio8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3.wav"/><Relationship Id="rId5" Type="http://schemas.openxmlformats.org/officeDocument/2006/relationships/audio" Target="../media/audio7.wav"/><Relationship Id="rId4" Type="http://schemas.openxmlformats.org/officeDocument/2006/relationships/audio" Target="../media/audio4.wav"/><Relationship Id="rId9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5.wav"/><Relationship Id="rId7" Type="http://schemas.openxmlformats.org/officeDocument/2006/relationships/audio" Target="../media/audio8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3.wav"/><Relationship Id="rId5" Type="http://schemas.openxmlformats.org/officeDocument/2006/relationships/audio" Target="../media/audio4.wav"/><Relationship Id="rId4" Type="http://schemas.openxmlformats.org/officeDocument/2006/relationships/audio" Target="../media/audio7.wav"/><Relationship Id="rId9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1.xml"/><Relationship Id="rId4" Type="http://schemas.openxmlformats.org/officeDocument/2006/relationships/slide" Target="slide1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5.wav"/><Relationship Id="rId7" Type="http://schemas.openxmlformats.org/officeDocument/2006/relationships/audio" Target="../media/audio10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3.wav"/><Relationship Id="rId5" Type="http://schemas.openxmlformats.org/officeDocument/2006/relationships/audio" Target="../media/audio7.wav"/><Relationship Id="rId4" Type="http://schemas.openxmlformats.org/officeDocument/2006/relationships/audio" Target="../media/audio4.wav"/><Relationship Id="rId9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8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7.wav"/><Relationship Id="rId5" Type="http://schemas.openxmlformats.org/officeDocument/2006/relationships/audio" Target="../media/audio4.wav"/><Relationship Id="rId4" Type="http://schemas.openxmlformats.org/officeDocument/2006/relationships/audio" Target="../media/audio5.wav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5.wav"/><Relationship Id="rId7" Type="http://schemas.openxmlformats.org/officeDocument/2006/relationships/audio" Target="../media/audio10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3.wav"/><Relationship Id="rId5" Type="http://schemas.openxmlformats.org/officeDocument/2006/relationships/audio" Target="../media/audio4.wav"/><Relationship Id="rId4" Type="http://schemas.openxmlformats.org/officeDocument/2006/relationships/audio" Target="../media/audio7.wav"/><Relationship Id="rId9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8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7.wav"/><Relationship Id="rId5" Type="http://schemas.openxmlformats.org/officeDocument/2006/relationships/audio" Target="../media/audio4.wav"/><Relationship Id="rId4" Type="http://schemas.openxmlformats.org/officeDocument/2006/relationships/audio" Target="../media/audio5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1.xml"/><Relationship Id="rId4" Type="http://schemas.openxmlformats.org/officeDocument/2006/relationships/slide" Target="slide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audio" Target="../media/audio4.wav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audio" Target="../media/audio8.wav"/><Relationship Id="rId3" Type="http://schemas.openxmlformats.org/officeDocument/2006/relationships/audio" Target="../media/audio5.wav"/><Relationship Id="rId7" Type="http://schemas.openxmlformats.org/officeDocument/2006/relationships/audio" Target="../media/audio7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6.wav"/><Relationship Id="rId5" Type="http://schemas.openxmlformats.org/officeDocument/2006/relationships/audio" Target="../media/audio4.wav"/><Relationship Id="rId10" Type="http://schemas.openxmlformats.org/officeDocument/2006/relationships/image" Target="../media/image5.png"/><Relationship Id="rId4" Type="http://schemas.openxmlformats.org/officeDocument/2006/relationships/audio" Target="../media/audio3.wav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4.wav"/><Relationship Id="rId5" Type="http://schemas.openxmlformats.org/officeDocument/2006/relationships/audio" Target="../media/audio5.wav"/><Relationship Id="rId4" Type="http://schemas.openxmlformats.org/officeDocument/2006/relationships/audio" Target="../media/audio3.wav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7.wav"/><Relationship Id="rId7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9.wav"/><Relationship Id="rId5" Type="http://schemas.openxmlformats.org/officeDocument/2006/relationships/audio" Target="../media/audio4.wav"/><Relationship Id="rId4" Type="http://schemas.openxmlformats.org/officeDocument/2006/relationships/audio" Target="../media/audio5.wav"/><Relationship Id="rId9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4.wav"/><Relationship Id="rId5" Type="http://schemas.openxmlformats.org/officeDocument/2006/relationships/audio" Target="../media/audio7.wav"/><Relationship Id="rId4" Type="http://schemas.openxmlformats.org/officeDocument/2006/relationships/audio" Target="../media/audio5.wav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audio" Target="../media/audio7.wav"/><Relationship Id="rId3" Type="http://schemas.openxmlformats.org/officeDocument/2006/relationships/audio" Target="../media/audio3.wav"/><Relationship Id="rId7" Type="http://schemas.openxmlformats.org/officeDocument/2006/relationships/audio" Target="../media/audio6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0.wav"/><Relationship Id="rId5" Type="http://schemas.openxmlformats.org/officeDocument/2006/relationships/audio" Target="../media/audio4.wav"/><Relationship Id="rId10" Type="http://schemas.openxmlformats.org/officeDocument/2006/relationships/image" Target="../media/image5.png"/><Relationship Id="rId4" Type="http://schemas.openxmlformats.org/officeDocument/2006/relationships/audio" Target="../media/audio5.wav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3"/>
          <p:cNvSpPr txBox="1">
            <a:spLocks/>
          </p:cNvSpPr>
          <p:nvPr/>
        </p:nvSpPr>
        <p:spPr>
          <a:xfrm>
            <a:off x="647564" y="548680"/>
            <a:ext cx="7772400" cy="6739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300" dirty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室內配線丙級 </a:t>
            </a:r>
            <a:r>
              <a:rPr lang="zh-TW" altLang="en-US" sz="53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第四題</a:t>
            </a:r>
            <a:endParaRPr lang="zh-TW" altLang="en-US" sz="53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3" name="標題 3"/>
          <p:cNvSpPr txBox="1">
            <a:spLocks/>
          </p:cNvSpPr>
          <p:nvPr/>
        </p:nvSpPr>
        <p:spPr>
          <a:xfrm>
            <a:off x="827584" y="1628800"/>
            <a:ext cx="7772400" cy="82809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兩部電動機自動交替運轉控制電路</a:t>
            </a:r>
            <a:endParaRPr lang="zh-TW" altLang="en-US" sz="40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4" name="標題 3"/>
          <p:cNvSpPr txBox="1">
            <a:spLocks/>
          </p:cNvSpPr>
          <p:nvPr/>
        </p:nvSpPr>
        <p:spPr>
          <a:xfrm>
            <a:off x="821922" y="2636912"/>
            <a:ext cx="7772400" cy="82809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8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操作步驟</a:t>
            </a:r>
            <a:endParaRPr lang="zh-TW" altLang="en-US" sz="48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5" name="標題 3"/>
          <p:cNvSpPr txBox="1">
            <a:spLocks/>
          </p:cNvSpPr>
          <p:nvPr/>
        </p:nvSpPr>
        <p:spPr>
          <a:xfrm>
            <a:off x="821922" y="3753036"/>
            <a:ext cx="7772400" cy="248427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4" action="ppaction://hlinksldjump"/>
              </a:rPr>
              <a:t>1.</a:t>
            </a:r>
            <a:r>
              <a:rPr lang="zh-TW" altLang="en-US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4" action="ppaction://hlinksldjump"/>
              </a:rPr>
              <a:t>按</a:t>
            </a: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4" action="ppaction://hlinksldjump"/>
              </a:rPr>
              <a:t>PB1</a:t>
            </a:r>
            <a:r>
              <a:rPr lang="zh-TW" altLang="en-US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4" action="ppaction://hlinksldjump"/>
              </a:rPr>
              <a:t>後</a:t>
            </a: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4" action="ppaction://hlinksldjump"/>
              </a:rPr>
              <a:t>M1</a:t>
            </a:r>
            <a:r>
              <a:rPr lang="zh-TW" altLang="en-US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4" action="ppaction://hlinksldjump"/>
              </a:rPr>
              <a:t>與</a:t>
            </a: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4" action="ppaction://hlinksldjump"/>
              </a:rPr>
              <a:t>M2</a:t>
            </a:r>
            <a:r>
              <a:rPr lang="zh-TW" altLang="en-US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4" action="ppaction://hlinksldjump"/>
              </a:rPr>
              <a:t>交替運轉</a:t>
            </a:r>
            <a:endParaRPr lang="en-US" altLang="zh-TW" sz="3200" dirty="0" smtClean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5" action="ppaction://hlinksldjump"/>
              </a:rPr>
              <a:t>2.M1</a:t>
            </a:r>
            <a:r>
              <a:rPr lang="zh-TW" altLang="en-US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5" action="ppaction://hlinksldjump"/>
              </a:rPr>
              <a:t>與</a:t>
            </a: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5" action="ppaction://hlinksldjump"/>
              </a:rPr>
              <a:t>M2</a:t>
            </a:r>
            <a:r>
              <a:rPr lang="zh-TW" altLang="en-US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5" action="ppaction://hlinksldjump"/>
              </a:rPr>
              <a:t>交替運轉當中按</a:t>
            </a: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5" action="ppaction://hlinksldjump"/>
              </a:rPr>
              <a:t>PB2</a:t>
            </a:r>
            <a:r>
              <a:rPr lang="zh-TW" altLang="en-US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5" action="ppaction://hlinksldjump"/>
              </a:rPr>
              <a:t>停止</a:t>
            </a:r>
            <a:endParaRPr lang="en-US" altLang="zh-TW" sz="3200" dirty="0" smtClean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6" action="ppaction://hlinksldjump"/>
              </a:rPr>
              <a:t>3.M1</a:t>
            </a:r>
            <a:r>
              <a:rPr lang="zh-TW" altLang="en-US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6" action="ppaction://hlinksldjump"/>
              </a:rPr>
              <a:t>或</a:t>
            </a: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6" action="ppaction://hlinksldjump"/>
              </a:rPr>
              <a:t>M2</a:t>
            </a:r>
            <a:r>
              <a:rPr lang="zh-TW" altLang="en-US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6" action="ppaction://hlinksldjump"/>
              </a:rPr>
              <a:t>運轉當中過載</a:t>
            </a:r>
            <a:r>
              <a:rPr lang="en-US" altLang="zh-TW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6" action="ppaction://hlinksldjump"/>
              </a:rPr>
              <a:t>TH-RY</a:t>
            </a:r>
            <a:r>
              <a:rPr lang="zh-TW" altLang="en-US" sz="32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  <a:hlinkClick r:id="rId6" action="ppaction://hlinksldjump"/>
              </a:rPr>
              <a:t>跳脫</a:t>
            </a:r>
            <a:endParaRPr lang="zh-TW" altLang="en-US" sz="32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16495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Program Files\Microsoft Office\MEDIA\CAGCAT10\j028603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132" y="404664"/>
            <a:ext cx="2943762" cy="283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1187624" y="1448780"/>
            <a:ext cx="3672408" cy="110799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glow rad="381000">
              <a:schemeClr val="accent1">
                <a:alpha val="40000"/>
              </a:schemeClr>
            </a:glow>
          </a:effectLst>
          <a:scene3d>
            <a:camera prst="isometricRightUp">
              <a:rot lat="2100000" lon="21000000" rev="0"/>
            </a:camera>
            <a:lightRig rig="threePt" dir="t"/>
          </a:scene3d>
          <a:sp3d prstMaterial="matte">
            <a:bevelT w="25400" h="101600"/>
          </a:sp3d>
        </p:spPr>
        <p:txBody>
          <a:bodyPr wrap="square" rtlCol="0">
            <a:spAutoFit/>
          </a:bodyPr>
          <a:lstStyle/>
          <a:p>
            <a:r>
              <a:rPr lang="zh-TW" altLang="en-US" sz="4800" dirty="0" smtClean="0">
                <a:latin typeface="華康童童體" pitchFamily="49" charset="-120"/>
                <a:ea typeface="華康童童體" pitchFamily="49" charset="-120"/>
                <a:hlinkClick r:id="rId4" action="ppaction://hlinksldjump"/>
              </a:rPr>
              <a:t>繼續往下看</a:t>
            </a:r>
            <a:r>
              <a:rPr lang="en-US" altLang="zh-TW" sz="4800" dirty="0" smtClean="0">
                <a:latin typeface="華康童童體" pitchFamily="49" charset="-120"/>
                <a:ea typeface="華康童童體" pitchFamily="49" charset="-120"/>
                <a:hlinkClick r:id="rId4" action="ppaction://hlinksldjump"/>
              </a:rPr>
              <a:t>?</a:t>
            </a:r>
            <a:endParaRPr lang="en-US" altLang="zh-TW" sz="4800" dirty="0" smtClean="0">
              <a:latin typeface="華康童童體" pitchFamily="49" charset="-120"/>
              <a:ea typeface="華康童童體" pitchFamily="49" charset="-120"/>
            </a:endParaRPr>
          </a:p>
          <a:p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2267744" y="2636912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dirty="0">
                <a:latin typeface="華康童童體" pitchFamily="49" charset="-120"/>
                <a:ea typeface="華康童童體" pitchFamily="49" charset="-120"/>
              </a:rPr>
              <a:t>或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1187624" y="4077072"/>
            <a:ext cx="7056784" cy="1107996"/>
          </a:xfrm>
          <a:prstGeom prst="rect">
            <a:avLst/>
          </a:prstGeom>
          <a:noFill/>
          <a:ln w="31750">
            <a:solidFill>
              <a:schemeClr val="accent4">
                <a:lumMod val="75000"/>
              </a:schemeClr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  <a:scene3d>
            <a:camera prst="isometricOffAxis1Top">
              <a:rot lat="21594000" lon="19800000" rev="600000"/>
            </a:camera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r>
              <a:rPr lang="zh-TW" altLang="en-US" sz="4800" dirty="0" smtClean="0">
                <a:latin typeface="華康童童體" pitchFamily="49" charset="-120"/>
                <a:ea typeface="華康童童體" pitchFamily="49" charset="-120"/>
                <a:hlinkClick r:id="rId5" action="ppaction://hlinksldjump"/>
              </a:rPr>
              <a:t>自動流程再循環一次</a:t>
            </a:r>
            <a:r>
              <a:rPr lang="en-US" altLang="zh-TW" sz="4800" dirty="0" smtClean="0">
                <a:latin typeface="華康童童體" pitchFamily="49" charset="-120"/>
                <a:ea typeface="華康童童體" pitchFamily="49" charset="-120"/>
                <a:hlinkClick r:id="rId5" action="ppaction://hlinksldjump"/>
              </a:rPr>
              <a:t>?</a:t>
            </a:r>
            <a:endParaRPr lang="en-US" altLang="zh-TW" sz="4800" dirty="0" smtClean="0">
              <a:latin typeface="華康童童體" pitchFamily="49" charset="-120"/>
              <a:ea typeface="華康童童體" pitchFamily="49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3285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3"/>
          <p:cNvSpPr txBox="1">
            <a:spLocks/>
          </p:cNvSpPr>
          <p:nvPr/>
        </p:nvSpPr>
        <p:spPr>
          <a:xfrm>
            <a:off x="647564" y="1736812"/>
            <a:ext cx="7772400" cy="97210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操作步驟</a:t>
            </a:r>
            <a:r>
              <a:rPr lang="en-US" altLang="zh-TW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2</a:t>
            </a:r>
            <a:endParaRPr lang="zh-TW" altLang="en-US" sz="5300" dirty="0">
              <a:solidFill>
                <a:schemeClr val="accent5">
                  <a:lumMod val="75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3" name="標題 3"/>
          <p:cNvSpPr txBox="1">
            <a:spLocks/>
          </p:cNvSpPr>
          <p:nvPr/>
        </p:nvSpPr>
        <p:spPr>
          <a:xfrm>
            <a:off x="706796" y="3104964"/>
            <a:ext cx="7772400" cy="126405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40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M1</a:t>
            </a:r>
            <a:r>
              <a:rPr lang="zh-TW" altLang="en-US" sz="40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與</a:t>
            </a:r>
            <a:r>
              <a:rPr lang="en-US" altLang="zh-TW" sz="40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M2</a:t>
            </a:r>
            <a:r>
              <a:rPr lang="zh-TW" altLang="en-US" sz="4000" dirty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交替</a:t>
            </a:r>
            <a:r>
              <a:rPr lang="zh-TW" altLang="en-US" sz="40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運轉中按</a:t>
            </a:r>
            <a:r>
              <a:rPr lang="en-US" altLang="zh-TW" sz="40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PB2</a:t>
            </a:r>
            <a:r>
              <a:rPr lang="zh-TW" altLang="en-US" sz="40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停止</a:t>
            </a:r>
            <a:endParaRPr lang="zh-TW" altLang="en-US" sz="4000" dirty="0">
              <a:solidFill>
                <a:schemeClr val="accent5">
                  <a:lumMod val="75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4" name="副標題 4">
            <a:hlinkClick r:id="rId4" action="ppaction://hlinksldjump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5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90242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40909" y="5783180"/>
            <a:ext cx="6823038" cy="838628"/>
          </a:xfrm>
        </p:spPr>
        <p:txBody>
          <a:bodyPr>
            <a:normAutofit/>
          </a:bodyPr>
          <a:lstStyle/>
          <a:p>
            <a:pPr algn="l"/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5.M1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動作當中，按下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PB2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X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MC1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及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TR1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都會跳脫，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  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停止，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滅、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G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亮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。電路恢復成初始狀態。</a:t>
            </a:r>
            <a:endParaRPr lang="zh-TW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1328771" y="5875022"/>
            <a:ext cx="248714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/>
          <p:cNvSpPr/>
          <p:nvPr/>
        </p:nvSpPr>
        <p:spPr>
          <a:xfrm>
            <a:off x="1387607" y="6251799"/>
            <a:ext cx="893059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動作按鈕: 下一項 24">
            <a:hlinkClick r:id="" action="ppaction://noaction" highlightClick="1"/>
          </p:cNvPr>
          <p:cNvSpPr/>
          <p:nvPr/>
        </p:nvSpPr>
        <p:spPr>
          <a:xfrm>
            <a:off x="8484331" y="6045549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1" name="群組 60"/>
          <p:cNvGrpSpPr/>
          <p:nvPr/>
        </p:nvGrpSpPr>
        <p:grpSpPr>
          <a:xfrm>
            <a:off x="4500895" y="1664804"/>
            <a:ext cx="1932861" cy="882028"/>
            <a:chOff x="4500895" y="1664804"/>
            <a:chExt cx="1932861" cy="882028"/>
          </a:xfrm>
        </p:grpSpPr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0895" y="2392398"/>
              <a:ext cx="149754" cy="154434"/>
            </a:xfrm>
            <a:prstGeom prst="rect">
              <a:avLst/>
            </a:prstGeom>
          </p:spPr>
        </p:pic>
        <p:pic>
          <p:nvPicPr>
            <p:cNvPr id="27" name="圖片 2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84002" y="1664804"/>
              <a:ext cx="149754" cy="154434"/>
            </a:xfrm>
            <a:prstGeom prst="rect">
              <a:avLst/>
            </a:prstGeom>
          </p:spPr>
        </p:pic>
      </p:grpSp>
      <p:grpSp>
        <p:nvGrpSpPr>
          <p:cNvPr id="44" name="群組 43"/>
          <p:cNvGrpSpPr/>
          <p:nvPr/>
        </p:nvGrpSpPr>
        <p:grpSpPr>
          <a:xfrm>
            <a:off x="4389640" y="1412776"/>
            <a:ext cx="1702330" cy="3672408"/>
            <a:chOff x="4389640" y="1412776"/>
            <a:chExt cx="1702330" cy="3672408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5329507" y="1412776"/>
              <a:ext cx="16579" cy="64807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5933258" y="2672916"/>
              <a:ext cx="0" cy="79208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>
              <a:off x="5351167" y="2708920"/>
              <a:ext cx="588985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5933258" y="3753036"/>
              <a:ext cx="0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H="1">
              <a:off x="4747448" y="3951058"/>
              <a:ext cx="9653" cy="19802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 flipH="1">
              <a:off x="4608004" y="4113076"/>
              <a:ext cx="180020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 flipH="1">
              <a:off x="4504691" y="4313312"/>
              <a:ext cx="4573" cy="28803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 flipH="1">
              <a:off x="4391980" y="4797152"/>
              <a:ext cx="4573" cy="28803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 flipH="1">
              <a:off x="4389640" y="4581128"/>
              <a:ext cx="114925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 flipH="1">
              <a:off x="4499993" y="4113076"/>
              <a:ext cx="128518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4757101" y="3951058"/>
              <a:ext cx="118813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橢圓 55"/>
            <p:cNvSpPr/>
            <p:nvPr/>
          </p:nvSpPr>
          <p:spPr>
            <a:xfrm>
              <a:off x="5792906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7" name="群組 56"/>
          <p:cNvGrpSpPr/>
          <p:nvPr/>
        </p:nvGrpSpPr>
        <p:grpSpPr>
          <a:xfrm>
            <a:off x="4716016" y="2055277"/>
            <a:ext cx="648072" cy="661157"/>
            <a:chOff x="4716016" y="2055277"/>
            <a:chExt cx="648072" cy="661157"/>
          </a:xfrm>
        </p:grpSpPr>
        <p:cxnSp>
          <p:nvCxnSpPr>
            <p:cNvPr id="58" name="直線接點 57"/>
            <p:cNvCxnSpPr/>
            <p:nvPr/>
          </p:nvCxnSpPr>
          <p:spPr>
            <a:xfrm>
              <a:off x="4716016" y="2060848"/>
              <a:ext cx="64807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 flipV="1">
              <a:off x="4742547" y="2055277"/>
              <a:ext cx="5190" cy="64807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4757101" y="2708920"/>
              <a:ext cx="603440" cy="751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動作按鈕: 下一項 61">
            <a:hlinkClick r:id="" action="ppaction://noaction" highlightClick="1"/>
          </p:cNvPr>
          <p:cNvSpPr/>
          <p:nvPr/>
        </p:nvSpPr>
        <p:spPr>
          <a:xfrm>
            <a:off x="8388424" y="6073681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0" name="矩形 89"/>
          <p:cNvSpPr/>
          <p:nvPr/>
        </p:nvSpPr>
        <p:spPr>
          <a:xfrm>
            <a:off x="3967408" y="5880847"/>
            <a:ext cx="246634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2" name="矩形 81"/>
          <p:cNvSpPr/>
          <p:nvPr/>
        </p:nvSpPr>
        <p:spPr>
          <a:xfrm>
            <a:off x="2415753" y="6251800"/>
            <a:ext cx="129614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3" name="群組 82"/>
          <p:cNvGrpSpPr/>
          <p:nvPr/>
        </p:nvGrpSpPr>
        <p:grpSpPr>
          <a:xfrm>
            <a:off x="6840252" y="2286067"/>
            <a:ext cx="414327" cy="352068"/>
            <a:chOff x="4985765" y="5167265"/>
            <a:chExt cx="414327" cy="352068"/>
          </a:xfrm>
        </p:grpSpPr>
        <p:pic>
          <p:nvPicPr>
            <p:cNvPr id="84" name="圖片 83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5765" y="5265008"/>
              <a:ext cx="170819" cy="156583"/>
            </a:xfrm>
            <a:prstGeom prst="rect">
              <a:avLst/>
            </a:prstGeom>
          </p:spPr>
        </p:pic>
        <p:sp>
          <p:nvSpPr>
            <p:cNvPr id="85" name="橢圓 84"/>
            <p:cNvSpPr/>
            <p:nvPr/>
          </p:nvSpPr>
          <p:spPr>
            <a:xfrm>
              <a:off x="5002275" y="5167265"/>
              <a:ext cx="397817" cy="352068"/>
            </a:xfrm>
            <a:prstGeom prst="ellipse">
              <a:avLst/>
            </a:prstGeom>
            <a:solidFill>
              <a:srgbClr val="FF0000">
                <a:alpha val="3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86" name="群組 85"/>
          <p:cNvGrpSpPr/>
          <p:nvPr/>
        </p:nvGrpSpPr>
        <p:grpSpPr>
          <a:xfrm>
            <a:off x="4607569" y="2672916"/>
            <a:ext cx="902504" cy="1296144"/>
            <a:chOff x="4607569" y="2672916"/>
            <a:chExt cx="902504" cy="1296144"/>
          </a:xfrm>
        </p:grpSpPr>
        <p:cxnSp>
          <p:nvCxnSpPr>
            <p:cNvPr id="87" name="直線接點 86"/>
            <p:cNvCxnSpPr/>
            <p:nvPr/>
          </p:nvCxnSpPr>
          <p:spPr>
            <a:xfrm>
              <a:off x="5360541" y="3753036"/>
              <a:ext cx="2286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接點 87"/>
            <p:cNvCxnSpPr/>
            <p:nvPr/>
          </p:nvCxnSpPr>
          <p:spPr>
            <a:xfrm flipH="1">
              <a:off x="5360541" y="3212976"/>
              <a:ext cx="4573" cy="28803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接點 88"/>
            <p:cNvCxnSpPr/>
            <p:nvPr/>
          </p:nvCxnSpPr>
          <p:spPr>
            <a:xfrm>
              <a:off x="4752020" y="3248980"/>
              <a:ext cx="631231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/>
            <p:nvPr/>
          </p:nvCxnSpPr>
          <p:spPr>
            <a:xfrm>
              <a:off x="4747448" y="2672916"/>
              <a:ext cx="0" cy="79208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橢圓 91"/>
            <p:cNvSpPr/>
            <p:nvPr/>
          </p:nvSpPr>
          <p:spPr>
            <a:xfrm>
              <a:off x="5211009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3" name="橢圓 92"/>
            <p:cNvSpPr/>
            <p:nvPr/>
          </p:nvSpPr>
          <p:spPr>
            <a:xfrm>
              <a:off x="4607569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7" name="直線接點 106"/>
            <p:cNvCxnSpPr/>
            <p:nvPr/>
          </p:nvCxnSpPr>
          <p:spPr>
            <a:xfrm>
              <a:off x="4740522" y="2708920"/>
              <a:ext cx="62459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接點 107"/>
            <p:cNvCxnSpPr/>
            <p:nvPr/>
          </p:nvCxnSpPr>
          <p:spPr>
            <a:xfrm>
              <a:off x="4745162" y="3735034"/>
              <a:ext cx="2286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9" name="群組 108"/>
          <p:cNvGrpSpPr/>
          <p:nvPr/>
        </p:nvGrpSpPr>
        <p:grpSpPr>
          <a:xfrm>
            <a:off x="785009" y="2384884"/>
            <a:ext cx="7603415" cy="910518"/>
            <a:chOff x="785009" y="2384884"/>
            <a:chExt cx="7603415" cy="910518"/>
          </a:xfrm>
        </p:grpSpPr>
        <p:pic>
          <p:nvPicPr>
            <p:cNvPr id="127" name="圖片 12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5009" y="3140968"/>
              <a:ext cx="149754" cy="154434"/>
            </a:xfrm>
            <a:prstGeom prst="rect">
              <a:avLst/>
            </a:prstGeom>
          </p:spPr>
        </p:pic>
        <p:pic>
          <p:nvPicPr>
            <p:cNvPr id="128" name="圖片 12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8771" y="3140968"/>
              <a:ext cx="149754" cy="154434"/>
            </a:xfrm>
            <a:prstGeom prst="rect">
              <a:avLst/>
            </a:prstGeom>
          </p:spPr>
        </p:pic>
        <p:pic>
          <p:nvPicPr>
            <p:cNvPr id="129" name="圖片 12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8951" y="2384884"/>
              <a:ext cx="149754" cy="154434"/>
            </a:xfrm>
            <a:prstGeom prst="rect">
              <a:avLst/>
            </a:prstGeom>
          </p:spPr>
        </p:pic>
        <p:pic>
          <p:nvPicPr>
            <p:cNvPr id="130" name="圖片 129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44408" y="2384884"/>
              <a:ext cx="144016" cy="132015"/>
            </a:xfrm>
            <a:prstGeom prst="rect">
              <a:avLst/>
            </a:prstGeom>
          </p:spPr>
        </p:pic>
      </p:grpSp>
      <p:grpSp>
        <p:nvGrpSpPr>
          <p:cNvPr id="131" name="群組 130"/>
          <p:cNvGrpSpPr/>
          <p:nvPr/>
        </p:nvGrpSpPr>
        <p:grpSpPr>
          <a:xfrm>
            <a:off x="971600" y="504455"/>
            <a:ext cx="598430" cy="5163870"/>
            <a:chOff x="971600" y="504455"/>
            <a:chExt cx="598430" cy="5163870"/>
          </a:xfrm>
        </p:grpSpPr>
        <p:cxnSp>
          <p:nvCxnSpPr>
            <p:cNvPr id="132" name="直線接點 131"/>
            <p:cNvCxnSpPr/>
            <p:nvPr/>
          </p:nvCxnSpPr>
          <p:spPr>
            <a:xfrm>
              <a:off x="1556088" y="504455"/>
              <a:ext cx="0" cy="4724745"/>
            </a:xfrm>
            <a:prstGeom prst="line">
              <a:avLst/>
            </a:prstGeom>
            <a:ln w="76200">
              <a:solidFill>
                <a:srgbClr val="FF0000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橢圓 132"/>
            <p:cNvSpPr/>
            <p:nvPr/>
          </p:nvSpPr>
          <p:spPr>
            <a:xfrm>
              <a:off x="1143082" y="5380293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34" name="直線接點 133"/>
            <p:cNvCxnSpPr/>
            <p:nvPr/>
          </p:nvCxnSpPr>
          <p:spPr>
            <a:xfrm>
              <a:off x="1007604" y="512676"/>
              <a:ext cx="0" cy="464451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接點 145"/>
            <p:cNvCxnSpPr>
              <a:endCxn id="133" idx="1"/>
            </p:cNvCxnSpPr>
            <p:nvPr/>
          </p:nvCxnSpPr>
          <p:spPr>
            <a:xfrm>
              <a:off x="971600" y="5157192"/>
              <a:ext cx="215279" cy="265282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線接點 146"/>
            <p:cNvCxnSpPr/>
            <p:nvPr/>
          </p:nvCxnSpPr>
          <p:spPr>
            <a:xfrm flipH="1">
              <a:off x="1403648" y="5157192"/>
              <a:ext cx="166382" cy="258205"/>
            </a:xfrm>
            <a:prstGeom prst="line">
              <a:avLst/>
            </a:prstGeom>
            <a:ln w="76200">
              <a:solidFill>
                <a:srgbClr val="FF0000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8" name="動作按鈕: 下一項 147">
            <a:hlinkClick r:id="" action="ppaction://noaction" highlightClick="1"/>
          </p:cNvPr>
          <p:cNvSpPr/>
          <p:nvPr/>
        </p:nvSpPr>
        <p:spPr>
          <a:xfrm>
            <a:off x="8201531" y="6073923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7" name="右彎箭號 96"/>
          <p:cNvSpPr/>
          <p:nvPr/>
        </p:nvSpPr>
        <p:spPr>
          <a:xfrm rot="10800000">
            <a:off x="5428543" y="1540923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98" name="圖片 9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52" y="1521810"/>
            <a:ext cx="288032" cy="264030"/>
          </a:xfrm>
          <a:prstGeom prst="rect">
            <a:avLst/>
          </a:prstGeom>
        </p:spPr>
      </p:pic>
      <p:sp>
        <p:nvSpPr>
          <p:cNvPr id="111" name="矩形 110"/>
          <p:cNvSpPr/>
          <p:nvPr/>
        </p:nvSpPr>
        <p:spPr>
          <a:xfrm>
            <a:off x="3780519" y="6251798"/>
            <a:ext cx="265323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12" name="群組 111"/>
          <p:cNvGrpSpPr/>
          <p:nvPr/>
        </p:nvGrpSpPr>
        <p:grpSpPr>
          <a:xfrm>
            <a:off x="1000805" y="1412776"/>
            <a:ext cx="7103820" cy="3672408"/>
            <a:chOff x="1007604" y="1412776"/>
            <a:chExt cx="7103820" cy="3672408"/>
          </a:xfrm>
        </p:grpSpPr>
        <p:cxnSp>
          <p:nvCxnSpPr>
            <p:cNvPr id="113" name="直線接點 112"/>
            <p:cNvCxnSpPr/>
            <p:nvPr/>
          </p:nvCxnSpPr>
          <p:spPr>
            <a:xfrm>
              <a:off x="1007604" y="1412776"/>
              <a:ext cx="6552728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接點 113"/>
            <p:cNvCxnSpPr/>
            <p:nvPr/>
          </p:nvCxnSpPr>
          <p:spPr>
            <a:xfrm>
              <a:off x="3562617" y="5068725"/>
              <a:ext cx="4399275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接點 114"/>
            <p:cNvCxnSpPr/>
            <p:nvPr/>
          </p:nvCxnSpPr>
          <p:spPr>
            <a:xfrm>
              <a:off x="7961892" y="1412776"/>
              <a:ext cx="0" cy="12961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接點 115"/>
            <p:cNvCxnSpPr/>
            <p:nvPr/>
          </p:nvCxnSpPr>
          <p:spPr>
            <a:xfrm>
              <a:off x="7963163" y="3753036"/>
              <a:ext cx="0" cy="133214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橢圓 116"/>
            <p:cNvSpPr/>
            <p:nvPr/>
          </p:nvSpPr>
          <p:spPr>
            <a:xfrm>
              <a:off x="7812360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35" name="直線接點 134"/>
            <p:cNvCxnSpPr/>
            <p:nvPr/>
          </p:nvCxnSpPr>
          <p:spPr>
            <a:xfrm>
              <a:off x="7544870" y="1418601"/>
              <a:ext cx="402831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線接點 135"/>
            <p:cNvCxnSpPr/>
            <p:nvPr/>
          </p:nvCxnSpPr>
          <p:spPr>
            <a:xfrm>
              <a:off x="7961892" y="2708920"/>
              <a:ext cx="0" cy="75608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線接點 136"/>
            <p:cNvCxnSpPr/>
            <p:nvPr/>
          </p:nvCxnSpPr>
          <p:spPr>
            <a:xfrm>
              <a:off x="3563888" y="1988840"/>
              <a:ext cx="0" cy="30963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線接點 162"/>
            <p:cNvCxnSpPr/>
            <p:nvPr/>
          </p:nvCxnSpPr>
          <p:spPr>
            <a:xfrm>
              <a:off x="1547664" y="1972417"/>
              <a:ext cx="2016224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4" name="群組 163"/>
          <p:cNvGrpSpPr/>
          <p:nvPr/>
        </p:nvGrpSpPr>
        <p:grpSpPr>
          <a:xfrm>
            <a:off x="971600" y="1412776"/>
            <a:ext cx="7656523" cy="3672408"/>
            <a:chOff x="971600" y="1412776"/>
            <a:chExt cx="7656523" cy="3672408"/>
          </a:xfrm>
        </p:grpSpPr>
        <p:cxnSp>
          <p:nvCxnSpPr>
            <p:cNvPr id="165" name="直線接點 164"/>
            <p:cNvCxnSpPr/>
            <p:nvPr/>
          </p:nvCxnSpPr>
          <p:spPr>
            <a:xfrm>
              <a:off x="971600" y="1412776"/>
              <a:ext cx="750826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直線接點 165"/>
            <p:cNvCxnSpPr/>
            <p:nvPr/>
          </p:nvCxnSpPr>
          <p:spPr>
            <a:xfrm>
              <a:off x="3563888" y="5068725"/>
              <a:ext cx="4914703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線接點 166"/>
            <p:cNvCxnSpPr/>
            <p:nvPr/>
          </p:nvCxnSpPr>
          <p:spPr>
            <a:xfrm>
              <a:off x="8478591" y="1412776"/>
              <a:ext cx="0" cy="12961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線接點 167"/>
            <p:cNvCxnSpPr/>
            <p:nvPr/>
          </p:nvCxnSpPr>
          <p:spPr>
            <a:xfrm>
              <a:off x="8479862" y="3753036"/>
              <a:ext cx="0" cy="133214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橢圓 168"/>
            <p:cNvSpPr/>
            <p:nvPr/>
          </p:nvSpPr>
          <p:spPr>
            <a:xfrm>
              <a:off x="8329059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70" name="直線接點 169"/>
            <p:cNvCxnSpPr/>
            <p:nvPr/>
          </p:nvCxnSpPr>
          <p:spPr>
            <a:xfrm>
              <a:off x="8478591" y="2708920"/>
              <a:ext cx="0" cy="75608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線接點 170"/>
            <p:cNvCxnSpPr/>
            <p:nvPr/>
          </p:nvCxnSpPr>
          <p:spPr>
            <a:xfrm>
              <a:off x="3563888" y="1988840"/>
              <a:ext cx="0" cy="30963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線接點 171"/>
            <p:cNvCxnSpPr/>
            <p:nvPr/>
          </p:nvCxnSpPr>
          <p:spPr>
            <a:xfrm>
              <a:off x="1547664" y="1972417"/>
              <a:ext cx="2016224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群組 74"/>
          <p:cNvGrpSpPr/>
          <p:nvPr/>
        </p:nvGrpSpPr>
        <p:grpSpPr>
          <a:xfrm>
            <a:off x="997472" y="525549"/>
            <a:ext cx="549974" cy="1463291"/>
            <a:chOff x="983166" y="525549"/>
            <a:chExt cx="549974" cy="1463291"/>
          </a:xfrm>
        </p:grpSpPr>
        <p:cxnSp>
          <p:nvCxnSpPr>
            <p:cNvPr id="76" name="直線接點 75"/>
            <p:cNvCxnSpPr/>
            <p:nvPr/>
          </p:nvCxnSpPr>
          <p:spPr>
            <a:xfrm flipH="1">
              <a:off x="983166" y="525549"/>
              <a:ext cx="10132" cy="91043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接點 76"/>
            <p:cNvCxnSpPr/>
            <p:nvPr/>
          </p:nvCxnSpPr>
          <p:spPr>
            <a:xfrm>
              <a:off x="1533140" y="525549"/>
              <a:ext cx="0" cy="1463291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橢圓 77"/>
          <p:cNvSpPr/>
          <p:nvPr/>
        </p:nvSpPr>
        <p:spPr>
          <a:xfrm>
            <a:off x="4845428" y="1148319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9" name="橢圓 78"/>
          <p:cNvSpPr/>
          <p:nvPr/>
        </p:nvSpPr>
        <p:spPr>
          <a:xfrm>
            <a:off x="4149660" y="2132628"/>
            <a:ext cx="2284094" cy="2088459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0" name="橢圓 79"/>
          <p:cNvSpPr/>
          <p:nvPr/>
        </p:nvSpPr>
        <p:spPr>
          <a:xfrm>
            <a:off x="357327" y="2553599"/>
            <a:ext cx="1659104" cy="1380963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1" name="橢圓 80"/>
          <p:cNvSpPr/>
          <p:nvPr/>
        </p:nvSpPr>
        <p:spPr>
          <a:xfrm>
            <a:off x="7320503" y="1832013"/>
            <a:ext cx="1659104" cy="1380963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9597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accel="48000" decel="24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300"/>
                            </p:stCondLst>
                            <p:childTnLst>
                              <p:par>
                                <p:cTn id="1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8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9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7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9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4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4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xit" presetSubtype="2" accel="20000" decel="22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1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3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62" grpId="0" animBg="1"/>
      <p:bldP spid="62" grpId="1" animBg="1"/>
      <p:bldP spid="90" grpId="0" animBg="1"/>
      <p:bldP spid="82" grpId="0" animBg="1"/>
      <p:bldP spid="148" grpId="0" animBg="1"/>
      <p:bldP spid="148" grpId="1" animBg="1"/>
      <p:bldP spid="97" grpId="0" animBg="1"/>
      <p:bldP spid="97" grpId="1" animBg="1"/>
      <p:bldP spid="111" grpId="0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直線接點 17"/>
          <p:cNvCxnSpPr/>
          <p:nvPr/>
        </p:nvCxnSpPr>
        <p:spPr>
          <a:xfrm>
            <a:off x="1583668" y="1988840"/>
            <a:ext cx="1980220" cy="0"/>
          </a:xfrm>
          <a:prstGeom prst="line">
            <a:avLst/>
          </a:prstGeom>
          <a:ln w="76200">
            <a:solidFill>
              <a:srgbClr val="E91DBD">
                <a:alpha val="48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>
            <a:off x="3563888" y="1988840"/>
            <a:ext cx="0" cy="3096344"/>
          </a:xfrm>
          <a:prstGeom prst="line">
            <a:avLst/>
          </a:prstGeom>
          <a:ln w="76200">
            <a:solidFill>
              <a:srgbClr val="E91DBD">
                <a:alpha val="48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動作按鈕: 下一項 24">
            <a:hlinkClick r:id="" action="ppaction://noaction" highlightClick="1"/>
          </p:cNvPr>
          <p:cNvSpPr/>
          <p:nvPr/>
        </p:nvSpPr>
        <p:spPr>
          <a:xfrm>
            <a:off x="8175514" y="5819755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1" name="群組 60"/>
          <p:cNvGrpSpPr/>
          <p:nvPr/>
        </p:nvGrpSpPr>
        <p:grpSpPr>
          <a:xfrm>
            <a:off x="4500895" y="1664804"/>
            <a:ext cx="1932861" cy="882028"/>
            <a:chOff x="4500895" y="1664804"/>
            <a:chExt cx="1932861" cy="882028"/>
          </a:xfrm>
        </p:grpSpPr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0895" y="2392398"/>
              <a:ext cx="149754" cy="154434"/>
            </a:xfrm>
            <a:prstGeom prst="rect">
              <a:avLst/>
            </a:prstGeom>
          </p:spPr>
        </p:pic>
        <p:pic>
          <p:nvPicPr>
            <p:cNvPr id="27" name="圖片 2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84002" y="1664804"/>
              <a:ext cx="149754" cy="154434"/>
            </a:xfrm>
            <a:prstGeom prst="rect">
              <a:avLst/>
            </a:prstGeom>
          </p:spPr>
        </p:pic>
      </p:grpSp>
      <p:grpSp>
        <p:nvGrpSpPr>
          <p:cNvPr id="72" name="群組 71"/>
          <p:cNvGrpSpPr/>
          <p:nvPr/>
        </p:nvGrpSpPr>
        <p:grpSpPr>
          <a:xfrm>
            <a:off x="1007604" y="1412776"/>
            <a:ext cx="7103820" cy="3672408"/>
            <a:chOff x="1007604" y="1412776"/>
            <a:chExt cx="7103820" cy="3672408"/>
          </a:xfrm>
        </p:grpSpPr>
        <p:cxnSp>
          <p:nvCxnSpPr>
            <p:cNvPr id="73" name="直線接點 72"/>
            <p:cNvCxnSpPr/>
            <p:nvPr/>
          </p:nvCxnSpPr>
          <p:spPr>
            <a:xfrm>
              <a:off x="1007604" y="1412776"/>
              <a:ext cx="6552728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>
              <a:off x="3562617" y="5068725"/>
              <a:ext cx="4399275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>
            <a:xfrm>
              <a:off x="7560332" y="1412776"/>
              <a:ext cx="0" cy="12961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>
              <a:off x="7963163" y="3753036"/>
              <a:ext cx="0" cy="133214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橢圓 76"/>
            <p:cNvSpPr/>
            <p:nvPr/>
          </p:nvSpPr>
          <p:spPr>
            <a:xfrm>
              <a:off x="7812360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8" name="直線接點 77"/>
            <p:cNvCxnSpPr/>
            <p:nvPr/>
          </p:nvCxnSpPr>
          <p:spPr>
            <a:xfrm>
              <a:off x="7560332" y="2708920"/>
              <a:ext cx="402831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/>
            <p:nvPr/>
          </p:nvCxnSpPr>
          <p:spPr>
            <a:xfrm>
              <a:off x="7961892" y="2708920"/>
              <a:ext cx="0" cy="75608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>
              <a:off x="3563888" y="1988840"/>
              <a:ext cx="0" cy="30963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>
              <a:off x="1547664" y="1972417"/>
              <a:ext cx="2016224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群組 93"/>
          <p:cNvGrpSpPr/>
          <p:nvPr/>
        </p:nvGrpSpPr>
        <p:grpSpPr>
          <a:xfrm>
            <a:off x="6816316" y="2815126"/>
            <a:ext cx="411488" cy="352068"/>
            <a:chOff x="4153091" y="5167265"/>
            <a:chExt cx="411488" cy="352068"/>
          </a:xfrm>
        </p:grpSpPr>
        <p:pic>
          <p:nvPicPr>
            <p:cNvPr id="95" name="圖片 9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96" name="橢圓 95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11" name="群組 110"/>
          <p:cNvGrpSpPr/>
          <p:nvPr/>
        </p:nvGrpSpPr>
        <p:grpSpPr>
          <a:xfrm>
            <a:off x="2303748" y="2358865"/>
            <a:ext cx="6022423" cy="914217"/>
            <a:chOff x="2303748" y="2358865"/>
            <a:chExt cx="6022423" cy="914217"/>
          </a:xfrm>
        </p:grpSpPr>
        <p:pic>
          <p:nvPicPr>
            <p:cNvPr id="112" name="圖片 11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5514" y="2894097"/>
              <a:ext cx="150657" cy="138102"/>
            </a:xfrm>
            <a:prstGeom prst="rect">
              <a:avLst/>
            </a:prstGeom>
          </p:spPr>
        </p:pic>
        <p:pic>
          <p:nvPicPr>
            <p:cNvPr id="113" name="圖片 11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4308" y="2358865"/>
              <a:ext cx="149754" cy="154434"/>
            </a:xfrm>
            <a:prstGeom prst="rect">
              <a:avLst/>
            </a:prstGeom>
          </p:spPr>
        </p:pic>
        <p:pic>
          <p:nvPicPr>
            <p:cNvPr id="114" name="圖片 11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3748" y="3118648"/>
              <a:ext cx="149754" cy="154434"/>
            </a:xfrm>
            <a:prstGeom prst="rect">
              <a:avLst/>
            </a:prstGeom>
          </p:spPr>
        </p:pic>
        <p:pic>
          <p:nvPicPr>
            <p:cNvPr id="115" name="圖片 11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3808" y="3118648"/>
              <a:ext cx="149754" cy="154434"/>
            </a:xfrm>
            <a:prstGeom prst="rect">
              <a:avLst/>
            </a:prstGeom>
          </p:spPr>
        </p:pic>
        <p:pic>
          <p:nvPicPr>
            <p:cNvPr id="116" name="圖片 11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4188" y="2358865"/>
              <a:ext cx="149754" cy="154434"/>
            </a:xfrm>
            <a:prstGeom prst="rect">
              <a:avLst/>
            </a:prstGeom>
          </p:spPr>
        </p:pic>
        <p:pic>
          <p:nvPicPr>
            <p:cNvPr id="117" name="圖片 116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5976" y="2862204"/>
              <a:ext cx="288032" cy="264029"/>
            </a:xfrm>
            <a:prstGeom prst="rect">
              <a:avLst/>
            </a:prstGeom>
          </p:spPr>
        </p:pic>
      </p:grpSp>
      <p:grpSp>
        <p:nvGrpSpPr>
          <p:cNvPr id="3" name="群組 2"/>
          <p:cNvGrpSpPr/>
          <p:nvPr/>
        </p:nvGrpSpPr>
        <p:grpSpPr>
          <a:xfrm>
            <a:off x="1007604" y="531725"/>
            <a:ext cx="1769562" cy="5131976"/>
            <a:chOff x="1007604" y="531725"/>
            <a:chExt cx="1769562" cy="5131976"/>
          </a:xfrm>
        </p:grpSpPr>
        <p:cxnSp>
          <p:nvCxnSpPr>
            <p:cNvPr id="118" name="直線接點 117"/>
            <p:cNvCxnSpPr/>
            <p:nvPr/>
          </p:nvCxnSpPr>
          <p:spPr>
            <a:xfrm>
              <a:off x="1556088" y="531725"/>
              <a:ext cx="0" cy="1981574"/>
            </a:xfrm>
            <a:prstGeom prst="line">
              <a:avLst/>
            </a:prstGeom>
            <a:ln w="76200">
              <a:solidFill>
                <a:srgbClr val="FF0000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/>
            <p:nvPr/>
          </p:nvCxnSpPr>
          <p:spPr>
            <a:xfrm>
              <a:off x="1007604" y="539946"/>
              <a:ext cx="0" cy="232225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接點 119"/>
            <p:cNvCxnSpPr/>
            <p:nvPr/>
          </p:nvCxnSpPr>
          <p:spPr>
            <a:xfrm>
              <a:off x="1007604" y="2862204"/>
              <a:ext cx="1179708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接點 120"/>
            <p:cNvCxnSpPr/>
            <p:nvPr/>
          </p:nvCxnSpPr>
          <p:spPr>
            <a:xfrm flipH="1">
              <a:off x="1597458" y="2489343"/>
              <a:ext cx="1179708" cy="0"/>
            </a:xfrm>
            <a:prstGeom prst="line">
              <a:avLst/>
            </a:prstGeom>
            <a:ln w="76200">
              <a:solidFill>
                <a:srgbClr val="FF0000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接點 121"/>
            <p:cNvCxnSpPr/>
            <p:nvPr/>
          </p:nvCxnSpPr>
          <p:spPr>
            <a:xfrm>
              <a:off x="2735796" y="2436082"/>
              <a:ext cx="0" cy="2788494"/>
            </a:xfrm>
            <a:prstGeom prst="line">
              <a:avLst/>
            </a:prstGeom>
            <a:ln w="76200">
              <a:solidFill>
                <a:srgbClr val="FF0000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橢圓 122"/>
            <p:cNvSpPr/>
            <p:nvPr/>
          </p:nvSpPr>
          <p:spPr>
            <a:xfrm>
              <a:off x="2322790" y="5375669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4" name="直線接點 123"/>
            <p:cNvCxnSpPr/>
            <p:nvPr/>
          </p:nvCxnSpPr>
          <p:spPr>
            <a:xfrm>
              <a:off x="2187312" y="2862204"/>
              <a:ext cx="0" cy="2290364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接點 124"/>
            <p:cNvCxnSpPr/>
            <p:nvPr/>
          </p:nvCxnSpPr>
          <p:spPr>
            <a:xfrm>
              <a:off x="2192343" y="5152568"/>
              <a:ext cx="215279" cy="265282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接點 125"/>
            <p:cNvCxnSpPr/>
            <p:nvPr/>
          </p:nvCxnSpPr>
          <p:spPr>
            <a:xfrm flipH="1">
              <a:off x="2583356" y="5152568"/>
              <a:ext cx="166382" cy="258205"/>
            </a:xfrm>
            <a:prstGeom prst="line">
              <a:avLst/>
            </a:prstGeom>
            <a:ln w="76200">
              <a:solidFill>
                <a:srgbClr val="FF0000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標題 1"/>
          <p:cNvSpPr txBox="1">
            <a:spLocks/>
          </p:cNvSpPr>
          <p:nvPr/>
        </p:nvSpPr>
        <p:spPr>
          <a:xfrm>
            <a:off x="740909" y="5783180"/>
            <a:ext cx="6823038" cy="838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6.M2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動作當中，按下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PB2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X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跳脫，使得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MC2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及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TR2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也跳脫，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   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停止，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滅、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G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亮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。電路恢復成初始狀態。</a:t>
            </a:r>
            <a:endParaRPr lang="zh-TW" altLang="en-US" dirty="0"/>
          </a:p>
        </p:txBody>
      </p:sp>
      <p:sp>
        <p:nvSpPr>
          <p:cNvPr id="98" name="矩形 97"/>
          <p:cNvSpPr/>
          <p:nvPr/>
        </p:nvSpPr>
        <p:spPr>
          <a:xfrm>
            <a:off x="1328771" y="5875022"/>
            <a:ext cx="248714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9" name="矩形 98"/>
          <p:cNvSpPr/>
          <p:nvPr/>
        </p:nvSpPr>
        <p:spPr>
          <a:xfrm>
            <a:off x="1387607" y="6251799"/>
            <a:ext cx="893059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0" name="矩形 99"/>
          <p:cNvSpPr/>
          <p:nvPr/>
        </p:nvSpPr>
        <p:spPr>
          <a:xfrm>
            <a:off x="3967408" y="5880847"/>
            <a:ext cx="789693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1" name="矩形 100"/>
          <p:cNvSpPr/>
          <p:nvPr/>
        </p:nvSpPr>
        <p:spPr>
          <a:xfrm>
            <a:off x="2415753" y="6251800"/>
            <a:ext cx="129614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2" name="矩形 101"/>
          <p:cNvSpPr/>
          <p:nvPr/>
        </p:nvSpPr>
        <p:spPr>
          <a:xfrm>
            <a:off x="3780519" y="6251798"/>
            <a:ext cx="265323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3" name="矩形 102"/>
          <p:cNvSpPr/>
          <p:nvPr/>
        </p:nvSpPr>
        <p:spPr>
          <a:xfrm>
            <a:off x="4855966" y="5880847"/>
            <a:ext cx="246166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4" name="右彎箭號 103"/>
          <p:cNvSpPr/>
          <p:nvPr/>
        </p:nvSpPr>
        <p:spPr>
          <a:xfrm rot="10800000">
            <a:off x="5428543" y="1540923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105" name="圖片 10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52" y="1604796"/>
            <a:ext cx="288032" cy="264030"/>
          </a:xfrm>
          <a:prstGeom prst="rect">
            <a:avLst/>
          </a:prstGeom>
        </p:spPr>
      </p:pic>
      <p:grpSp>
        <p:nvGrpSpPr>
          <p:cNvPr id="106" name="群組 105"/>
          <p:cNvGrpSpPr/>
          <p:nvPr/>
        </p:nvGrpSpPr>
        <p:grpSpPr>
          <a:xfrm>
            <a:off x="4716016" y="1412776"/>
            <a:ext cx="1375954" cy="2556284"/>
            <a:chOff x="4716016" y="1412776"/>
            <a:chExt cx="1375954" cy="2556284"/>
          </a:xfrm>
        </p:grpSpPr>
        <p:cxnSp>
          <p:nvCxnSpPr>
            <p:cNvPr id="109" name="直線接點 108"/>
            <p:cNvCxnSpPr/>
            <p:nvPr/>
          </p:nvCxnSpPr>
          <p:spPr>
            <a:xfrm>
              <a:off x="5329507" y="1412776"/>
              <a:ext cx="16579" cy="64807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接點 109"/>
            <p:cNvCxnSpPr/>
            <p:nvPr/>
          </p:nvCxnSpPr>
          <p:spPr>
            <a:xfrm>
              <a:off x="5933258" y="2672916"/>
              <a:ext cx="0" cy="79208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接點 126"/>
            <p:cNvCxnSpPr/>
            <p:nvPr/>
          </p:nvCxnSpPr>
          <p:spPr>
            <a:xfrm>
              <a:off x="5351167" y="2708920"/>
              <a:ext cx="588985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接點 127"/>
            <p:cNvCxnSpPr/>
            <p:nvPr/>
          </p:nvCxnSpPr>
          <p:spPr>
            <a:xfrm>
              <a:off x="5933258" y="3753036"/>
              <a:ext cx="0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接點 128"/>
            <p:cNvCxnSpPr/>
            <p:nvPr/>
          </p:nvCxnSpPr>
          <p:spPr>
            <a:xfrm>
              <a:off x="4757101" y="3951058"/>
              <a:ext cx="118813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橢圓 129"/>
            <p:cNvSpPr/>
            <p:nvPr/>
          </p:nvSpPr>
          <p:spPr>
            <a:xfrm>
              <a:off x="5792906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31" name="直線接點 130"/>
            <p:cNvCxnSpPr/>
            <p:nvPr/>
          </p:nvCxnSpPr>
          <p:spPr>
            <a:xfrm>
              <a:off x="4716016" y="2060848"/>
              <a:ext cx="64807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線接點 131"/>
            <p:cNvCxnSpPr/>
            <p:nvPr/>
          </p:nvCxnSpPr>
          <p:spPr>
            <a:xfrm flipV="1">
              <a:off x="4742547" y="2055277"/>
              <a:ext cx="5190" cy="64807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接點 132"/>
            <p:cNvCxnSpPr/>
            <p:nvPr/>
          </p:nvCxnSpPr>
          <p:spPr>
            <a:xfrm>
              <a:off x="4757101" y="2708920"/>
              <a:ext cx="603440" cy="751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群組 133"/>
          <p:cNvGrpSpPr/>
          <p:nvPr/>
        </p:nvGrpSpPr>
        <p:grpSpPr>
          <a:xfrm>
            <a:off x="4389640" y="1406461"/>
            <a:ext cx="2813918" cy="3678723"/>
            <a:chOff x="4389640" y="1406461"/>
            <a:chExt cx="2813918" cy="3678723"/>
          </a:xfrm>
        </p:grpSpPr>
        <p:cxnSp>
          <p:nvCxnSpPr>
            <p:cNvPr id="146" name="直線接點 145"/>
            <p:cNvCxnSpPr/>
            <p:nvPr/>
          </p:nvCxnSpPr>
          <p:spPr>
            <a:xfrm flipH="1">
              <a:off x="4747448" y="3951058"/>
              <a:ext cx="9653" cy="19802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線接點 146"/>
            <p:cNvCxnSpPr/>
            <p:nvPr/>
          </p:nvCxnSpPr>
          <p:spPr>
            <a:xfrm flipH="1">
              <a:off x="4608004" y="4113076"/>
              <a:ext cx="180020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接點 147"/>
            <p:cNvCxnSpPr/>
            <p:nvPr/>
          </p:nvCxnSpPr>
          <p:spPr>
            <a:xfrm flipH="1">
              <a:off x="4504691" y="4313312"/>
              <a:ext cx="4573" cy="28803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線接點 148"/>
            <p:cNvCxnSpPr/>
            <p:nvPr/>
          </p:nvCxnSpPr>
          <p:spPr>
            <a:xfrm flipH="1">
              <a:off x="4391980" y="4797152"/>
              <a:ext cx="4573" cy="28803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接點 149"/>
            <p:cNvCxnSpPr/>
            <p:nvPr/>
          </p:nvCxnSpPr>
          <p:spPr>
            <a:xfrm flipH="1">
              <a:off x="4389640" y="4581128"/>
              <a:ext cx="114925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接點 150"/>
            <p:cNvCxnSpPr/>
            <p:nvPr/>
          </p:nvCxnSpPr>
          <p:spPr>
            <a:xfrm flipH="1">
              <a:off x="4499993" y="4113076"/>
              <a:ext cx="128518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接點 151"/>
            <p:cNvCxnSpPr/>
            <p:nvPr/>
          </p:nvCxnSpPr>
          <p:spPr>
            <a:xfrm>
              <a:off x="6516216" y="2702605"/>
              <a:ext cx="540060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" name="橢圓 152"/>
            <p:cNvSpPr/>
            <p:nvPr/>
          </p:nvSpPr>
          <p:spPr>
            <a:xfrm>
              <a:off x="6876256" y="3465004"/>
              <a:ext cx="327302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54" name="直線接點 153"/>
            <p:cNvCxnSpPr/>
            <p:nvPr/>
          </p:nvCxnSpPr>
          <p:spPr>
            <a:xfrm>
              <a:off x="7044326" y="2712459"/>
              <a:ext cx="0" cy="752545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直線接點 154"/>
            <p:cNvCxnSpPr/>
            <p:nvPr/>
          </p:nvCxnSpPr>
          <p:spPr>
            <a:xfrm>
              <a:off x="7046852" y="3753036"/>
              <a:ext cx="0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接點 155"/>
            <p:cNvCxnSpPr/>
            <p:nvPr/>
          </p:nvCxnSpPr>
          <p:spPr>
            <a:xfrm>
              <a:off x="6481899" y="3944842"/>
              <a:ext cx="608693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橢圓 156"/>
            <p:cNvSpPr/>
            <p:nvPr/>
          </p:nvSpPr>
          <p:spPr>
            <a:xfrm>
              <a:off x="6364434" y="3464745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58" name="直線接點 157"/>
            <p:cNvCxnSpPr>
              <a:stCxn id="157" idx="4"/>
            </p:cNvCxnSpPr>
            <p:nvPr/>
          </p:nvCxnSpPr>
          <p:spPr>
            <a:xfrm>
              <a:off x="6513966" y="3752777"/>
              <a:ext cx="2250" cy="194285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線接點 158"/>
            <p:cNvCxnSpPr/>
            <p:nvPr/>
          </p:nvCxnSpPr>
          <p:spPr>
            <a:xfrm>
              <a:off x="6513966" y="2712459"/>
              <a:ext cx="0" cy="752545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接點 159"/>
            <p:cNvCxnSpPr/>
            <p:nvPr/>
          </p:nvCxnSpPr>
          <p:spPr>
            <a:xfrm flipV="1">
              <a:off x="4757101" y="3944842"/>
              <a:ext cx="1754615" cy="6216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線接點 160"/>
            <p:cNvCxnSpPr/>
            <p:nvPr/>
          </p:nvCxnSpPr>
          <p:spPr>
            <a:xfrm>
              <a:off x="5328084" y="1406461"/>
              <a:ext cx="118363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接點 161"/>
            <p:cNvCxnSpPr/>
            <p:nvPr/>
          </p:nvCxnSpPr>
          <p:spPr>
            <a:xfrm>
              <a:off x="6511716" y="1406461"/>
              <a:ext cx="0" cy="12961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3" name="動作按鈕: 下一項 162">
            <a:hlinkClick r:id="" action="ppaction://noaction" highlightClick="1"/>
          </p:cNvPr>
          <p:cNvSpPr/>
          <p:nvPr/>
        </p:nvSpPr>
        <p:spPr>
          <a:xfrm>
            <a:off x="8042129" y="584126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67" name="群組 166"/>
          <p:cNvGrpSpPr/>
          <p:nvPr/>
        </p:nvGrpSpPr>
        <p:grpSpPr>
          <a:xfrm>
            <a:off x="4506977" y="1701075"/>
            <a:ext cx="1872208" cy="816091"/>
            <a:chOff x="4499992" y="1700808"/>
            <a:chExt cx="1872208" cy="816091"/>
          </a:xfrm>
        </p:grpSpPr>
        <p:pic>
          <p:nvPicPr>
            <p:cNvPr id="168" name="圖片 167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99992" y="2384884"/>
              <a:ext cx="144016" cy="132015"/>
            </a:xfrm>
            <a:prstGeom prst="rect">
              <a:avLst/>
            </a:prstGeom>
          </p:spPr>
        </p:pic>
        <p:pic>
          <p:nvPicPr>
            <p:cNvPr id="169" name="圖片 168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8184" y="1700808"/>
              <a:ext cx="144016" cy="132015"/>
            </a:xfrm>
            <a:prstGeom prst="rect">
              <a:avLst/>
            </a:prstGeom>
          </p:spPr>
        </p:pic>
      </p:grpSp>
      <p:sp>
        <p:nvSpPr>
          <p:cNvPr id="170" name="動作按鈕: 下一項 169">
            <a:hlinkClick r:id="" action="ppaction://noaction" highlightClick="1"/>
          </p:cNvPr>
          <p:cNvSpPr/>
          <p:nvPr/>
        </p:nvSpPr>
        <p:spPr>
          <a:xfrm>
            <a:off x="8326171" y="584126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71" name="群組 170"/>
          <p:cNvGrpSpPr/>
          <p:nvPr/>
        </p:nvGrpSpPr>
        <p:grpSpPr>
          <a:xfrm>
            <a:off x="2267744" y="2384884"/>
            <a:ext cx="6126418" cy="894674"/>
            <a:chOff x="2267744" y="2384884"/>
            <a:chExt cx="6126418" cy="894674"/>
          </a:xfrm>
        </p:grpSpPr>
        <p:pic>
          <p:nvPicPr>
            <p:cNvPr id="172" name="圖片 171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67744" y="3140968"/>
              <a:ext cx="144016" cy="132015"/>
            </a:xfrm>
            <a:prstGeom prst="rect">
              <a:avLst/>
            </a:prstGeom>
          </p:spPr>
        </p:pic>
        <p:pic>
          <p:nvPicPr>
            <p:cNvPr id="173" name="圖片 17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3808" y="3147543"/>
              <a:ext cx="144016" cy="132015"/>
            </a:xfrm>
            <a:prstGeom prst="rect">
              <a:avLst/>
            </a:prstGeom>
          </p:spPr>
        </p:pic>
        <p:pic>
          <p:nvPicPr>
            <p:cNvPr id="174" name="圖片 173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4308" y="2384884"/>
              <a:ext cx="144016" cy="132015"/>
            </a:xfrm>
            <a:prstGeom prst="rect">
              <a:avLst/>
            </a:prstGeom>
          </p:spPr>
        </p:pic>
        <p:pic>
          <p:nvPicPr>
            <p:cNvPr id="175" name="圖片 17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99992" y="2924944"/>
              <a:ext cx="149754" cy="154434"/>
            </a:xfrm>
            <a:prstGeom prst="rect">
              <a:avLst/>
            </a:prstGeom>
          </p:spPr>
        </p:pic>
        <p:pic>
          <p:nvPicPr>
            <p:cNvPr id="176" name="圖片 17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44408" y="2858035"/>
              <a:ext cx="149754" cy="154434"/>
            </a:xfrm>
            <a:prstGeom prst="rect">
              <a:avLst/>
            </a:prstGeom>
          </p:spPr>
        </p:pic>
        <p:pic>
          <p:nvPicPr>
            <p:cNvPr id="177" name="圖片 176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4188" y="2397375"/>
              <a:ext cx="144016" cy="132015"/>
            </a:xfrm>
            <a:prstGeom prst="rect">
              <a:avLst/>
            </a:prstGeom>
          </p:spPr>
        </p:pic>
      </p:grpSp>
      <p:grpSp>
        <p:nvGrpSpPr>
          <p:cNvPr id="178" name="群組 177"/>
          <p:cNvGrpSpPr/>
          <p:nvPr/>
        </p:nvGrpSpPr>
        <p:grpSpPr>
          <a:xfrm>
            <a:off x="971600" y="1412776"/>
            <a:ext cx="7656523" cy="3672408"/>
            <a:chOff x="971600" y="1412776"/>
            <a:chExt cx="7656523" cy="3672408"/>
          </a:xfrm>
        </p:grpSpPr>
        <p:cxnSp>
          <p:nvCxnSpPr>
            <p:cNvPr id="179" name="直線接點 178"/>
            <p:cNvCxnSpPr/>
            <p:nvPr/>
          </p:nvCxnSpPr>
          <p:spPr>
            <a:xfrm>
              <a:off x="971600" y="1412776"/>
              <a:ext cx="750826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線接點 179"/>
            <p:cNvCxnSpPr/>
            <p:nvPr/>
          </p:nvCxnSpPr>
          <p:spPr>
            <a:xfrm>
              <a:off x="3563888" y="5068725"/>
              <a:ext cx="4914703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線接點 180"/>
            <p:cNvCxnSpPr/>
            <p:nvPr/>
          </p:nvCxnSpPr>
          <p:spPr>
            <a:xfrm>
              <a:off x="8478591" y="1412776"/>
              <a:ext cx="0" cy="12961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線接點 181"/>
            <p:cNvCxnSpPr/>
            <p:nvPr/>
          </p:nvCxnSpPr>
          <p:spPr>
            <a:xfrm>
              <a:off x="8479862" y="3753036"/>
              <a:ext cx="0" cy="133214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橢圓 182"/>
            <p:cNvSpPr/>
            <p:nvPr/>
          </p:nvSpPr>
          <p:spPr>
            <a:xfrm>
              <a:off x="8329059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84" name="直線接點 183"/>
            <p:cNvCxnSpPr/>
            <p:nvPr/>
          </p:nvCxnSpPr>
          <p:spPr>
            <a:xfrm>
              <a:off x="8478591" y="2708920"/>
              <a:ext cx="0" cy="75608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直線接點 184"/>
            <p:cNvCxnSpPr/>
            <p:nvPr/>
          </p:nvCxnSpPr>
          <p:spPr>
            <a:xfrm>
              <a:off x="3563888" y="1988840"/>
              <a:ext cx="0" cy="30963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線接點 185"/>
            <p:cNvCxnSpPr/>
            <p:nvPr/>
          </p:nvCxnSpPr>
          <p:spPr>
            <a:xfrm>
              <a:off x="1547664" y="1972417"/>
              <a:ext cx="2016224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群組 106"/>
          <p:cNvGrpSpPr/>
          <p:nvPr/>
        </p:nvGrpSpPr>
        <p:grpSpPr>
          <a:xfrm>
            <a:off x="997472" y="525549"/>
            <a:ext cx="549974" cy="1463291"/>
            <a:chOff x="983166" y="525549"/>
            <a:chExt cx="549974" cy="1463291"/>
          </a:xfrm>
        </p:grpSpPr>
        <p:cxnSp>
          <p:nvCxnSpPr>
            <p:cNvPr id="108" name="直線接點 107"/>
            <p:cNvCxnSpPr/>
            <p:nvPr/>
          </p:nvCxnSpPr>
          <p:spPr>
            <a:xfrm flipH="1">
              <a:off x="983166" y="525549"/>
              <a:ext cx="10132" cy="91043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線接點 134"/>
            <p:cNvCxnSpPr/>
            <p:nvPr/>
          </p:nvCxnSpPr>
          <p:spPr>
            <a:xfrm>
              <a:off x="1533140" y="525549"/>
              <a:ext cx="0" cy="1463291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6" name="橢圓 135"/>
          <p:cNvSpPr/>
          <p:nvPr/>
        </p:nvSpPr>
        <p:spPr>
          <a:xfrm>
            <a:off x="4852764" y="1159298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7" name="橢圓 136"/>
          <p:cNvSpPr/>
          <p:nvPr/>
        </p:nvSpPr>
        <p:spPr>
          <a:xfrm>
            <a:off x="6058536" y="1240778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8" name="橢圓 137"/>
          <p:cNvSpPr/>
          <p:nvPr/>
        </p:nvSpPr>
        <p:spPr>
          <a:xfrm>
            <a:off x="1778996" y="2661688"/>
            <a:ext cx="1640876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9" name="橢圓 138"/>
          <p:cNvSpPr/>
          <p:nvPr/>
        </p:nvSpPr>
        <p:spPr>
          <a:xfrm>
            <a:off x="7419185" y="3038937"/>
            <a:ext cx="1640876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7540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2" accel="48000" decel="2400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6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700"/>
                            </p:stCondLst>
                            <p:childTnLst>
                              <p:par>
                                <p:cTn id="24" presetID="10" presetClass="exit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900"/>
                            </p:stCondLst>
                            <p:childTnLst>
                              <p:par>
                                <p:cTn id="2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4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"/>
                            </p:stCondLst>
                            <p:childTnLst>
                              <p:par>
                                <p:cTn id="48" presetID="10" presetClass="exit" presetSubtype="0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8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2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00"/>
                            </p:stCondLst>
                            <p:childTnLst>
                              <p:par>
                                <p:cTn id="72" presetID="10" presetClass="exit" presetSubtype="0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7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3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0" presetClass="exit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7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400"/>
                            </p:stCondLst>
                            <p:childTnLst>
                              <p:par>
                                <p:cTn id="8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9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90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6600"/>
                            </p:stCondLst>
                            <p:childTnLst>
                              <p:par>
                                <p:cTn id="9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600"/>
                            </p:stCondLst>
                            <p:childTnLst>
                              <p:par>
                                <p:cTn id="102" presetID="2" presetClass="exit" presetSubtype="2" accel="20000" decel="22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7600"/>
                            </p:stCondLst>
                            <p:childTnLst>
                              <p:par>
                                <p:cTn id="107" presetID="1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4" grpId="1" animBg="1"/>
      <p:bldP spid="163" grpId="0" animBg="1"/>
      <p:bldP spid="163" grpId="1" animBg="1"/>
      <p:bldP spid="170" grpId="0" animBg="1"/>
      <p:bldP spid="170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3"/>
          <p:cNvSpPr txBox="1">
            <a:spLocks/>
          </p:cNvSpPr>
          <p:nvPr/>
        </p:nvSpPr>
        <p:spPr>
          <a:xfrm>
            <a:off x="647564" y="1736812"/>
            <a:ext cx="7772400" cy="97210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操作步驟</a:t>
            </a:r>
            <a:r>
              <a:rPr lang="en-US" altLang="zh-TW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3</a:t>
            </a:r>
            <a:endParaRPr lang="zh-TW" altLang="en-US" sz="5300" dirty="0">
              <a:solidFill>
                <a:schemeClr val="accent5">
                  <a:lumMod val="75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4" name="標題 3"/>
          <p:cNvSpPr txBox="1">
            <a:spLocks/>
          </p:cNvSpPr>
          <p:nvPr/>
        </p:nvSpPr>
        <p:spPr>
          <a:xfrm>
            <a:off x="706796" y="3104964"/>
            <a:ext cx="7772400" cy="126405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40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M1</a:t>
            </a:r>
            <a:r>
              <a:rPr lang="zh-TW" altLang="en-US" sz="40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或</a:t>
            </a:r>
            <a:r>
              <a:rPr lang="en-US" altLang="zh-TW" sz="40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M2</a:t>
            </a:r>
            <a:r>
              <a:rPr lang="zh-TW" altLang="en-US" sz="40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過載</a:t>
            </a:r>
            <a:r>
              <a:rPr lang="en-US" altLang="zh-TW" sz="40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TH-RY</a:t>
            </a:r>
            <a:r>
              <a:rPr lang="zh-TW" altLang="en-US" sz="40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跳脫</a:t>
            </a:r>
            <a:endParaRPr lang="zh-TW" altLang="en-US" sz="4000" dirty="0">
              <a:solidFill>
                <a:schemeClr val="accent5">
                  <a:lumMod val="75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5" name="副標題 4">
            <a:hlinkClick r:id="rId4" action="ppaction://hlinksldjump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5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29537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91580" y="5794728"/>
            <a:ext cx="7104460" cy="756084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7-1.M1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運轉時若過載造成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TH-RY1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跳脫，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X1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、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MC1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、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TR1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均復歸，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   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M1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停止，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R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滅、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G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亮，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BZ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響。</a:t>
            </a:r>
            <a:endParaRPr lang="zh-TW" altLang="en-US" dirty="0"/>
          </a:p>
        </p:txBody>
      </p:sp>
      <p:cxnSp>
        <p:nvCxnSpPr>
          <p:cNvPr id="18" name="直線接點 17"/>
          <p:cNvCxnSpPr/>
          <p:nvPr/>
        </p:nvCxnSpPr>
        <p:spPr>
          <a:xfrm>
            <a:off x="1583668" y="1988840"/>
            <a:ext cx="1980220" cy="0"/>
          </a:xfrm>
          <a:prstGeom prst="line">
            <a:avLst/>
          </a:prstGeom>
          <a:ln w="76200">
            <a:solidFill>
              <a:srgbClr val="E91DBD">
                <a:alpha val="48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>
            <a:off x="3563888" y="1988840"/>
            <a:ext cx="0" cy="3096344"/>
          </a:xfrm>
          <a:prstGeom prst="line">
            <a:avLst/>
          </a:prstGeom>
          <a:ln w="76200">
            <a:solidFill>
              <a:srgbClr val="E91DBD">
                <a:alpha val="48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1417367" y="5856460"/>
            <a:ext cx="363640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/>
          <p:cNvSpPr/>
          <p:nvPr/>
        </p:nvSpPr>
        <p:spPr>
          <a:xfrm>
            <a:off x="5277417" y="5867377"/>
            <a:ext cx="231267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動作按鈕: 下一項 24">
            <a:hlinkClick r:id="" action="ppaction://noaction" highlightClick="1"/>
          </p:cNvPr>
          <p:cNvSpPr/>
          <p:nvPr/>
        </p:nvSpPr>
        <p:spPr>
          <a:xfrm>
            <a:off x="8115888" y="5949280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矩形 25"/>
          <p:cNvSpPr/>
          <p:nvPr/>
        </p:nvSpPr>
        <p:spPr>
          <a:xfrm>
            <a:off x="1517539" y="6184392"/>
            <a:ext cx="798440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1" name="群組 60"/>
          <p:cNvGrpSpPr/>
          <p:nvPr/>
        </p:nvGrpSpPr>
        <p:grpSpPr>
          <a:xfrm>
            <a:off x="4500895" y="1664804"/>
            <a:ext cx="1932861" cy="882028"/>
            <a:chOff x="4500895" y="1664804"/>
            <a:chExt cx="1932861" cy="882028"/>
          </a:xfrm>
        </p:grpSpPr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0895" y="2392398"/>
              <a:ext cx="149754" cy="154434"/>
            </a:xfrm>
            <a:prstGeom prst="rect">
              <a:avLst/>
            </a:prstGeom>
          </p:spPr>
        </p:pic>
        <p:pic>
          <p:nvPicPr>
            <p:cNvPr id="27" name="圖片 2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84002" y="1664804"/>
              <a:ext cx="149754" cy="154434"/>
            </a:xfrm>
            <a:prstGeom prst="rect">
              <a:avLst/>
            </a:prstGeom>
          </p:spPr>
        </p:pic>
      </p:grpSp>
      <p:grpSp>
        <p:nvGrpSpPr>
          <p:cNvPr id="63" name="群組 62"/>
          <p:cNvGrpSpPr/>
          <p:nvPr/>
        </p:nvGrpSpPr>
        <p:grpSpPr>
          <a:xfrm>
            <a:off x="791580" y="2376066"/>
            <a:ext cx="7534591" cy="974233"/>
            <a:chOff x="791580" y="2376066"/>
            <a:chExt cx="7534591" cy="974233"/>
          </a:xfrm>
        </p:grpSpPr>
        <p:pic>
          <p:nvPicPr>
            <p:cNvPr id="8" name="圖片 7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5514" y="2392398"/>
              <a:ext cx="150657" cy="138102"/>
            </a:xfrm>
            <a:prstGeom prst="rect">
              <a:avLst/>
            </a:prstGeom>
          </p:spPr>
        </p:pic>
        <p:pic>
          <p:nvPicPr>
            <p:cNvPr id="28" name="圖片 2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6286" y="2376066"/>
              <a:ext cx="149754" cy="154434"/>
            </a:xfrm>
            <a:prstGeom prst="rect">
              <a:avLst/>
            </a:prstGeom>
          </p:spPr>
        </p:pic>
        <p:pic>
          <p:nvPicPr>
            <p:cNvPr id="29" name="圖片 2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580" y="3195865"/>
              <a:ext cx="149754" cy="154434"/>
            </a:xfrm>
            <a:prstGeom prst="rect">
              <a:avLst/>
            </a:prstGeom>
          </p:spPr>
        </p:pic>
        <p:pic>
          <p:nvPicPr>
            <p:cNvPr id="30" name="圖片 2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95096" y="3195865"/>
              <a:ext cx="149754" cy="154434"/>
            </a:xfrm>
            <a:prstGeom prst="rect">
              <a:avLst/>
            </a:prstGeom>
          </p:spPr>
        </p:pic>
      </p:grpSp>
      <p:grpSp>
        <p:nvGrpSpPr>
          <p:cNvPr id="31" name="群組 30"/>
          <p:cNvGrpSpPr/>
          <p:nvPr/>
        </p:nvGrpSpPr>
        <p:grpSpPr>
          <a:xfrm>
            <a:off x="6840252" y="2286067"/>
            <a:ext cx="414327" cy="352068"/>
            <a:chOff x="4985765" y="5167265"/>
            <a:chExt cx="414327" cy="352068"/>
          </a:xfrm>
        </p:grpSpPr>
        <p:pic>
          <p:nvPicPr>
            <p:cNvPr id="32" name="圖片 31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5765" y="5265008"/>
              <a:ext cx="170819" cy="156583"/>
            </a:xfrm>
            <a:prstGeom prst="rect">
              <a:avLst/>
            </a:prstGeom>
          </p:spPr>
        </p:pic>
        <p:sp>
          <p:nvSpPr>
            <p:cNvPr id="33" name="橢圓 32"/>
            <p:cNvSpPr/>
            <p:nvPr/>
          </p:nvSpPr>
          <p:spPr>
            <a:xfrm>
              <a:off x="5002275" y="5167265"/>
              <a:ext cx="397817" cy="352068"/>
            </a:xfrm>
            <a:prstGeom prst="ellipse">
              <a:avLst/>
            </a:prstGeom>
            <a:solidFill>
              <a:srgbClr val="FF0000">
                <a:alpha val="3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4" name="群組 43"/>
          <p:cNvGrpSpPr/>
          <p:nvPr/>
        </p:nvGrpSpPr>
        <p:grpSpPr>
          <a:xfrm>
            <a:off x="4389640" y="1412776"/>
            <a:ext cx="1702330" cy="3672408"/>
            <a:chOff x="4389640" y="1412776"/>
            <a:chExt cx="1702330" cy="3672408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5329507" y="1412776"/>
              <a:ext cx="16579" cy="64807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5933258" y="2672916"/>
              <a:ext cx="0" cy="79208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>
              <a:off x="5351167" y="2708920"/>
              <a:ext cx="588985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5933258" y="3753036"/>
              <a:ext cx="0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H="1">
              <a:off x="4747448" y="3951058"/>
              <a:ext cx="9653" cy="19802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 flipH="1">
              <a:off x="4608004" y="4113076"/>
              <a:ext cx="180020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 flipH="1">
              <a:off x="4504691" y="4313312"/>
              <a:ext cx="4573" cy="28803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 flipH="1">
              <a:off x="4391980" y="4797152"/>
              <a:ext cx="4573" cy="28803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 flipH="1">
              <a:off x="4389640" y="4581128"/>
              <a:ext cx="114925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 flipH="1">
              <a:off x="4499993" y="4113076"/>
              <a:ext cx="128518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4757101" y="3951058"/>
              <a:ext cx="118813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橢圓 55"/>
            <p:cNvSpPr/>
            <p:nvPr/>
          </p:nvSpPr>
          <p:spPr>
            <a:xfrm>
              <a:off x="5792906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7" name="群組 56"/>
          <p:cNvGrpSpPr/>
          <p:nvPr/>
        </p:nvGrpSpPr>
        <p:grpSpPr>
          <a:xfrm>
            <a:off x="4716016" y="2055277"/>
            <a:ext cx="648072" cy="661157"/>
            <a:chOff x="4716016" y="2055277"/>
            <a:chExt cx="648072" cy="661157"/>
          </a:xfrm>
        </p:grpSpPr>
        <p:cxnSp>
          <p:nvCxnSpPr>
            <p:cNvPr id="58" name="直線接點 57"/>
            <p:cNvCxnSpPr/>
            <p:nvPr/>
          </p:nvCxnSpPr>
          <p:spPr>
            <a:xfrm>
              <a:off x="4716016" y="2060848"/>
              <a:ext cx="64807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 flipV="1">
              <a:off x="4742547" y="2055277"/>
              <a:ext cx="5190" cy="64807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4757101" y="2708920"/>
              <a:ext cx="603440" cy="751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動作按鈕: 下一項 61">
            <a:hlinkClick r:id="" action="ppaction://noaction" highlightClick="1"/>
          </p:cNvPr>
          <p:cNvSpPr/>
          <p:nvPr/>
        </p:nvSpPr>
        <p:spPr>
          <a:xfrm>
            <a:off x="7952386" y="5956746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72" name="群組 71"/>
          <p:cNvGrpSpPr/>
          <p:nvPr/>
        </p:nvGrpSpPr>
        <p:grpSpPr>
          <a:xfrm>
            <a:off x="1007604" y="1412776"/>
            <a:ext cx="7103820" cy="3672408"/>
            <a:chOff x="1007604" y="1412776"/>
            <a:chExt cx="7103820" cy="3672408"/>
          </a:xfrm>
        </p:grpSpPr>
        <p:cxnSp>
          <p:nvCxnSpPr>
            <p:cNvPr id="73" name="直線接點 72"/>
            <p:cNvCxnSpPr/>
            <p:nvPr/>
          </p:nvCxnSpPr>
          <p:spPr>
            <a:xfrm>
              <a:off x="1007604" y="1412776"/>
              <a:ext cx="6552728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>
              <a:off x="3562617" y="5068725"/>
              <a:ext cx="4399275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>
            <a:xfrm>
              <a:off x="7972929" y="1435987"/>
              <a:ext cx="0" cy="12961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>
              <a:off x="7963163" y="3753036"/>
              <a:ext cx="0" cy="133214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橢圓 76"/>
            <p:cNvSpPr/>
            <p:nvPr/>
          </p:nvSpPr>
          <p:spPr>
            <a:xfrm>
              <a:off x="7812360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8" name="直線接點 77"/>
            <p:cNvCxnSpPr/>
            <p:nvPr/>
          </p:nvCxnSpPr>
          <p:spPr>
            <a:xfrm>
              <a:off x="7574323" y="1412776"/>
              <a:ext cx="402831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/>
            <p:nvPr/>
          </p:nvCxnSpPr>
          <p:spPr>
            <a:xfrm>
              <a:off x="7961892" y="2708920"/>
              <a:ext cx="0" cy="75608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>
              <a:off x="3563888" y="1988840"/>
              <a:ext cx="0" cy="30963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>
              <a:off x="1547664" y="1972417"/>
              <a:ext cx="2016224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群組 81"/>
          <p:cNvGrpSpPr/>
          <p:nvPr/>
        </p:nvGrpSpPr>
        <p:grpSpPr>
          <a:xfrm>
            <a:off x="971600" y="504455"/>
            <a:ext cx="598430" cy="5163870"/>
            <a:chOff x="971600" y="504455"/>
            <a:chExt cx="598430" cy="5163870"/>
          </a:xfrm>
        </p:grpSpPr>
        <p:cxnSp>
          <p:nvCxnSpPr>
            <p:cNvPr id="83" name="直線接點 82"/>
            <p:cNvCxnSpPr/>
            <p:nvPr/>
          </p:nvCxnSpPr>
          <p:spPr>
            <a:xfrm>
              <a:off x="1556088" y="504455"/>
              <a:ext cx="0" cy="4724745"/>
            </a:xfrm>
            <a:prstGeom prst="line">
              <a:avLst/>
            </a:prstGeom>
            <a:ln w="76200">
              <a:solidFill>
                <a:srgbClr val="FF0000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橢圓 83"/>
            <p:cNvSpPr/>
            <p:nvPr/>
          </p:nvSpPr>
          <p:spPr>
            <a:xfrm>
              <a:off x="1143082" y="5380293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5" name="直線接點 84"/>
            <p:cNvCxnSpPr/>
            <p:nvPr/>
          </p:nvCxnSpPr>
          <p:spPr>
            <a:xfrm>
              <a:off x="1007604" y="512676"/>
              <a:ext cx="0" cy="464451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>
              <a:endCxn id="84" idx="1"/>
            </p:cNvCxnSpPr>
            <p:nvPr/>
          </p:nvCxnSpPr>
          <p:spPr>
            <a:xfrm>
              <a:off x="971600" y="5157192"/>
              <a:ext cx="215279" cy="265282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 flipH="1">
              <a:off x="1403648" y="5157192"/>
              <a:ext cx="166382" cy="258205"/>
            </a:xfrm>
            <a:prstGeom prst="line">
              <a:avLst/>
            </a:prstGeom>
            <a:ln w="76200">
              <a:solidFill>
                <a:srgbClr val="FF0000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動作按鈕: 下一項 87">
            <a:hlinkClick r:id="" action="ppaction://noaction" highlightClick="1"/>
          </p:cNvPr>
          <p:cNvSpPr/>
          <p:nvPr/>
        </p:nvSpPr>
        <p:spPr>
          <a:xfrm>
            <a:off x="8104786" y="6109146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90" name="群組 89"/>
          <p:cNvGrpSpPr/>
          <p:nvPr/>
        </p:nvGrpSpPr>
        <p:grpSpPr>
          <a:xfrm>
            <a:off x="4607569" y="2672916"/>
            <a:ext cx="902504" cy="1296144"/>
            <a:chOff x="4607569" y="2672916"/>
            <a:chExt cx="902504" cy="1296144"/>
          </a:xfrm>
        </p:grpSpPr>
        <p:cxnSp>
          <p:nvCxnSpPr>
            <p:cNvPr id="91" name="直線接點 90"/>
            <p:cNvCxnSpPr/>
            <p:nvPr/>
          </p:nvCxnSpPr>
          <p:spPr>
            <a:xfrm>
              <a:off x="5360541" y="3753036"/>
              <a:ext cx="2286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 flipH="1">
              <a:off x="5360541" y="3212976"/>
              <a:ext cx="4573" cy="28803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>
              <a:off x="4752020" y="3248980"/>
              <a:ext cx="631231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>
              <a:off x="4747448" y="2672916"/>
              <a:ext cx="0" cy="79208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橢圓 94"/>
            <p:cNvSpPr/>
            <p:nvPr/>
          </p:nvSpPr>
          <p:spPr>
            <a:xfrm>
              <a:off x="5211009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6" name="橢圓 95"/>
            <p:cNvSpPr/>
            <p:nvPr/>
          </p:nvSpPr>
          <p:spPr>
            <a:xfrm>
              <a:off x="4607569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7" name="直線接點 96"/>
            <p:cNvCxnSpPr/>
            <p:nvPr/>
          </p:nvCxnSpPr>
          <p:spPr>
            <a:xfrm>
              <a:off x="4740522" y="2708920"/>
              <a:ext cx="62459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接點 97"/>
            <p:cNvCxnSpPr/>
            <p:nvPr/>
          </p:nvCxnSpPr>
          <p:spPr>
            <a:xfrm>
              <a:off x="4745162" y="3735034"/>
              <a:ext cx="2286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右彎箭號 88"/>
          <p:cNvSpPr/>
          <p:nvPr/>
        </p:nvSpPr>
        <p:spPr>
          <a:xfrm rot="10800000">
            <a:off x="4716016" y="4025199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99" name="圖片 9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2753" y="3947982"/>
            <a:ext cx="149754" cy="154434"/>
          </a:xfrm>
          <a:prstGeom prst="rect">
            <a:avLst/>
          </a:prstGeom>
        </p:spPr>
      </p:pic>
      <p:pic>
        <p:nvPicPr>
          <p:cNvPr id="100" name="圖片 9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193" y="3947982"/>
            <a:ext cx="150657" cy="138102"/>
          </a:xfrm>
          <a:prstGeom prst="rect">
            <a:avLst/>
          </a:prstGeom>
        </p:spPr>
      </p:pic>
      <p:sp>
        <p:nvSpPr>
          <p:cNvPr id="101" name="矩形 100"/>
          <p:cNvSpPr/>
          <p:nvPr/>
        </p:nvSpPr>
        <p:spPr>
          <a:xfrm>
            <a:off x="2459995" y="6189937"/>
            <a:ext cx="111612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2" name="矩形 101"/>
          <p:cNvSpPr/>
          <p:nvPr/>
        </p:nvSpPr>
        <p:spPr>
          <a:xfrm>
            <a:off x="3778433" y="6194528"/>
            <a:ext cx="630351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03" name="群組 102"/>
          <p:cNvGrpSpPr/>
          <p:nvPr/>
        </p:nvGrpSpPr>
        <p:grpSpPr>
          <a:xfrm>
            <a:off x="971600" y="1412776"/>
            <a:ext cx="7656523" cy="3672408"/>
            <a:chOff x="971600" y="1412776"/>
            <a:chExt cx="7656523" cy="3672408"/>
          </a:xfrm>
        </p:grpSpPr>
        <p:cxnSp>
          <p:nvCxnSpPr>
            <p:cNvPr id="104" name="直線接點 103"/>
            <p:cNvCxnSpPr/>
            <p:nvPr/>
          </p:nvCxnSpPr>
          <p:spPr>
            <a:xfrm>
              <a:off x="971600" y="1412776"/>
              <a:ext cx="750826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 104"/>
            <p:cNvCxnSpPr/>
            <p:nvPr/>
          </p:nvCxnSpPr>
          <p:spPr>
            <a:xfrm>
              <a:off x="3563888" y="5068725"/>
              <a:ext cx="4914703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接點 105"/>
            <p:cNvCxnSpPr/>
            <p:nvPr/>
          </p:nvCxnSpPr>
          <p:spPr>
            <a:xfrm>
              <a:off x="8478591" y="1412776"/>
              <a:ext cx="0" cy="12961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接點 106"/>
            <p:cNvCxnSpPr/>
            <p:nvPr/>
          </p:nvCxnSpPr>
          <p:spPr>
            <a:xfrm>
              <a:off x="8479862" y="3753036"/>
              <a:ext cx="0" cy="133214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橢圓 107"/>
            <p:cNvSpPr/>
            <p:nvPr/>
          </p:nvSpPr>
          <p:spPr>
            <a:xfrm>
              <a:off x="8329059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9" name="直線接點 108"/>
            <p:cNvCxnSpPr/>
            <p:nvPr/>
          </p:nvCxnSpPr>
          <p:spPr>
            <a:xfrm>
              <a:off x="8478591" y="2708920"/>
              <a:ext cx="0" cy="75608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接點 109"/>
            <p:cNvCxnSpPr/>
            <p:nvPr/>
          </p:nvCxnSpPr>
          <p:spPr>
            <a:xfrm>
              <a:off x="3563888" y="1988840"/>
              <a:ext cx="0" cy="30963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接點 110"/>
            <p:cNvCxnSpPr/>
            <p:nvPr/>
          </p:nvCxnSpPr>
          <p:spPr>
            <a:xfrm>
              <a:off x="1547664" y="1972417"/>
              <a:ext cx="2016224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2" name="動作按鈕: 下一項 111">
            <a:hlinkClick r:id="" action="ppaction://noaction" highlightClick="1"/>
          </p:cNvPr>
          <p:cNvSpPr/>
          <p:nvPr/>
        </p:nvSpPr>
        <p:spPr>
          <a:xfrm>
            <a:off x="8209005" y="5986997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13" name="群組 112"/>
          <p:cNvGrpSpPr/>
          <p:nvPr/>
        </p:nvGrpSpPr>
        <p:grpSpPr>
          <a:xfrm>
            <a:off x="777479" y="1700808"/>
            <a:ext cx="7616719" cy="1594792"/>
            <a:chOff x="777479" y="1700808"/>
            <a:chExt cx="7616719" cy="1594792"/>
          </a:xfrm>
        </p:grpSpPr>
        <p:pic>
          <p:nvPicPr>
            <p:cNvPr id="114" name="圖片 113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7479" y="3140968"/>
              <a:ext cx="144016" cy="132015"/>
            </a:xfrm>
            <a:prstGeom prst="rect">
              <a:avLst/>
            </a:prstGeom>
          </p:spPr>
        </p:pic>
        <p:pic>
          <p:nvPicPr>
            <p:cNvPr id="115" name="圖片 114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95636" y="3163585"/>
              <a:ext cx="144016" cy="132015"/>
            </a:xfrm>
            <a:prstGeom prst="rect">
              <a:avLst/>
            </a:prstGeom>
          </p:spPr>
        </p:pic>
        <p:pic>
          <p:nvPicPr>
            <p:cNvPr id="116" name="圖片 115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4188" y="1700808"/>
              <a:ext cx="144016" cy="132015"/>
            </a:xfrm>
            <a:prstGeom prst="rect">
              <a:avLst/>
            </a:prstGeom>
          </p:spPr>
        </p:pic>
        <p:pic>
          <p:nvPicPr>
            <p:cNvPr id="117" name="圖片 116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5996" y="2348880"/>
              <a:ext cx="144016" cy="132015"/>
            </a:xfrm>
            <a:prstGeom prst="rect">
              <a:avLst/>
            </a:prstGeom>
          </p:spPr>
        </p:pic>
        <p:pic>
          <p:nvPicPr>
            <p:cNvPr id="118" name="圖片 117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28384" y="2399947"/>
              <a:ext cx="144016" cy="132015"/>
            </a:xfrm>
            <a:prstGeom prst="rect">
              <a:avLst/>
            </a:prstGeom>
          </p:spPr>
        </p:pic>
        <p:pic>
          <p:nvPicPr>
            <p:cNvPr id="119" name="圖片 11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44444" y="2391180"/>
              <a:ext cx="149754" cy="154434"/>
            </a:xfrm>
            <a:prstGeom prst="rect">
              <a:avLst/>
            </a:prstGeom>
          </p:spPr>
        </p:pic>
        <p:pic>
          <p:nvPicPr>
            <p:cNvPr id="120" name="圖片 119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2260" y="2381640"/>
              <a:ext cx="144016" cy="132015"/>
            </a:xfrm>
            <a:prstGeom prst="rect">
              <a:avLst/>
            </a:prstGeom>
          </p:spPr>
        </p:pic>
      </p:grpSp>
      <p:grpSp>
        <p:nvGrpSpPr>
          <p:cNvPr id="121" name="群組 120"/>
          <p:cNvGrpSpPr/>
          <p:nvPr/>
        </p:nvGrpSpPr>
        <p:grpSpPr>
          <a:xfrm>
            <a:off x="3887924" y="1412776"/>
            <a:ext cx="625995" cy="3639288"/>
            <a:chOff x="3887924" y="1412776"/>
            <a:chExt cx="625995" cy="3639288"/>
          </a:xfrm>
        </p:grpSpPr>
        <p:cxnSp>
          <p:nvCxnSpPr>
            <p:cNvPr id="122" name="直線接點 121"/>
            <p:cNvCxnSpPr/>
            <p:nvPr/>
          </p:nvCxnSpPr>
          <p:spPr>
            <a:xfrm flipV="1">
              <a:off x="4060512" y="1412776"/>
              <a:ext cx="0" cy="205222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接點 122"/>
            <p:cNvCxnSpPr/>
            <p:nvPr/>
          </p:nvCxnSpPr>
          <p:spPr>
            <a:xfrm flipV="1">
              <a:off x="4057039" y="3753036"/>
              <a:ext cx="0" cy="3960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接點 123"/>
            <p:cNvCxnSpPr/>
            <p:nvPr/>
          </p:nvCxnSpPr>
          <p:spPr>
            <a:xfrm flipV="1">
              <a:off x="4499992" y="4290212"/>
              <a:ext cx="0" cy="290916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接點 124"/>
            <p:cNvCxnSpPr/>
            <p:nvPr/>
          </p:nvCxnSpPr>
          <p:spPr>
            <a:xfrm flipV="1">
              <a:off x="4391980" y="4761148"/>
              <a:ext cx="0" cy="290916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接點 125"/>
            <p:cNvCxnSpPr/>
            <p:nvPr/>
          </p:nvCxnSpPr>
          <p:spPr>
            <a:xfrm flipV="1">
              <a:off x="4391980" y="4541161"/>
              <a:ext cx="121939" cy="255991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接點 126"/>
            <p:cNvCxnSpPr/>
            <p:nvPr/>
          </p:nvCxnSpPr>
          <p:spPr>
            <a:xfrm>
              <a:off x="4057039" y="4123793"/>
              <a:ext cx="344904" cy="1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接點 127"/>
            <p:cNvCxnSpPr/>
            <p:nvPr/>
          </p:nvCxnSpPr>
          <p:spPr>
            <a:xfrm flipH="1" flipV="1">
              <a:off x="4391980" y="4113076"/>
              <a:ext cx="108012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矩形 128"/>
            <p:cNvSpPr/>
            <p:nvPr/>
          </p:nvSpPr>
          <p:spPr>
            <a:xfrm>
              <a:off x="3887924" y="3465004"/>
              <a:ext cx="331604" cy="288032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0" name="群組 129"/>
          <p:cNvGrpSpPr/>
          <p:nvPr/>
        </p:nvGrpSpPr>
        <p:grpSpPr>
          <a:xfrm>
            <a:off x="997472" y="525549"/>
            <a:ext cx="549974" cy="1463291"/>
            <a:chOff x="983166" y="525549"/>
            <a:chExt cx="549974" cy="1463291"/>
          </a:xfrm>
        </p:grpSpPr>
        <p:cxnSp>
          <p:nvCxnSpPr>
            <p:cNvPr id="131" name="直線接點 130"/>
            <p:cNvCxnSpPr/>
            <p:nvPr/>
          </p:nvCxnSpPr>
          <p:spPr>
            <a:xfrm flipH="1">
              <a:off x="983166" y="525549"/>
              <a:ext cx="10132" cy="91043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線接點 131"/>
            <p:cNvCxnSpPr/>
            <p:nvPr/>
          </p:nvCxnSpPr>
          <p:spPr>
            <a:xfrm>
              <a:off x="1533140" y="525549"/>
              <a:ext cx="0" cy="1463291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3" name="橢圓 132"/>
          <p:cNvSpPr/>
          <p:nvPr/>
        </p:nvSpPr>
        <p:spPr>
          <a:xfrm>
            <a:off x="4136894" y="3618288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4" name="橢圓 133"/>
          <p:cNvSpPr/>
          <p:nvPr/>
        </p:nvSpPr>
        <p:spPr>
          <a:xfrm>
            <a:off x="414878" y="2635462"/>
            <a:ext cx="1744854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5" name="橢圓 134"/>
          <p:cNvSpPr/>
          <p:nvPr/>
        </p:nvSpPr>
        <p:spPr>
          <a:xfrm>
            <a:off x="7481499" y="1942141"/>
            <a:ext cx="1381802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6" name="橢圓 135"/>
          <p:cNvSpPr/>
          <p:nvPr/>
        </p:nvSpPr>
        <p:spPr>
          <a:xfrm>
            <a:off x="3358719" y="3006021"/>
            <a:ext cx="1381802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028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2" accel="48000" decel="2400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35" presetClass="emph" presetSubtype="0" repeatCount="3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35" presetClass="emph" presetSubtype="0" repeatCount="3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4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"/>
                            </p:stCondLst>
                            <p:childTnLst>
                              <p:par>
                                <p:cTn id="36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3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600"/>
                            </p:stCondLst>
                            <p:childTnLst>
                              <p:par>
                                <p:cTn id="57" presetID="35" presetClass="emph" presetSubtype="0" repeatCount="300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8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0" presetClass="exit" presetSubtype="0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9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900"/>
                            </p:stCondLst>
                            <p:childTnLst>
                              <p:par>
                                <p:cTn id="85" presetID="10" presetClass="exit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1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1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8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62" grpId="0" animBg="1"/>
      <p:bldP spid="62" grpId="1" animBg="1"/>
      <p:bldP spid="88" grpId="0" animBg="1"/>
      <p:bldP spid="88" grpId="1" animBg="1"/>
      <p:bldP spid="89" grpId="0" animBg="1"/>
      <p:bldP spid="101" grpId="0" animBg="1"/>
      <p:bldP spid="102" grpId="0" animBg="1"/>
      <p:bldP spid="112" grpId="0" animBg="1"/>
      <p:bldP spid="112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91270" y="5816049"/>
            <a:ext cx="7608516" cy="756084"/>
          </a:xfrm>
        </p:spPr>
        <p:txBody>
          <a:bodyPr>
            <a:normAutofit/>
          </a:bodyPr>
          <a:lstStyle/>
          <a:p>
            <a:pPr algn="l"/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7-2.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故障排除後將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TH-RY</a:t>
            </a:r>
            <a:r>
              <a:rPr lang="zh-TW" altLang="en-US" sz="2200" dirty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復歸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，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BZ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停響，電路恢復成初始狀態。</a:t>
            </a:r>
            <a:endParaRPr lang="zh-TW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912639" y="6012013"/>
            <a:ext cx="3047293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/>
          <p:cNvSpPr/>
          <p:nvPr/>
        </p:nvSpPr>
        <p:spPr>
          <a:xfrm>
            <a:off x="4095528" y="6014243"/>
            <a:ext cx="98485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動作按鈕: 下一項 24">
            <a:hlinkClick r:id="" action="ppaction://noaction" highlightClick="1"/>
          </p:cNvPr>
          <p:cNvSpPr/>
          <p:nvPr/>
        </p:nvSpPr>
        <p:spPr>
          <a:xfrm>
            <a:off x="8115888" y="5949280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矩形 25"/>
          <p:cNvSpPr/>
          <p:nvPr/>
        </p:nvSpPr>
        <p:spPr>
          <a:xfrm>
            <a:off x="5246438" y="6033335"/>
            <a:ext cx="2529299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動作按鈕: 下一項 61">
            <a:hlinkClick r:id="" action="ppaction://noaction" highlightClick="1"/>
          </p:cNvPr>
          <p:cNvSpPr/>
          <p:nvPr/>
        </p:nvSpPr>
        <p:spPr>
          <a:xfrm>
            <a:off x="7952386" y="5956746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9" name="右彎箭號 88"/>
          <p:cNvSpPr/>
          <p:nvPr/>
        </p:nvSpPr>
        <p:spPr>
          <a:xfrm rot="10800000">
            <a:off x="4716016" y="4025199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99" name="圖片 9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2753" y="3947982"/>
            <a:ext cx="149754" cy="154434"/>
          </a:xfrm>
          <a:prstGeom prst="rect">
            <a:avLst/>
          </a:prstGeom>
        </p:spPr>
      </p:pic>
      <p:pic>
        <p:nvPicPr>
          <p:cNvPr id="100" name="圖片 9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193" y="3947982"/>
            <a:ext cx="150657" cy="138102"/>
          </a:xfrm>
          <a:prstGeom prst="rect">
            <a:avLst/>
          </a:prstGeom>
        </p:spPr>
      </p:pic>
      <p:grpSp>
        <p:nvGrpSpPr>
          <p:cNvPr id="103" name="群組 102"/>
          <p:cNvGrpSpPr/>
          <p:nvPr/>
        </p:nvGrpSpPr>
        <p:grpSpPr>
          <a:xfrm>
            <a:off x="934295" y="1420320"/>
            <a:ext cx="7656523" cy="3672408"/>
            <a:chOff x="971600" y="1412776"/>
            <a:chExt cx="7656523" cy="3672408"/>
          </a:xfrm>
        </p:grpSpPr>
        <p:cxnSp>
          <p:nvCxnSpPr>
            <p:cNvPr id="104" name="直線接點 103"/>
            <p:cNvCxnSpPr/>
            <p:nvPr/>
          </p:nvCxnSpPr>
          <p:spPr>
            <a:xfrm>
              <a:off x="971600" y="1412776"/>
              <a:ext cx="750826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 104"/>
            <p:cNvCxnSpPr/>
            <p:nvPr/>
          </p:nvCxnSpPr>
          <p:spPr>
            <a:xfrm>
              <a:off x="3563888" y="5044520"/>
              <a:ext cx="4914703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接點 105"/>
            <p:cNvCxnSpPr/>
            <p:nvPr/>
          </p:nvCxnSpPr>
          <p:spPr>
            <a:xfrm>
              <a:off x="8478591" y="1412776"/>
              <a:ext cx="0" cy="12961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接點 106"/>
            <p:cNvCxnSpPr/>
            <p:nvPr/>
          </p:nvCxnSpPr>
          <p:spPr>
            <a:xfrm>
              <a:off x="8479862" y="3753036"/>
              <a:ext cx="0" cy="133214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橢圓 107"/>
            <p:cNvSpPr/>
            <p:nvPr/>
          </p:nvSpPr>
          <p:spPr>
            <a:xfrm>
              <a:off x="8329059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9" name="直線接點 108"/>
            <p:cNvCxnSpPr/>
            <p:nvPr/>
          </p:nvCxnSpPr>
          <p:spPr>
            <a:xfrm>
              <a:off x="8478591" y="2708920"/>
              <a:ext cx="0" cy="75608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接點 109"/>
            <p:cNvCxnSpPr/>
            <p:nvPr/>
          </p:nvCxnSpPr>
          <p:spPr>
            <a:xfrm>
              <a:off x="3595953" y="1972417"/>
              <a:ext cx="0" cy="30963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接點 110"/>
            <p:cNvCxnSpPr/>
            <p:nvPr/>
          </p:nvCxnSpPr>
          <p:spPr>
            <a:xfrm>
              <a:off x="1547664" y="1972417"/>
              <a:ext cx="2016224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" name="群組 112"/>
          <p:cNvGrpSpPr/>
          <p:nvPr/>
        </p:nvGrpSpPr>
        <p:grpSpPr>
          <a:xfrm>
            <a:off x="784348" y="1700808"/>
            <a:ext cx="7616719" cy="1594792"/>
            <a:chOff x="777479" y="1700808"/>
            <a:chExt cx="7616719" cy="1594792"/>
          </a:xfrm>
        </p:grpSpPr>
        <p:pic>
          <p:nvPicPr>
            <p:cNvPr id="114" name="圖片 113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7479" y="3140968"/>
              <a:ext cx="144016" cy="132015"/>
            </a:xfrm>
            <a:prstGeom prst="rect">
              <a:avLst/>
            </a:prstGeom>
          </p:spPr>
        </p:pic>
        <p:pic>
          <p:nvPicPr>
            <p:cNvPr id="115" name="圖片 114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95636" y="3163585"/>
              <a:ext cx="144016" cy="132015"/>
            </a:xfrm>
            <a:prstGeom prst="rect">
              <a:avLst/>
            </a:prstGeom>
          </p:spPr>
        </p:pic>
        <p:pic>
          <p:nvPicPr>
            <p:cNvPr id="116" name="圖片 115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4188" y="1700808"/>
              <a:ext cx="144016" cy="132015"/>
            </a:xfrm>
            <a:prstGeom prst="rect">
              <a:avLst/>
            </a:prstGeom>
          </p:spPr>
        </p:pic>
        <p:pic>
          <p:nvPicPr>
            <p:cNvPr id="117" name="圖片 11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5996" y="2348880"/>
              <a:ext cx="144016" cy="132015"/>
            </a:xfrm>
            <a:prstGeom prst="rect">
              <a:avLst/>
            </a:prstGeom>
          </p:spPr>
        </p:pic>
        <p:pic>
          <p:nvPicPr>
            <p:cNvPr id="118" name="圖片 117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28384" y="2399947"/>
              <a:ext cx="144016" cy="132015"/>
            </a:xfrm>
            <a:prstGeom prst="rect">
              <a:avLst/>
            </a:prstGeom>
          </p:spPr>
        </p:pic>
        <p:pic>
          <p:nvPicPr>
            <p:cNvPr id="119" name="圖片 118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44444" y="2391180"/>
              <a:ext cx="149754" cy="154434"/>
            </a:xfrm>
            <a:prstGeom prst="rect">
              <a:avLst/>
            </a:prstGeom>
          </p:spPr>
        </p:pic>
        <p:pic>
          <p:nvPicPr>
            <p:cNvPr id="120" name="圖片 119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2260" y="2381640"/>
              <a:ext cx="144016" cy="132015"/>
            </a:xfrm>
            <a:prstGeom prst="rect">
              <a:avLst/>
            </a:prstGeom>
          </p:spPr>
        </p:pic>
      </p:grpSp>
      <p:grpSp>
        <p:nvGrpSpPr>
          <p:cNvPr id="121" name="群組 120"/>
          <p:cNvGrpSpPr/>
          <p:nvPr/>
        </p:nvGrpSpPr>
        <p:grpSpPr>
          <a:xfrm>
            <a:off x="3887924" y="1412776"/>
            <a:ext cx="625995" cy="3639288"/>
            <a:chOff x="3887924" y="1412776"/>
            <a:chExt cx="625995" cy="3639288"/>
          </a:xfrm>
        </p:grpSpPr>
        <p:cxnSp>
          <p:nvCxnSpPr>
            <p:cNvPr id="122" name="直線接點 121"/>
            <p:cNvCxnSpPr/>
            <p:nvPr/>
          </p:nvCxnSpPr>
          <p:spPr>
            <a:xfrm flipV="1">
              <a:off x="4060512" y="1412776"/>
              <a:ext cx="0" cy="205222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接點 122"/>
            <p:cNvCxnSpPr/>
            <p:nvPr/>
          </p:nvCxnSpPr>
          <p:spPr>
            <a:xfrm flipV="1">
              <a:off x="4057039" y="3753036"/>
              <a:ext cx="0" cy="3960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接點 123"/>
            <p:cNvCxnSpPr/>
            <p:nvPr/>
          </p:nvCxnSpPr>
          <p:spPr>
            <a:xfrm flipV="1">
              <a:off x="4499992" y="4290212"/>
              <a:ext cx="0" cy="290916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接點 124"/>
            <p:cNvCxnSpPr/>
            <p:nvPr/>
          </p:nvCxnSpPr>
          <p:spPr>
            <a:xfrm flipV="1">
              <a:off x="4391980" y="4761148"/>
              <a:ext cx="0" cy="290916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接點 125"/>
            <p:cNvCxnSpPr/>
            <p:nvPr/>
          </p:nvCxnSpPr>
          <p:spPr>
            <a:xfrm flipV="1">
              <a:off x="4391980" y="4541161"/>
              <a:ext cx="121939" cy="255991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接點 126"/>
            <p:cNvCxnSpPr/>
            <p:nvPr/>
          </p:nvCxnSpPr>
          <p:spPr>
            <a:xfrm>
              <a:off x="4057039" y="4123793"/>
              <a:ext cx="344904" cy="1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接點 127"/>
            <p:cNvCxnSpPr/>
            <p:nvPr/>
          </p:nvCxnSpPr>
          <p:spPr>
            <a:xfrm flipH="1" flipV="1">
              <a:off x="4391980" y="4113076"/>
              <a:ext cx="108012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矩形 128"/>
            <p:cNvSpPr/>
            <p:nvPr/>
          </p:nvSpPr>
          <p:spPr>
            <a:xfrm>
              <a:off x="3887924" y="3465004"/>
              <a:ext cx="331604" cy="288032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0" name="群組 129"/>
          <p:cNvGrpSpPr/>
          <p:nvPr/>
        </p:nvGrpSpPr>
        <p:grpSpPr>
          <a:xfrm>
            <a:off x="4319972" y="3946641"/>
            <a:ext cx="365778" cy="154434"/>
            <a:chOff x="4319972" y="3946641"/>
            <a:chExt cx="365778" cy="154434"/>
          </a:xfrm>
        </p:grpSpPr>
        <p:pic>
          <p:nvPicPr>
            <p:cNvPr id="131" name="圖片 13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9972" y="3969060"/>
              <a:ext cx="144016" cy="132015"/>
            </a:xfrm>
            <a:prstGeom prst="rect">
              <a:avLst/>
            </a:prstGeom>
          </p:spPr>
        </p:pic>
        <p:pic>
          <p:nvPicPr>
            <p:cNvPr id="132" name="圖片 13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5996" y="3946641"/>
              <a:ext cx="149754" cy="154434"/>
            </a:xfrm>
            <a:prstGeom prst="rect">
              <a:avLst/>
            </a:prstGeom>
          </p:spPr>
        </p:pic>
      </p:grpSp>
      <p:grpSp>
        <p:nvGrpSpPr>
          <p:cNvPr id="40" name="群組 39"/>
          <p:cNvGrpSpPr/>
          <p:nvPr/>
        </p:nvGrpSpPr>
        <p:grpSpPr>
          <a:xfrm>
            <a:off x="997472" y="525549"/>
            <a:ext cx="549974" cy="1463291"/>
            <a:chOff x="983166" y="525549"/>
            <a:chExt cx="549974" cy="1463291"/>
          </a:xfrm>
        </p:grpSpPr>
        <p:cxnSp>
          <p:nvCxnSpPr>
            <p:cNvPr id="41" name="直線接點 40"/>
            <p:cNvCxnSpPr/>
            <p:nvPr/>
          </p:nvCxnSpPr>
          <p:spPr>
            <a:xfrm flipH="1">
              <a:off x="983166" y="525549"/>
              <a:ext cx="10132" cy="91043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接點 41"/>
            <p:cNvCxnSpPr/>
            <p:nvPr/>
          </p:nvCxnSpPr>
          <p:spPr>
            <a:xfrm>
              <a:off x="1533140" y="525549"/>
              <a:ext cx="0" cy="1463291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橢圓 42"/>
          <p:cNvSpPr/>
          <p:nvPr/>
        </p:nvSpPr>
        <p:spPr>
          <a:xfrm>
            <a:off x="4091286" y="3570116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905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2" accel="20000" decel="22000" fill="hold" grpId="1" nodeType="afterEffect">
                                  <p:stCondLst>
                                    <p:cond delay="8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300"/>
                            </p:stCondLst>
                            <p:childTnLst>
                              <p:par>
                                <p:cTn id="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3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800"/>
                            </p:stCondLst>
                            <p:childTnLst>
                              <p:par>
                                <p:cTn id="24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3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"/>
                            </p:stCondLst>
                            <p:childTnLst>
                              <p:par>
                                <p:cTn id="37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700"/>
                            </p:stCondLst>
                            <p:childTnLst>
                              <p:par>
                                <p:cTn id="44" presetID="1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62" grpId="0" animBg="1"/>
      <p:bldP spid="62" grpId="1" animBg="1"/>
      <p:bldP spid="89" grpId="1" animBg="1"/>
      <p:bldP spid="43" grpId="0" animBg="1"/>
      <p:bldP spid="43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直線接點 17"/>
          <p:cNvCxnSpPr/>
          <p:nvPr/>
        </p:nvCxnSpPr>
        <p:spPr>
          <a:xfrm>
            <a:off x="1583668" y="1988840"/>
            <a:ext cx="1980220" cy="0"/>
          </a:xfrm>
          <a:prstGeom prst="line">
            <a:avLst/>
          </a:prstGeom>
          <a:ln w="76200">
            <a:solidFill>
              <a:srgbClr val="E91DBD">
                <a:alpha val="48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>
            <a:off x="3563888" y="1988840"/>
            <a:ext cx="0" cy="3096344"/>
          </a:xfrm>
          <a:prstGeom prst="line">
            <a:avLst/>
          </a:prstGeom>
          <a:ln w="76200">
            <a:solidFill>
              <a:srgbClr val="E91DBD">
                <a:alpha val="48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動作按鈕: 下一項 24">
            <a:hlinkClick r:id="" action="ppaction://noaction" highlightClick="1"/>
          </p:cNvPr>
          <p:cNvSpPr/>
          <p:nvPr/>
        </p:nvSpPr>
        <p:spPr>
          <a:xfrm>
            <a:off x="8175514" y="5819755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1" name="群組 60"/>
          <p:cNvGrpSpPr/>
          <p:nvPr/>
        </p:nvGrpSpPr>
        <p:grpSpPr>
          <a:xfrm>
            <a:off x="4500895" y="1664804"/>
            <a:ext cx="1932861" cy="882028"/>
            <a:chOff x="4500895" y="1664804"/>
            <a:chExt cx="1932861" cy="882028"/>
          </a:xfrm>
        </p:grpSpPr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0895" y="2392398"/>
              <a:ext cx="149754" cy="154434"/>
            </a:xfrm>
            <a:prstGeom prst="rect">
              <a:avLst/>
            </a:prstGeom>
          </p:spPr>
        </p:pic>
        <p:pic>
          <p:nvPicPr>
            <p:cNvPr id="27" name="圖片 2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84002" y="1664804"/>
              <a:ext cx="149754" cy="154434"/>
            </a:xfrm>
            <a:prstGeom prst="rect">
              <a:avLst/>
            </a:prstGeom>
          </p:spPr>
        </p:pic>
      </p:grpSp>
      <p:grpSp>
        <p:nvGrpSpPr>
          <p:cNvPr id="72" name="群組 71"/>
          <p:cNvGrpSpPr/>
          <p:nvPr/>
        </p:nvGrpSpPr>
        <p:grpSpPr>
          <a:xfrm>
            <a:off x="1007604" y="1412776"/>
            <a:ext cx="7103820" cy="3672408"/>
            <a:chOff x="1007604" y="1412776"/>
            <a:chExt cx="7103820" cy="3672408"/>
          </a:xfrm>
        </p:grpSpPr>
        <p:cxnSp>
          <p:nvCxnSpPr>
            <p:cNvPr id="73" name="直線接點 72"/>
            <p:cNvCxnSpPr/>
            <p:nvPr/>
          </p:nvCxnSpPr>
          <p:spPr>
            <a:xfrm>
              <a:off x="1007604" y="1412776"/>
              <a:ext cx="6552728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>
              <a:off x="3562617" y="5068725"/>
              <a:ext cx="4399275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>
            <a:xfrm>
              <a:off x="7560332" y="1412776"/>
              <a:ext cx="0" cy="12961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>
              <a:off x="7963163" y="3753036"/>
              <a:ext cx="0" cy="133214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橢圓 76"/>
            <p:cNvSpPr/>
            <p:nvPr/>
          </p:nvSpPr>
          <p:spPr>
            <a:xfrm>
              <a:off x="7812360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8" name="直線接點 77"/>
            <p:cNvCxnSpPr/>
            <p:nvPr/>
          </p:nvCxnSpPr>
          <p:spPr>
            <a:xfrm>
              <a:off x="7560332" y="2708920"/>
              <a:ext cx="402831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/>
            <p:nvPr/>
          </p:nvCxnSpPr>
          <p:spPr>
            <a:xfrm>
              <a:off x="7961892" y="2708920"/>
              <a:ext cx="0" cy="75608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>
              <a:off x="3563888" y="1988840"/>
              <a:ext cx="0" cy="30963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>
              <a:off x="1547664" y="1972417"/>
              <a:ext cx="2016224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群組 93"/>
          <p:cNvGrpSpPr/>
          <p:nvPr/>
        </p:nvGrpSpPr>
        <p:grpSpPr>
          <a:xfrm>
            <a:off x="6816316" y="2815126"/>
            <a:ext cx="411488" cy="352068"/>
            <a:chOff x="4153091" y="5167265"/>
            <a:chExt cx="411488" cy="352068"/>
          </a:xfrm>
        </p:grpSpPr>
        <p:pic>
          <p:nvPicPr>
            <p:cNvPr id="95" name="圖片 9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96" name="橢圓 95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11" name="群組 110"/>
          <p:cNvGrpSpPr/>
          <p:nvPr/>
        </p:nvGrpSpPr>
        <p:grpSpPr>
          <a:xfrm>
            <a:off x="2299982" y="2358865"/>
            <a:ext cx="6022423" cy="914217"/>
            <a:chOff x="2303748" y="2358865"/>
            <a:chExt cx="6022423" cy="914217"/>
          </a:xfrm>
        </p:grpSpPr>
        <p:pic>
          <p:nvPicPr>
            <p:cNvPr id="112" name="圖片 11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5514" y="2894097"/>
              <a:ext cx="150657" cy="138102"/>
            </a:xfrm>
            <a:prstGeom prst="rect">
              <a:avLst/>
            </a:prstGeom>
          </p:spPr>
        </p:pic>
        <p:pic>
          <p:nvPicPr>
            <p:cNvPr id="113" name="圖片 11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4308" y="2358865"/>
              <a:ext cx="149754" cy="154434"/>
            </a:xfrm>
            <a:prstGeom prst="rect">
              <a:avLst/>
            </a:prstGeom>
          </p:spPr>
        </p:pic>
        <p:pic>
          <p:nvPicPr>
            <p:cNvPr id="114" name="圖片 11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3748" y="3118648"/>
              <a:ext cx="149754" cy="154434"/>
            </a:xfrm>
            <a:prstGeom prst="rect">
              <a:avLst/>
            </a:prstGeom>
          </p:spPr>
        </p:pic>
        <p:pic>
          <p:nvPicPr>
            <p:cNvPr id="115" name="圖片 11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3808" y="3118648"/>
              <a:ext cx="149754" cy="154434"/>
            </a:xfrm>
            <a:prstGeom prst="rect">
              <a:avLst/>
            </a:prstGeom>
          </p:spPr>
        </p:pic>
        <p:pic>
          <p:nvPicPr>
            <p:cNvPr id="116" name="圖片 11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4188" y="2358865"/>
              <a:ext cx="149754" cy="154434"/>
            </a:xfrm>
            <a:prstGeom prst="rect">
              <a:avLst/>
            </a:prstGeom>
          </p:spPr>
        </p:pic>
        <p:pic>
          <p:nvPicPr>
            <p:cNvPr id="117" name="圖片 116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5976" y="2862204"/>
              <a:ext cx="288032" cy="264029"/>
            </a:xfrm>
            <a:prstGeom prst="rect">
              <a:avLst/>
            </a:prstGeom>
          </p:spPr>
        </p:pic>
      </p:grpSp>
      <p:grpSp>
        <p:nvGrpSpPr>
          <p:cNvPr id="3" name="群組 2"/>
          <p:cNvGrpSpPr/>
          <p:nvPr/>
        </p:nvGrpSpPr>
        <p:grpSpPr>
          <a:xfrm>
            <a:off x="1007604" y="531725"/>
            <a:ext cx="1769562" cy="5131976"/>
            <a:chOff x="1007604" y="531725"/>
            <a:chExt cx="1769562" cy="5131976"/>
          </a:xfrm>
        </p:grpSpPr>
        <p:cxnSp>
          <p:nvCxnSpPr>
            <p:cNvPr id="118" name="直線接點 117"/>
            <p:cNvCxnSpPr/>
            <p:nvPr/>
          </p:nvCxnSpPr>
          <p:spPr>
            <a:xfrm>
              <a:off x="1556088" y="531725"/>
              <a:ext cx="0" cy="1981574"/>
            </a:xfrm>
            <a:prstGeom prst="line">
              <a:avLst/>
            </a:prstGeom>
            <a:ln w="76200">
              <a:solidFill>
                <a:srgbClr val="FF0000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/>
            <p:nvPr/>
          </p:nvCxnSpPr>
          <p:spPr>
            <a:xfrm>
              <a:off x="1007604" y="539946"/>
              <a:ext cx="0" cy="232225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接點 119"/>
            <p:cNvCxnSpPr/>
            <p:nvPr/>
          </p:nvCxnSpPr>
          <p:spPr>
            <a:xfrm>
              <a:off x="1007604" y="2862204"/>
              <a:ext cx="1179708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接點 120"/>
            <p:cNvCxnSpPr/>
            <p:nvPr/>
          </p:nvCxnSpPr>
          <p:spPr>
            <a:xfrm flipH="1">
              <a:off x="1597458" y="2489343"/>
              <a:ext cx="1179708" cy="0"/>
            </a:xfrm>
            <a:prstGeom prst="line">
              <a:avLst/>
            </a:prstGeom>
            <a:ln w="76200">
              <a:solidFill>
                <a:srgbClr val="FF0000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接點 121"/>
            <p:cNvCxnSpPr/>
            <p:nvPr/>
          </p:nvCxnSpPr>
          <p:spPr>
            <a:xfrm>
              <a:off x="2735796" y="2436082"/>
              <a:ext cx="0" cy="2788494"/>
            </a:xfrm>
            <a:prstGeom prst="line">
              <a:avLst/>
            </a:prstGeom>
            <a:ln w="76200">
              <a:solidFill>
                <a:srgbClr val="FF0000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橢圓 122"/>
            <p:cNvSpPr/>
            <p:nvPr/>
          </p:nvSpPr>
          <p:spPr>
            <a:xfrm>
              <a:off x="2322790" y="5375669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4" name="直線接點 123"/>
            <p:cNvCxnSpPr/>
            <p:nvPr/>
          </p:nvCxnSpPr>
          <p:spPr>
            <a:xfrm>
              <a:off x="2187312" y="2862204"/>
              <a:ext cx="0" cy="2290364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接點 124"/>
            <p:cNvCxnSpPr/>
            <p:nvPr/>
          </p:nvCxnSpPr>
          <p:spPr>
            <a:xfrm>
              <a:off x="2192343" y="5152568"/>
              <a:ext cx="215279" cy="265282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接點 125"/>
            <p:cNvCxnSpPr/>
            <p:nvPr/>
          </p:nvCxnSpPr>
          <p:spPr>
            <a:xfrm flipH="1">
              <a:off x="2583356" y="5152568"/>
              <a:ext cx="166382" cy="258205"/>
            </a:xfrm>
            <a:prstGeom prst="line">
              <a:avLst/>
            </a:prstGeom>
            <a:ln w="76200">
              <a:solidFill>
                <a:srgbClr val="FF0000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" name="右彎箭號 103"/>
          <p:cNvSpPr/>
          <p:nvPr/>
        </p:nvSpPr>
        <p:spPr>
          <a:xfrm rot="10800000">
            <a:off x="4608004" y="4493251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106" name="群組 105"/>
          <p:cNvGrpSpPr/>
          <p:nvPr/>
        </p:nvGrpSpPr>
        <p:grpSpPr>
          <a:xfrm>
            <a:off x="4716016" y="1412776"/>
            <a:ext cx="1375954" cy="2556284"/>
            <a:chOff x="4716016" y="1412776"/>
            <a:chExt cx="1375954" cy="2556284"/>
          </a:xfrm>
        </p:grpSpPr>
        <p:cxnSp>
          <p:nvCxnSpPr>
            <p:cNvPr id="109" name="直線接點 108"/>
            <p:cNvCxnSpPr/>
            <p:nvPr/>
          </p:nvCxnSpPr>
          <p:spPr>
            <a:xfrm>
              <a:off x="5329507" y="1412776"/>
              <a:ext cx="16579" cy="64807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接點 109"/>
            <p:cNvCxnSpPr/>
            <p:nvPr/>
          </p:nvCxnSpPr>
          <p:spPr>
            <a:xfrm>
              <a:off x="5933258" y="2672916"/>
              <a:ext cx="0" cy="79208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接點 126"/>
            <p:cNvCxnSpPr/>
            <p:nvPr/>
          </p:nvCxnSpPr>
          <p:spPr>
            <a:xfrm>
              <a:off x="5351167" y="2708920"/>
              <a:ext cx="588985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接點 127"/>
            <p:cNvCxnSpPr/>
            <p:nvPr/>
          </p:nvCxnSpPr>
          <p:spPr>
            <a:xfrm>
              <a:off x="5933258" y="3753036"/>
              <a:ext cx="0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接點 128"/>
            <p:cNvCxnSpPr/>
            <p:nvPr/>
          </p:nvCxnSpPr>
          <p:spPr>
            <a:xfrm>
              <a:off x="4757101" y="3951058"/>
              <a:ext cx="118813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橢圓 129"/>
            <p:cNvSpPr/>
            <p:nvPr/>
          </p:nvSpPr>
          <p:spPr>
            <a:xfrm>
              <a:off x="5792906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31" name="直線接點 130"/>
            <p:cNvCxnSpPr/>
            <p:nvPr/>
          </p:nvCxnSpPr>
          <p:spPr>
            <a:xfrm>
              <a:off x="4716016" y="2060848"/>
              <a:ext cx="64807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線接點 131"/>
            <p:cNvCxnSpPr/>
            <p:nvPr/>
          </p:nvCxnSpPr>
          <p:spPr>
            <a:xfrm flipV="1">
              <a:off x="4742547" y="2055277"/>
              <a:ext cx="5190" cy="64807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接點 132"/>
            <p:cNvCxnSpPr/>
            <p:nvPr/>
          </p:nvCxnSpPr>
          <p:spPr>
            <a:xfrm>
              <a:off x="4757101" y="2708920"/>
              <a:ext cx="603440" cy="751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群組 133"/>
          <p:cNvGrpSpPr/>
          <p:nvPr/>
        </p:nvGrpSpPr>
        <p:grpSpPr>
          <a:xfrm>
            <a:off x="4389640" y="1406461"/>
            <a:ext cx="2813918" cy="3678723"/>
            <a:chOff x="4389640" y="1406461"/>
            <a:chExt cx="2813918" cy="3678723"/>
          </a:xfrm>
        </p:grpSpPr>
        <p:cxnSp>
          <p:nvCxnSpPr>
            <p:cNvPr id="146" name="直線接點 145"/>
            <p:cNvCxnSpPr/>
            <p:nvPr/>
          </p:nvCxnSpPr>
          <p:spPr>
            <a:xfrm flipH="1">
              <a:off x="4747448" y="3951058"/>
              <a:ext cx="9653" cy="19802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線接點 146"/>
            <p:cNvCxnSpPr/>
            <p:nvPr/>
          </p:nvCxnSpPr>
          <p:spPr>
            <a:xfrm flipH="1">
              <a:off x="4608004" y="4113076"/>
              <a:ext cx="180020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接點 147"/>
            <p:cNvCxnSpPr/>
            <p:nvPr/>
          </p:nvCxnSpPr>
          <p:spPr>
            <a:xfrm flipH="1">
              <a:off x="4504691" y="4313312"/>
              <a:ext cx="4573" cy="28803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線接點 148"/>
            <p:cNvCxnSpPr/>
            <p:nvPr/>
          </p:nvCxnSpPr>
          <p:spPr>
            <a:xfrm flipH="1">
              <a:off x="4391980" y="4797152"/>
              <a:ext cx="4573" cy="28803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接點 149"/>
            <p:cNvCxnSpPr/>
            <p:nvPr/>
          </p:nvCxnSpPr>
          <p:spPr>
            <a:xfrm flipH="1">
              <a:off x="4389640" y="4581128"/>
              <a:ext cx="114925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接點 150"/>
            <p:cNvCxnSpPr/>
            <p:nvPr/>
          </p:nvCxnSpPr>
          <p:spPr>
            <a:xfrm flipH="1">
              <a:off x="4499993" y="4113076"/>
              <a:ext cx="128518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接點 151"/>
            <p:cNvCxnSpPr/>
            <p:nvPr/>
          </p:nvCxnSpPr>
          <p:spPr>
            <a:xfrm>
              <a:off x="6516216" y="2702605"/>
              <a:ext cx="540060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" name="橢圓 152"/>
            <p:cNvSpPr/>
            <p:nvPr/>
          </p:nvSpPr>
          <p:spPr>
            <a:xfrm>
              <a:off x="6876256" y="3465004"/>
              <a:ext cx="327302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54" name="直線接點 153"/>
            <p:cNvCxnSpPr/>
            <p:nvPr/>
          </p:nvCxnSpPr>
          <p:spPr>
            <a:xfrm>
              <a:off x="7044326" y="2712459"/>
              <a:ext cx="0" cy="752545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直線接點 154"/>
            <p:cNvCxnSpPr/>
            <p:nvPr/>
          </p:nvCxnSpPr>
          <p:spPr>
            <a:xfrm>
              <a:off x="7046852" y="3753036"/>
              <a:ext cx="0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接點 155"/>
            <p:cNvCxnSpPr/>
            <p:nvPr/>
          </p:nvCxnSpPr>
          <p:spPr>
            <a:xfrm>
              <a:off x="6481899" y="3944842"/>
              <a:ext cx="608693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橢圓 156"/>
            <p:cNvSpPr/>
            <p:nvPr/>
          </p:nvSpPr>
          <p:spPr>
            <a:xfrm>
              <a:off x="6364434" y="3464745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58" name="直線接點 157"/>
            <p:cNvCxnSpPr>
              <a:stCxn id="157" idx="4"/>
            </p:cNvCxnSpPr>
            <p:nvPr/>
          </p:nvCxnSpPr>
          <p:spPr>
            <a:xfrm>
              <a:off x="6513966" y="3752777"/>
              <a:ext cx="2250" cy="194285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直線接點 158"/>
            <p:cNvCxnSpPr/>
            <p:nvPr/>
          </p:nvCxnSpPr>
          <p:spPr>
            <a:xfrm>
              <a:off x="6513966" y="2712459"/>
              <a:ext cx="0" cy="752545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接點 159"/>
            <p:cNvCxnSpPr/>
            <p:nvPr/>
          </p:nvCxnSpPr>
          <p:spPr>
            <a:xfrm flipV="1">
              <a:off x="4757101" y="3944842"/>
              <a:ext cx="1754615" cy="6216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線接點 160"/>
            <p:cNvCxnSpPr/>
            <p:nvPr/>
          </p:nvCxnSpPr>
          <p:spPr>
            <a:xfrm>
              <a:off x="5328084" y="1406461"/>
              <a:ext cx="118363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接點 161"/>
            <p:cNvCxnSpPr/>
            <p:nvPr/>
          </p:nvCxnSpPr>
          <p:spPr>
            <a:xfrm>
              <a:off x="6511716" y="1406461"/>
              <a:ext cx="0" cy="12961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3" name="動作按鈕: 下一項 162">
            <a:hlinkClick r:id="" action="ppaction://noaction" highlightClick="1"/>
          </p:cNvPr>
          <p:cNvSpPr/>
          <p:nvPr/>
        </p:nvSpPr>
        <p:spPr>
          <a:xfrm>
            <a:off x="8042129" y="584126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67" name="群組 166"/>
          <p:cNvGrpSpPr/>
          <p:nvPr/>
        </p:nvGrpSpPr>
        <p:grpSpPr>
          <a:xfrm>
            <a:off x="4492226" y="1730741"/>
            <a:ext cx="1872208" cy="816091"/>
            <a:chOff x="4499992" y="1700808"/>
            <a:chExt cx="1872208" cy="816091"/>
          </a:xfrm>
        </p:grpSpPr>
        <p:pic>
          <p:nvPicPr>
            <p:cNvPr id="168" name="圖片 167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99992" y="2384884"/>
              <a:ext cx="144016" cy="132015"/>
            </a:xfrm>
            <a:prstGeom prst="rect">
              <a:avLst/>
            </a:prstGeom>
          </p:spPr>
        </p:pic>
        <p:pic>
          <p:nvPicPr>
            <p:cNvPr id="169" name="圖片 168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8184" y="1700808"/>
              <a:ext cx="144016" cy="132015"/>
            </a:xfrm>
            <a:prstGeom prst="rect">
              <a:avLst/>
            </a:prstGeom>
          </p:spPr>
        </p:pic>
      </p:grpSp>
      <p:sp>
        <p:nvSpPr>
          <p:cNvPr id="170" name="動作按鈕: 下一項 169">
            <a:hlinkClick r:id="" action="ppaction://noaction" highlightClick="1"/>
          </p:cNvPr>
          <p:cNvSpPr/>
          <p:nvPr/>
        </p:nvSpPr>
        <p:spPr>
          <a:xfrm>
            <a:off x="8326171" y="5841268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71" name="群組 170"/>
          <p:cNvGrpSpPr/>
          <p:nvPr/>
        </p:nvGrpSpPr>
        <p:grpSpPr>
          <a:xfrm>
            <a:off x="2303297" y="2367789"/>
            <a:ext cx="6126418" cy="894674"/>
            <a:chOff x="2267744" y="2384884"/>
            <a:chExt cx="6126418" cy="894674"/>
          </a:xfrm>
        </p:grpSpPr>
        <p:pic>
          <p:nvPicPr>
            <p:cNvPr id="172" name="圖片 171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67744" y="3140968"/>
              <a:ext cx="144016" cy="132015"/>
            </a:xfrm>
            <a:prstGeom prst="rect">
              <a:avLst/>
            </a:prstGeom>
          </p:spPr>
        </p:pic>
        <p:pic>
          <p:nvPicPr>
            <p:cNvPr id="173" name="圖片 17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3808" y="3147543"/>
              <a:ext cx="144016" cy="132015"/>
            </a:xfrm>
            <a:prstGeom prst="rect">
              <a:avLst/>
            </a:prstGeom>
          </p:spPr>
        </p:pic>
        <p:pic>
          <p:nvPicPr>
            <p:cNvPr id="174" name="圖片 173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4308" y="2384884"/>
              <a:ext cx="144016" cy="132015"/>
            </a:xfrm>
            <a:prstGeom prst="rect">
              <a:avLst/>
            </a:prstGeom>
          </p:spPr>
        </p:pic>
        <p:pic>
          <p:nvPicPr>
            <p:cNvPr id="175" name="圖片 17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99992" y="2924944"/>
              <a:ext cx="149754" cy="154434"/>
            </a:xfrm>
            <a:prstGeom prst="rect">
              <a:avLst/>
            </a:prstGeom>
          </p:spPr>
        </p:pic>
        <p:pic>
          <p:nvPicPr>
            <p:cNvPr id="176" name="圖片 17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44408" y="2858035"/>
              <a:ext cx="149754" cy="154434"/>
            </a:xfrm>
            <a:prstGeom prst="rect">
              <a:avLst/>
            </a:prstGeom>
          </p:spPr>
        </p:pic>
        <p:pic>
          <p:nvPicPr>
            <p:cNvPr id="177" name="圖片 176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4188" y="2397375"/>
              <a:ext cx="144016" cy="132015"/>
            </a:xfrm>
            <a:prstGeom prst="rect">
              <a:avLst/>
            </a:prstGeom>
          </p:spPr>
        </p:pic>
      </p:grpSp>
      <p:grpSp>
        <p:nvGrpSpPr>
          <p:cNvPr id="178" name="群組 177"/>
          <p:cNvGrpSpPr/>
          <p:nvPr/>
        </p:nvGrpSpPr>
        <p:grpSpPr>
          <a:xfrm>
            <a:off x="971600" y="1412776"/>
            <a:ext cx="7656523" cy="3672408"/>
            <a:chOff x="971600" y="1412776"/>
            <a:chExt cx="7656523" cy="3672408"/>
          </a:xfrm>
        </p:grpSpPr>
        <p:cxnSp>
          <p:nvCxnSpPr>
            <p:cNvPr id="179" name="直線接點 178"/>
            <p:cNvCxnSpPr/>
            <p:nvPr/>
          </p:nvCxnSpPr>
          <p:spPr>
            <a:xfrm>
              <a:off x="971600" y="1412776"/>
              <a:ext cx="750826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線接點 179"/>
            <p:cNvCxnSpPr/>
            <p:nvPr/>
          </p:nvCxnSpPr>
          <p:spPr>
            <a:xfrm>
              <a:off x="3563888" y="5068725"/>
              <a:ext cx="4914703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線接點 180"/>
            <p:cNvCxnSpPr/>
            <p:nvPr/>
          </p:nvCxnSpPr>
          <p:spPr>
            <a:xfrm>
              <a:off x="8478591" y="1412776"/>
              <a:ext cx="0" cy="12961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線接點 181"/>
            <p:cNvCxnSpPr/>
            <p:nvPr/>
          </p:nvCxnSpPr>
          <p:spPr>
            <a:xfrm>
              <a:off x="8479862" y="3753036"/>
              <a:ext cx="0" cy="133214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橢圓 182"/>
            <p:cNvSpPr/>
            <p:nvPr/>
          </p:nvSpPr>
          <p:spPr>
            <a:xfrm>
              <a:off x="8329059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84" name="直線接點 183"/>
            <p:cNvCxnSpPr/>
            <p:nvPr/>
          </p:nvCxnSpPr>
          <p:spPr>
            <a:xfrm>
              <a:off x="8478591" y="2708920"/>
              <a:ext cx="0" cy="75608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直線接點 184"/>
            <p:cNvCxnSpPr/>
            <p:nvPr/>
          </p:nvCxnSpPr>
          <p:spPr>
            <a:xfrm>
              <a:off x="3563888" y="1988840"/>
              <a:ext cx="0" cy="30963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線接點 185"/>
            <p:cNvCxnSpPr/>
            <p:nvPr/>
          </p:nvCxnSpPr>
          <p:spPr>
            <a:xfrm>
              <a:off x="1547664" y="1972417"/>
              <a:ext cx="2016224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" name="標題 1"/>
          <p:cNvSpPr>
            <a:spLocks noGrp="1"/>
          </p:cNvSpPr>
          <p:nvPr>
            <p:ph type="ctrTitle"/>
          </p:nvPr>
        </p:nvSpPr>
        <p:spPr>
          <a:xfrm>
            <a:off x="657287" y="5819755"/>
            <a:ext cx="7104460" cy="756084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8-1.M2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運轉時若過載造成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TH-RY2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跳脫，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X1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、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MC2</a:t>
            </a:r>
            <a:r>
              <a:rPr lang="zh-TW" altLang="en-US" sz="2200" dirty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、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TR2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皆復歸，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   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M2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停止，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R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滅、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G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亮，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BZ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響。</a:t>
            </a:r>
            <a:endParaRPr lang="zh-TW" altLang="en-US" dirty="0"/>
          </a:p>
        </p:txBody>
      </p:sp>
      <p:sp>
        <p:nvSpPr>
          <p:cNvPr id="108" name="矩形 107"/>
          <p:cNvSpPr/>
          <p:nvPr/>
        </p:nvSpPr>
        <p:spPr>
          <a:xfrm>
            <a:off x="1241884" y="5912899"/>
            <a:ext cx="361814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6" name="矩形 135"/>
          <p:cNvSpPr/>
          <p:nvPr/>
        </p:nvSpPr>
        <p:spPr>
          <a:xfrm>
            <a:off x="5040052" y="5895396"/>
            <a:ext cx="237626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7" name="矩形 136"/>
          <p:cNvSpPr/>
          <p:nvPr/>
        </p:nvSpPr>
        <p:spPr>
          <a:xfrm>
            <a:off x="1302530" y="6251803"/>
            <a:ext cx="960059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8" name="矩形 137"/>
          <p:cNvSpPr/>
          <p:nvPr/>
        </p:nvSpPr>
        <p:spPr>
          <a:xfrm>
            <a:off x="3620239" y="6251802"/>
            <a:ext cx="603763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9" name="矩形 138"/>
          <p:cNvSpPr/>
          <p:nvPr/>
        </p:nvSpPr>
        <p:spPr>
          <a:xfrm>
            <a:off x="2370350" y="6243815"/>
            <a:ext cx="1121530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4175812" y="4416466"/>
            <a:ext cx="393447" cy="178964"/>
            <a:chOff x="4175812" y="4416466"/>
            <a:chExt cx="393447" cy="178964"/>
          </a:xfrm>
        </p:grpSpPr>
        <p:pic>
          <p:nvPicPr>
            <p:cNvPr id="140" name="圖片 13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5812" y="4416466"/>
              <a:ext cx="149754" cy="154434"/>
            </a:xfrm>
            <a:prstGeom prst="rect">
              <a:avLst/>
            </a:prstGeom>
          </p:spPr>
        </p:pic>
        <p:pic>
          <p:nvPicPr>
            <p:cNvPr id="141" name="圖片 140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602" y="4457328"/>
              <a:ext cx="150657" cy="138102"/>
            </a:xfrm>
            <a:prstGeom prst="rect">
              <a:avLst/>
            </a:prstGeom>
          </p:spPr>
        </p:pic>
      </p:grpSp>
      <p:sp>
        <p:nvSpPr>
          <p:cNvPr id="142" name="動作按鈕: 下一項 141">
            <a:hlinkClick r:id="" action="ppaction://noaction" highlightClick="1"/>
          </p:cNvPr>
          <p:cNvSpPr/>
          <p:nvPr/>
        </p:nvSpPr>
        <p:spPr>
          <a:xfrm>
            <a:off x="7873629" y="5610920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43" name="群組 142"/>
          <p:cNvGrpSpPr/>
          <p:nvPr/>
        </p:nvGrpSpPr>
        <p:grpSpPr>
          <a:xfrm>
            <a:off x="3889903" y="1397696"/>
            <a:ext cx="504056" cy="3639288"/>
            <a:chOff x="3887924" y="1412776"/>
            <a:chExt cx="504056" cy="3639288"/>
          </a:xfrm>
        </p:grpSpPr>
        <p:cxnSp>
          <p:nvCxnSpPr>
            <p:cNvPr id="144" name="直線接點 143"/>
            <p:cNvCxnSpPr/>
            <p:nvPr/>
          </p:nvCxnSpPr>
          <p:spPr>
            <a:xfrm flipV="1">
              <a:off x="4060512" y="1412776"/>
              <a:ext cx="0" cy="205222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接點 144"/>
            <p:cNvCxnSpPr/>
            <p:nvPr/>
          </p:nvCxnSpPr>
          <p:spPr>
            <a:xfrm flipV="1">
              <a:off x="4057039" y="3753036"/>
              <a:ext cx="0" cy="84830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線接點 164"/>
            <p:cNvCxnSpPr/>
            <p:nvPr/>
          </p:nvCxnSpPr>
          <p:spPr>
            <a:xfrm flipV="1">
              <a:off x="4391980" y="4761148"/>
              <a:ext cx="0" cy="290916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直線接點 186"/>
            <p:cNvCxnSpPr/>
            <p:nvPr/>
          </p:nvCxnSpPr>
          <p:spPr>
            <a:xfrm>
              <a:off x="4036246" y="4581127"/>
              <a:ext cx="247722" cy="20217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直線接點 187"/>
            <p:cNvCxnSpPr/>
            <p:nvPr/>
          </p:nvCxnSpPr>
          <p:spPr>
            <a:xfrm flipH="1" flipV="1">
              <a:off x="4271560" y="4570900"/>
              <a:ext cx="108012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9" name="矩形 188"/>
            <p:cNvSpPr/>
            <p:nvPr/>
          </p:nvSpPr>
          <p:spPr>
            <a:xfrm>
              <a:off x="3887924" y="3465004"/>
              <a:ext cx="331604" cy="288032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5" name="群組 104"/>
          <p:cNvGrpSpPr/>
          <p:nvPr/>
        </p:nvGrpSpPr>
        <p:grpSpPr>
          <a:xfrm>
            <a:off x="997472" y="525549"/>
            <a:ext cx="549974" cy="1463291"/>
            <a:chOff x="983166" y="525549"/>
            <a:chExt cx="549974" cy="1463291"/>
          </a:xfrm>
        </p:grpSpPr>
        <p:cxnSp>
          <p:nvCxnSpPr>
            <p:cNvPr id="135" name="直線接點 134"/>
            <p:cNvCxnSpPr/>
            <p:nvPr/>
          </p:nvCxnSpPr>
          <p:spPr>
            <a:xfrm flipH="1">
              <a:off x="983166" y="525549"/>
              <a:ext cx="10132" cy="91043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接點 163"/>
            <p:cNvCxnSpPr/>
            <p:nvPr/>
          </p:nvCxnSpPr>
          <p:spPr>
            <a:xfrm>
              <a:off x="1533140" y="525549"/>
              <a:ext cx="0" cy="1463291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6" name="橢圓 165"/>
          <p:cNvSpPr/>
          <p:nvPr/>
        </p:nvSpPr>
        <p:spPr>
          <a:xfrm>
            <a:off x="3956873" y="4102013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0" name="橢圓 189"/>
          <p:cNvSpPr/>
          <p:nvPr/>
        </p:nvSpPr>
        <p:spPr>
          <a:xfrm>
            <a:off x="1750996" y="2661688"/>
            <a:ext cx="1560863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1" name="橢圓 190"/>
          <p:cNvSpPr/>
          <p:nvPr/>
        </p:nvSpPr>
        <p:spPr>
          <a:xfrm>
            <a:off x="7499529" y="3069453"/>
            <a:ext cx="1560863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2" name="橢圓 191"/>
          <p:cNvSpPr/>
          <p:nvPr/>
        </p:nvSpPr>
        <p:spPr>
          <a:xfrm>
            <a:off x="3515356" y="3102064"/>
            <a:ext cx="1067773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077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2" accel="48000" decel="2400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6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900"/>
                            </p:stCondLst>
                            <p:childTnLst>
                              <p:par>
                                <p:cTn id="21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4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9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7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2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200"/>
                            </p:stCondLst>
                            <p:childTnLst>
                              <p:par>
                                <p:cTn id="46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7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"/>
                            </p:stCondLst>
                            <p:childTnLst>
                              <p:par>
                                <p:cTn id="67" presetID="10" presetClass="exit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7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6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7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4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9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400"/>
                            </p:stCondLst>
                            <p:childTnLst>
                              <p:par>
                                <p:cTn id="107" presetID="10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04" grpId="0" animBg="1"/>
      <p:bldP spid="163" grpId="0" animBg="1"/>
      <p:bldP spid="163" grpId="1" animBg="1"/>
      <p:bldP spid="170" grpId="0" animBg="1"/>
      <p:bldP spid="170" grpId="1" animBg="1"/>
      <p:bldP spid="108" grpId="0" animBg="1"/>
      <p:bldP spid="136" grpId="0" animBg="1"/>
      <p:bldP spid="137" grpId="0" animBg="1"/>
      <p:bldP spid="138" grpId="0" animBg="1"/>
      <p:bldP spid="139" grpId="0" animBg="1"/>
      <p:bldP spid="142" grpId="0" animBg="1"/>
      <p:bldP spid="142" grpId="1" animBg="1"/>
      <p:bldP spid="166" grpId="0" animBg="1"/>
      <p:bldP spid="166" grpId="1" animBg="1"/>
      <p:bldP spid="190" grpId="0" animBg="1"/>
      <p:bldP spid="190" grpId="1" animBg="1"/>
      <p:bldP spid="191" grpId="0" animBg="1"/>
      <p:bldP spid="191" grpId="1" animBg="1"/>
      <p:bldP spid="192" grpId="0" animBg="1"/>
      <p:bldP spid="192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91270" y="5816049"/>
            <a:ext cx="7608516" cy="756084"/>
          </a:xfrm>
        </p:spPr>
        <p:txBody>
          <a:bodyPr>
            <a:normAutofit/>
          </a:bodyPr>
          <a:lstStyle/>
          <a:p>
            <a:pPr algn="l"/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8-2.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故障排除後將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TH-RY</a:t>
            </a:r>
            <a:r>
              <a:rPr lang="zh-TW" altLang="en-US" sz="2200" dirty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復歸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，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BZ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停響，電路恢復成初始狀態。</a:t>
            </a:r>
            <a:endParaRPr lang="zh-TW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912639" y="6012013"/>
            <a:ext cx="3047293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/>
          <p:cNvSpPr/>
          <p:nvPr/>
        </p:nvSpPr>
        <p:spPr>
          <a:xfrm>
            <a:off x="4095528" y="6014243"/>
            <a:ext cx="98485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動作按鈕: 下一項 24">
            <a:hlinkClick r:id="" action="ppaction://noaction" highlightClick="1"/>
          </p:cNvPr>
          <p:cNvSpPr/>
          <p:nvPr/>
        </p:nvSpPr>
        <p:spPr>
          <a:xfrm>
            <a:off x="8115888" y="5949280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矩形 25"/>
          <p:cNvSpPr/>
          <p:nvPr/>
        </p:nvSpPr>
        <p:spPr>
          <a:xfrm>
            <a:off x="5246438" y="6033335"/>
            <a:ext cx="2529299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動作按鈕: 下一項 61">
            <a:hlinkClick r:id="" action="ppaction://noaction" highlightClick="1"/>
          </p:cNvPr>
          <p:cNvSpPr/>
          <p:nvPr/>
        </p:nvSpPr>
        <p:spPr>
          <a:xfrm>
            <a:off x="7952386" y="5956746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9" name="右彎箭號 88"/>
          <p:cNvSpPr/>
          <p:nvPr/>
        </p:nvSpPr>
        <p:spPr>
          <a:xfrm rot="10800000">
            <a:off x="4553898" y="4492008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99" name="圖片 9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528" y="4355944"/>
            <a:ext cx="149754" cy="154434"/>
          </a:xfrm>
          <a:prstGeom prst="rect">
            <a:avLst/>
          </a:prstGeom>
        </p:spPr>
      </p:pic>
      <p:pic>
        <p:nvPicPr>
          <p:cNvPr id="100" name="圖片 9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2625" y="4372276"/>
            <a:ext cx="150657" cy="138102"/>
          </a:xfrm>
          <a:prstGeom prst="rect">
            <a:avLst/>
          </a:prstGeom>
        </p:spPr>
      </p:pic>
      <p:grpSp>
        <p:nvGrpSpPr>
          <p:cNvPr id="103" name="群組 102"/>
          <p:cNvGrpSpPr/>
          <p:nvPr/>
        </p:nvGrpSpPr>
        <p:grpSpPr>
          <a:xfrm>
            <a:off x="934295" y="1420320"/>
            <a:ext cx="7656523" cy="3672408"/>
            <a:chOff x="971600" y="1412776"/>
            <a:chExt cx="7656523" cy="3672408"/>
          </a:xfrm>
        </p:grpSpPr>
        <p:cxnSp>
          <p:nvCxnSpPr>
            <p:cNvPr id="104" name="直線接點 103"/>
            <p:cNvCxnSpPr/>
            <p:nvPr/>
          </p:nvCxnSpPr>
          <p:spPr>
            <a:xfrm>
              <a:off x="971600" y="1412776"/>
              <a:ext cx="750826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 104"/>
            <p:cNvCxnSpPr/>
            <p:nvPr/>
          </p:nvCxnSpPr>
          <p:spPr>
            <a:xfrm>
              <a:off x="3563888" y="5044520"/>
              <a:ext cx="4914703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接點 105"/>
            <p:cNvCxnSpPr/>
            <p:nvPr/>
          </p:nvCxnSpPr>
          <p:spPr>
            <a:xfrm>
              <a:off x="8478591" y="1412776"/>
              <a:ext cx="0" cy="12961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接點 106"/>
            <p:cNvCxnSpPr/>
            <p:nvPr/>
          </p:nvCxnSpPr>
          <p:spPr>
            <a:xfrm>
              <a:off x="8479862" y="3753036"/>
              <a:ext cx="0" cy="133214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橢圓 107"/>
            <p:cNvSpPr/>
            <p:nvPr/>
          </p:nvSpPr>
          <p:spPr>
            <a:xfrm>
              <a:off x="8329059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9" name="直線接點 108"/>
            <p:cNvCxnSpPr/>
            <p:nvPr/>
          </p:nvCxnSpPr>
          <p:spPr>
            <a:xfrm>
              <a:off x="8478591" y="2708920"/>
              <a:ext cx="0" cy="75608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接點 109"/>
            <p:cNvCxnSpPr/>
            <p:nvPr/>
          </p:nvCxnSpPr>
          <p:spPr>
            <a:xfrm>
              <a:off x="3595953" y="1972417"/>
              <a:ext cx="0" cy="30963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接點 110"/>
            <p:cNvCxnSpPr/>
            <p:nvPr/>
          </p:nvCxnSpPr>
          <p:spPr>
            <a:xfrm>
              <a:off x="1547664" y="1972417"/>
              <a:ext cx="2016224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" name="群組 112"/>
          <p:cNvGrpSpPr/>
          <p:nvPr/>
        </p:nvGrpSpPr>
        <p:grpSpPr>
          <a:xfrm>
            <a:off x="1979712" y="1700808"/>
            <a:ext cx="6386919" cy="1586769"/>
            <a:chOff x="1972843" y="1700808"/>
            <a:chExt cx="6386919" cy="1586769"/>
          </a:xfrm>
        </p:grpSpPr>
        <p:pic>
          <p:nvPicPr>
            <p:cNvPr id="114" name="圖片 113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2843" y="3155562"/>
              <a:ext cx="144016" cy="132015"/>
            </a:xfrm>
            <a:prstGeom prst="rect">
              <a:avLst/>
            </a:prstGeom>
          </p:spPr>
        </p:pic>
        <p:pic>
          <p:nvPicPr>
            <p:cNvPr id="115" name="圖片 114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1602" y="3140967"/>
              <a:ext cx="144016" cy="132015"/>
            </a:xfrm>
            <a:prstGeom prst="rect">
              <a:avLst/>
            </a:prstGeom>
          </p:spPr>
        </p:pic>
        <p:pic>
          <p:nvPicPr>
            <p:cNvPr id="116" name="圖片 115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4188" y="1700808"/>
              <a:ext cx="144016" cy="132015"/>
            </a:xfrm>
            <a:prstGeom prst="rect">
              <a:avLst/>
            </a:prstGeom>
          </p:spPr>
        </p:pic>
        <p:pic>
          <p:nvPicPr>
            <p:cNvPr id="117" name="圖片 116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97647" y="2372882"/>
              <a:ext cx="144016" cy="132015"/>
            </a:xfrm>
            <a:prstGeom prst="rect">
              <a:avLst/>
            </a:prstGeom>
          </p:spPr>
        </p:pic>
        <p:pic>
          <p:nvPicPr>
            <p:cNvPr id="118" name="圖片 117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01435" y="2348880"/>
              <a:ext cx="144016" cy="132015"/>
            </a:xfrm>
            <a:prstGeom prst="rect">
              <a:avLst/>
            </a:prstGeom>
          </p:spPr>
        </p:pic>
        <p:pic>
          <p:nvPicPr>
            <p:cNvPr id="119" name="圖片 118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10008" y="2852936"/>
              <a:ext cx="149754" cy="154434"/>
            </a:xfrm>
            <a:prstGeom prst="rect">
              <a:avLst/>
            </a:prstGeom>
          </p:spPr>
        </p:pic>
      </p:grpSp>
      <p:grpSp>
        <p:nvGrpSpPr>
          <p:cNvPr id="121" name="群組 120"/>
          <p:cNvGrpSpPr/>
          <p:nvPr/>
        </p:nvGrpSpPr>
        <p:grpSpPr>
          <a:xfrm>
            <a:off x="3887924" y="1412776"/>
            <a:ext cx="504056" cy="3639288"/>
            <a:chOff x="3887924" y="1412776"/>
            <a:chExt cx="504056" cy="3639288"/>
          </a:xfrm>
        </p:grpSpPr>
        <p:cxnSp>
          <p:nvCxnSpPr>
            <p:cNvPr id="122" name="直線接點 121"/>
            <p:cNvCxnSpPr/>
            <p:nvPr/>
          </p:nvCxnSpPr>
          <p:spPr>
            <a:xfrm flipV="1">
              <a:off x="4060512" y="1412776"/>
              <a:ext cx="0" cy="205222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接點 122"/>
            <p:cNvCxnSpPr/>
            <p:nvPr/>
          </p:nvCxnSpPr>
          <p:spPr>
            <a:xfrm flipV="1">
              <a:off x="4047076" y="3753036"/>
              <a:ext cx="9963" cy="838309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接點 124"/>
            <p:cNvCxnSpPr/>
            <p:nvPr/>
          </p:nvCxnSpPr>
          <p:spPr>
            <a:xfrm flipV="1">
              <a:off x="4391980" y="4761148"/>
              <a:ext cx="0" cy="290916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接點 126"/>
            <p:cNvCxnSpPr/>
            <p:nvPr/>
          </p:nvCxnSpPr>
          <p:spPr>
            <a:xfrm flipV="1">
              <a:off x="4047076" y="4581128"/>
              <a:ext cx="272896" cy="10217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接點 127"/>
            <p:cNvCxnSpPr/>
            <p:nvPr/>
          </p:nvCxnSpPr>
          <p:spPr>
            <a:xfrm flipH="1" flipV="1">
              <a:off x="4283968" y="4561144"/>
              <a:ext cx="108012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矩形 128"/>
            <p:cNvSpPr/>
            <p:nvPr/>
          </p:nvSpPr>
          <p:spPr>
            <a:xfrm>
              <a:off x="3887924" y="3465004"/>
              <a:ext cx="331604" cy="288032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0" name="群組 129"/>
          <p:cNvGrpSpPr/>
          <p:nvPr/>
        </p:nvGrpSpPr>
        <p:grpSpPr>
          <a:xfrm>
            <a:off x="4249477" y="4380809"/>
            <a:ext cx="365778" cy="154434"/>
            <a:chOff x="4319972" y="3946641"/>
            <a:chExt cx="365778" cy="154434"/>
          </a:xfrm>
        </p:grpSpPr>
        <p:pic>
          <p:nvPicPr>
            <p:cNvPr id="131" name="圖片 13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19972" y="3969060"/>
              <a:ext cx="144016" cy="132015"/>
            </a:xfrm>
            <a:prstGeom prst="rect">
              <a:avLst/>
            </a:prstGeom>
          </p:spPr>
        </p:pic>
        <p:pic>
          <p:nvPicPr>
            <p:cNvPr id="132" name="圖片 13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5996" y="3946641"/>
              <a:ext cx="149754" cy="154434"/>
            </a:xfrm>
            <a:prstGeom prst="rect">
              <a:avLst/>
            </a:prstGeom>
          </p:spPr>
        </p:pic>
      </p:grpSp>
      <p:grpSp>
        <p:nvGrpSpPr>
          <p:cNvPr id="37" name="群組 36"/>
          <p:cNvGrpSpPr/>
          <p:nvPr/>
        </p:nvGrpSpPr>
        <p:grpSpPr>
          <a:xfrm>
            <a:off x="997472" y="525549"/>
            <a:ext cx="549974" cy="1463291"/>
            <a:chOff x="983166" y="525549"/>
            <a:chExt cx="549974" cy="1463291"/>
          </a:xfrm>
        </p:grpSpPr>
        <p:cxnSp>
          <p:nvCxnSpPr>
            <p:cNvPr id="38" name="直線接點 37"/>
            <p:cNvCxnSpPr/>
            <p:nvPr/>
          </p:nvCxnSpPr>
          <p:spPr>
            <a:xfrm flipH="1">
              <a:off x="983166" y="525549"/>
              <a:ext cx="10132" cy="91043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>
              <a:off x="1533140" y="525549"/>
              <a:ext cx="0" cy="1463291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橢圓 39"/>
          <p:cNvSpPr/>
          <p:nvPr/>
        </p:nvSpPr>
        <p:spPr>
          <a:xfrm>
            <a:off x="3917703" y="3989546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238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2" accel="20000" decel="2200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300"/>
                            </p:stCondLst>
                            <p:childTnLst>
                              <p:par>
                                <p:cTn id="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3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800"/>
                            </p:stCondLst>
                            <p:childTnLst>
                              <p:par>
                                <p:cTn id="24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3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"/>
                            </p:stCondLst>
                            <p:childTnLst>
                              <p:par>
                                <p:cTn id="37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700"/>
                            </p:stCondLst>
                            <p:childTnLst>
                              <p:par>
                                <p:cTn id="44" presetID="1" presetClass="exit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62" grpId="0" animBg="1"/>
      <p:bldP spid="62" grpId="1" animBg="1"/>
      <p:bldP spid="89" grpId="0" animBg="1"/>
      <p:bldP spid="40" grpId="0" animBg="1"/>
      <p:bldP spid="40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64513" y="584684"/>
            <a:ext cx="470513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8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華康抖抖體W5" pitchFamily="81" charset="-120"/>
                <a:ea typeface="華康抖抖體W5" pitchFamily="81" charset="-120"/>
              </a:rPr>
              <a:t>謝謝觀賞</a:t>
            </a:r>
            <a:endParaRPr lang="zh-TW" altLang="en-US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華康抖抖體W5" pitchFamily="81" charset="-120"/>
              <a:ea typeface="華康抖抖體W5" pitchFamily="81" charset="-120"/>
            </a:endParaRPr>
          </a:p>
        </p:txBody>
      </p:sp>
      <p:sp>
        <p:nvSpPr>
          <p:cNvPr id="3" name="副標題 4"/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4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57769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3"/>
          <p:cNvSpPr txBox="1">
            <a:spLocks/>
          </p:cNvSpPr>
          <p:nvPr/>
        </p:nvSpPr>
        <p:spPr>
          <a:xfrm>
            <a:off x="647564" y="1736812"/>
            <a:ext cx="7772400" cy="97210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操作步驟</a:t>
            </a:r>
            <a:r>
              <a:rPr lang="en-US" altLang="zh-TW" sz="53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1</a:t>
            </a:r>
            <a:endParaRPr lang="zh-TW" altLang="en-US" sz="5300" dirty="0">
              <a:solidFill>
                <a:schemeClr val="accent5">
                  <a:lumMod val="75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3" name="標題 3"/>
          <p:cNvSpPr txBox="1">
            <a:spLocks/>
          </p:cNvSpPr>
          <p:nvPr/>
        </p:nvSpPr>
        <p:spPr>
          <a:xfrm>
            <a:off x="706796" y="3104964"/>
            <a:ext cx="7772400" cy="126405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按</a:t>
            </a:r>
            <a:r>
              <a:rPr lang="en-US" altLang="zh-TW" sz="40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PB1</a:t>
            </a:r>
            <a:r>
              <a:rPr lang="zh-TW" altLang="en-US" sz="40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後</a:t>
            </a:r>
            <a:r>
              <a:rPr lang="en-US" altLang="zh-TW" sz="40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M1</a:t>
            </a:r>
            <a:r>
              <a:rPr lang="zh-TW" altLang="en-US" sz="40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與</a:t>
            </a:r>
            <a:r>
              <a:rPr lang="en-US" altLang="zh-TW" sz="40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M2</a:t>
            </a:r>
            <a:r>
              <a:rPr lang="zh-TW" altLang="en-US" sz="4000" dirty="0" smtClean="0">
                <a:solidFill>
                  <a:schemeClr val="accent5">
                    <a:lumMod val="75000"/>
                  </a:schemeClr>
                </a:solidFill>
                <a:latin typeface="華康POP1體W7" pitchFamily="81" charset="-120"/>
                <a:ea typeface="華康POP1體W7" pitchFamily="81" charset="-120"/>
              </a:rPr>
              <a:t>交替運轉</a:t>
            </a:r>
            <a:endParaRPr lang="zh-TW" altLang="en-US" sz="4000" dirty="0">
              <a:solidFill>
                <a:schemeClr val="accent5">
                  <a:lumMod val="75000"/>
                </a:schemeClr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4" name="副標題 4">
            <a:hlinkClick r:id="rId4" action="ppaction://hlinksldjump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5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51383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5805264"/>
            <a:ext cx="5184576" cy="603498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zh-TW" altLang="en-US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1.</a:t>
            </a:r>
            <a:r>
              <a:rPr lang="zh-TW" altLang="en-US" sz="2200" dirty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電路初始，除了</a:t>
            </a:r>
            <a:r>
              <a:rPr lang="en-US" altLang="zh-TW" sz="2200" dirty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G</a:t>
            </a:r>
            <a:r>
              <a:rPr lang="zh-TW" altLang="en-US" sz="2200" dirty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亮外，其餘皆不動作。</a:t>
            </a:r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zh-TW" altLang="en-US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endParaRPr lang="zh-TW" altLang="en-US" dirty="0"/>
          </a:p>
        </p:txBody>
      </p:sp>
      <p:grpSp>
        <p:nvGrpSpPr>
          <p:cNvPr id="4" name="群組 3"/>
          <p:cNvGrpSpPr/>
          <p:nvPr/>
        </p:nvGrpSpPr>
        <p:grpSpPr>
          <a:xfrm>
            <a:off x="4212502" y="1700808"/>
            <a:ext cx="4113570" cy="2838402"/>
            <a:chOff x="4212502" y="1700808"/>
            <a:chExt cx="4113570" cy="2838402"/>
          </a:xfrm>
        </p:grpSpPr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69531" y="2384884"/>
              <a:ext cx="149754" cy="154434"/>
            </a:xfrm>
            <a:prstGeom prst="rect">
              <a:avLst/>
            </a:prstGeom>
          </p:spPr>
        </p:pic>
        <p:pic>
          <p:nvPicPr>
            <p:cNvPr id="6" name="圖片 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12503" y="3990813"/>
              <a:ext cx="150657" cy="138102"/>
            </a:xfrm>
            <a:prstGeom prst="rect">
              <a:avLst/>
            </a:prstGeom>
          </p:spPr>
        </p:pic>
        <p:pic>
          <p:nvPicPr>
            <p:cNvPr id="7" name="圖片 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12502" y="4401108"/>
              <a:ext cx="150657" cy="138102"/>
            </a:xfrm>
            <a:prstGeom prst="rect">
              <a:avLst/>
            </a:prstGeom>
          </p:spPr>
        </p:pic>
        <p:pic>
          <p:nvPicPr>
            <p:cNvPr id="8" name="圖片 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99992" y="2384884"/>
              <a:ext cx="150657" cy="138102"/>
            </a:xfrm>
            <a:prstGeom prst="rect">
              <a:avLst/>
            </a:prstGeom>
          </p:spPr>
        </p:pic>
        <p:pic>
          <p:nvPicPr>
            <p:cNvPr id="9" name="圖片 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84068" y="2363452"/>
              <a:ext cx="150657" cy="138102"/>
            </a:xfrm>
            <a:prstGeom prst="rect">
              <a:avLst/>
            </a:prstGeom>
          </p:spPr>
        </p:pic>
        <p:pic>
          <p:nvPicPr>
            <p:cNvPr id="10" name="圖片 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4188" y="1700808"/>
              <a:ext cx="150657" cy="138102"/>
            </a:xfrm>
            <a:prstGeom prst="rect">
              <a:avLst/>
            </a:prstGeom>
          </p:spPr>
        </p:pic>
        <p:pic>
          <p:nvPicPr>
            <p:cNvPr id="11" name="圖片 1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2260" y="2384884"/>
              <a:ext cx="150657" cy="138102"/>
            </a:xfrm>
            <a:prstGeom prst="rect">
              <a:avLst/>
            </a:prstGeom>
          </p:spPr>
        </p:pic>
        <p:pic>
          <p:nvPicPr>
            <p:cNvPr id="12" name="圖片 1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08304" y="2370966"/>
              <a:ext cx="150657" cy="138102"/>
            </a:xfrm>
            <a:prstGeom prst="rect">
              <a:avLst/>
            </a:prstGeom>
          </p:spPr>
        </p:pic>
        <p:pic>
          <p:nvPicPr>
            <p:cNvPr id="13" name="圖片 1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76356" y="2384884"/>
              <a:ext cx="150657" cy="138102"/>
            </a:xfrm>
            <a:prstGeom prst="rect">
              <a:avLst/>
            </a:prstGeom>
          </p:spPr>
        </p:pic>
        <p:pic>
          <p:nvPicPr>
            <p:cNvPr id="14" name="圖片 1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6318" y="2888940"/>
              <a:ext cx="149754" cy="154434"/>
            </a:xfrm>
            <a:prstGeom prst="rect">
              <a:avLst/>
            </a:prstGeom>
          </p:spPr>
        </p:pic>
      </p:grpSp>
      <p:grpSp>
        <p:nvGrpSpPr>
          <p:cNvPr id="15" name="群組 14"/>
          <p:cNvGrpSpPr/>
          <p:nvPr/>
        </p:nvGrpSpPr>
        <p:grpSpPr>
          <a:xfrm>
            <a:off x="1007604" y="1412776"/>
            <a:ext cx="7594241" cy="3672408"/>
            <a:chOff x="1007604" y="1412776"/>
            <a:chExt cx="7594241" cy="3672408"/>
          </a:xfrm>
        </p:grpSpPr>
        <p:cxnSp>
          <p:nvCxnSpPr>
            <p:cNvPr id="16" name="直線接點 15"/>
            <p:cNvCxnSpPr/>
            <p:nvPr/>
          </p:nvCxnSpPr>
          <p:spPr>
            <a:xfrm>
              <a:off x="1007604" y="1412776"/>
              <a:ext cx="7416824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>
              <a:off x="3563888" y="5049180"/>
              <a:ext cx="4932548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1583668" y="1988840"/>
              <a:ext cx="1980220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>
              <a:off x="3563888" y="1988840"/>
              <a:ext cx="0" cy="30963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>
              <a:off x="8434772" y="1435987"/>
              <a:ext cx="0" cy="205222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>
              <a:off x="8455460" y="3717032"/>
              <a:ext cx="0" cy="133214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橢圓 21"/>
            <p:cNvSpPr/>
            <p:nvPr/>
          </p:nvSpPr>
          <p:spPr>
            <a:xfrm>
              <a:off x="8302781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3" name="矩形 22"/>
          <p:cNvSpPr/>
          <p:nvPr/>
        </p:nvSpPr>
        <p:spPr>
          <a:xfrm>
            <a:off x="1007604" y="5949280"/>
            <a:ext cx="2484276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/>
          <p:cNvSpPr/>
          <p:nvPr/>
        </p:nvSpPr>
        <p:spPr>
          <a:xfrm>
            <a:off x="3706108" y="5949280"/>
            <a:ext cx="155328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動作按鈕: 下一項 24">
            <a:hlinkClick r:id="" action="ppaction://noaction" highlightClick="1"/>
          </p:cNvPr>
          <p:cNvSpPr/>
          <p:nvPr/>
        </p:nvSpPr>
        <p:spPr>
          <a:xfrm>
            <a:off x="8115888" y="5949280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6" name="群組 25"/>
          <p:cNvGrpSpPr/>
          <p:nvPr/>
        </p:nvGrpSpPr>
        <p:grpSpPr>
          <a:xfrm>
            <a:off x="997472" y="525549"/>
            <a:ext cx="549974" cy="1463291"/>
            <a:chOff x="983166" y="525549"/>
            <a:chExt cx="549974" cy="1463291"/>
          </a:xfrm>
        </p:grpSpPr>
        <p:cxnSp>
          <p:nvCxnSpPr>
            <p:cNvPr id="27" name="直線接點 26"/>
            <p:cNvCxnSpPr/>
            <p:nvPr/>
          </p:nvCxnSpPr>
          <p:spPr>
            <a:xfrm flipH="1">
              <a:off x="983166" y="525549"/>
              <a:ext cx="10132" cy="91043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>
              <a:off x="1533140" y="525549"/>
              <a:ext cx="0" cy="1463291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6820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6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1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100"/>
                            </p:stCondLst>
                            <p:childTnLst>
                              <p:par>
                                <p:cTn id="15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6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橢圓 68"/>
          <p:cNvSpPr/>
          <p:nvPr/>
        </p:nvSpPr>
        <p:spPr>
          <a:xfrm>
            <a:off x="4860420" y="1964109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7" y="5805264"/>
            <a:ext cx="6775393" cy="972108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zh-TW" altLang="en-US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2-1.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按下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PB1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按紐，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X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動作且自保持，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MC1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及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TR1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動作 ，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  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M1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開始運轉、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G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滅、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R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亮。且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TR1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開始計時。</a:t>
            </a:r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zh-TW" altLang="en-US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endParaRPr lang="zh-TW" altLang="en-US" dirty="0"/>
          </a:p>
        </p:txBody>
      </p:sp>
      <p:grpSp>
        <p:nvGrpSpPr>
          <p:cNvPr id="3" name="群組 2"/>
          <p:cNvGrpSpPr/>
          <p:nvPr/>
        </p:nvGrpSpPr>
        <p:grpSpPr>
          <a:xfrm>
            <a:off x="1007604" y="1412776"/>
            <a:ext cx="7594241" cy="3672408"/>
            <a:chOff x="1007604" y="1412776"/>
            <a:chExt cx="7594241" cy="3672408"/>
          </a:xfrm>
        </p:grpSpPr>
        <p:cxnSp>
          <p:nvCxnSpPr>
            <p:cNvPr id="16" name="直線接點 15"/>
            <p:cNvCxnSpPr/>
            <p:nvPr/>
          </p:nvCxnSpPr>
          <p:spPr>
            <a:xfrm>
              <a:off x="1007604" y="1412776"/>
              <a:ext cx="7416824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>
              <a:off x="3563888" y="5049180"/>
              <a:ext cx="4932548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1583668" y="1988840"/>
              <a:ext cx="1980220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>
              <a:off x="3563888" y="1988840"/>
              <a:ext cx="0" cy="30963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>
              <a:off x="8434772" y="1435987"/>
              <a:ext cx="0" cy="205222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>
              <a:off x="8455460" y="3717032"/>
              <a:ext cx="0" cy="133214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橢圓 21"/>
            <p:cNvSpPr/>
            <p:nvPr/>
          </p:nvSpPr>
          <p:spPr>
            <a:xfrm>
              <a:off x="8302781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3" name="矩形 22"/>
          <p:cNvSpPr/>
          <p:nvPr/>
        </p:nvSpPr>
        <p:spPr>
          <a:xfrm>
            <a:off x="1259632" y="5956746"/>
            <a:ext cx="147616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/>
          <p:cNvSpPr/>
          <p:nvPr/>
        </p:nvSpPr>
        <p:spPr>
          <a:xfrm>
            <a:off x="2871721" y="5936137"/>
            <a:ext cx="173584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動作按鈕: 下一項 24">
            <a:hlinkClick r:id="" action="ppaction://noaction" highlightClick="1"/>
          </p:cNvPr>
          <p:cNvSpPr/>
          <p:nvPr/>
        </p:nvSpPr>
        <p:spPr>
          <a:xfrm>
            <a:off x="8115888" y="5949280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矩形 25"/>
          <p:cNvSpPr/>
          <p:nvPr/>
        </p:nvSpPr>
        <p:spPr>
          <a:xfrm>
            <a:off x="4788024" y="5938698"/>
            <a:ext cx="173584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1" name="群組 60"/>
          <p:cNvGrpSpPr/>
          <p:nvPr/>
        </p:nvGrpSpPr>
        <p:grpSpPr>
          <a:xfrm>
            <a:off x="4500895" y="1664804"/>
            <a:ext cx="1932861" cy="882028"/>
            <a:chOff x="4500895" y="1664804"/>
            <a:chExt cx="1932861" cy="882028"/>
          </a:xfrm>
        </p:grpSpPr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0895" y="2392398"/>
              <a:ext cx="149754" cy="154434"/>
            </a:xfrm>
            <a:prstGeom prst="rect">
              <a:avLst/>
            </a:prstGeom>
          </p:spPr>
        </p:pic>
        <p:pic>
          <p:nvPicPr>
            <p:cNvPr id="27" name="圖片 26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84002" y="1664804"/>
              <a:ext cx="149754" cy="154434"/>
            </a:xfrm>
            <a:prstGeom prst="rect">
              <a:avLst/>
            </a:prstGeom>
          </p:spPr>
        </p:pic>
      </p:grpSp>
      <p:grpSp>
        <p:nvGrpSpPr>
          <p:cNvPr id="63" name="群組 62"/>
          <p:cNvGrpSpPr/>
          <p:nvPr/>
        </p:nvGrpSpPr>
        <p:grpSpPr>
          <a:xfrm>
            <a:off x="791580" y="2376066"/>
            <a:ext cx="7534591" cy="974233"/>
            <a:chOff x="791580" y="2376066"/>
            <a:chExt cx="7534591" cy="974233"/>
          </a:xfrm>
        </p:grpSpPr>
        <p:pic>
          <p:nvPicPr>
            <p:cNvPr id="8" name="圖片 7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5514" y="2392398"/>
              <a:ext cx="150657" cy="138102"/>
            </a:xfrm>
            <a:prstGeom prst="rect">
              <a:avLst/>
            </a:prstGeom>
          </p:spPr>
        </p:pic>
        <p:pic>
          <p:nvPicPr>
            <p:cNvPr id="28" name="圖片 27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6286" y="2376066"/>
              <a:ext cx="149754" cy="154434"/>
            </a:xfrm>
            <a:prstGeom prst="rect">
              <a:avLst/>
            </a:prstGeom>
          </p:spPr>
        </p:pic>
        <p:pic>
          <p:nvPicPr>
            <p:cNvPr id="29" name="圖片 28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580" y="3195865"/>
              <a:ext cx="149754" cy="154434"/>
            </a:xfrm>
            <a:prstGeom prst="rect">
              <a:avLst/>
            </a:prstGeom>
          </p:spPr>
        </p:pic>
        <p:pic>
          <p:nvPicPr>
            <p:cNvPr id="30" name="圖片 29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95096" y="3195865"/>
              <a:ext cx="149754" cy="154434"/>
            </a:xfrm>
            <a:prstGeom prst="rect">
              <a:avLst/>
            </a:prstGeom>
          </p:spPr>
        </p:pic>
      </p:grpSp>
      <p:grpSp>
        <p:nvGrpSpPr>
          <p:cNvPr id="31" name="群組 30"/>
          <p:cNvGrpSpPr/>
          <p:nvPr/>
        </p:nvGrpSpPr>
        <p:grpSpPr>
          <a:xfrm>
            <a:off x="6840252" y="2286067"/>
            <a:ext cx="414327" cy="352068"/>
            <a:chOff x="4985765" y="5167265"/>
            <a:chExt cx="414327" cy="352068"/>
          </a:xfrm>
        </p:grpSpPr>
        <p:pic>
          <p:nvPicPr>
            <p:cNvPr id="32" name="圖片 31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5765" y="5265008"/>
              <a:ext cx="170819" cy="156583"/>
            </a:xfrm>
            <a:prstGeom prst="rect">
              <a:avLst/>
            </a:prstGeom>
          </p:spPr>
        </p:pic>
        <p:sp>
          <p:nvSpPr>
            <p:cNvPr id="33" name="橢圓 32"/>
            <p:cNvSpPr/>
            <p:nvPr/>
          </p:nvSpPr>
          <p:spPr>
            <a:xfrm>
              <a:off x="5002275" y="5167265"/>
              <a:ext cx="397817" cy="352068"/>
            </a:xfrm>
            <a:prstGeom prst="ellipse">
              <a:avLst/>
            </a:prstGeom>
            <a:solidFill>
              <a:srgbClr val="FF0000">
                <a:alpha val="3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4" name="右彎箭號 33"/>
          <p:cNvSpPr/>
          <p:nvPr/>
        </p:nvSpPr>
        <p:spPr>
          <a:xfrm rot="10800000">
            <a:off x="5473766" y="2196509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35" name="群組 34"/>
          <p:cNvGrpSpPr/>
          <p:nvPr/>
        </p:nvGrpSpPr>
        <p:grpSpPr>
          <a:xfrm>
            <a:off x="4607569" y="2672916"/>
            <a:ext cx="902504" cy="1296144"/>
            <a:chOff x="4607569" y="2672916"/>
            <a:chExt cx="902504" cy="1296144"/>
          </a:xfrm>
        </p:grpSpPr>
        <p:cxnSp>
          <p:nvCxnSpPr>
            <p:cNvPr id="36" name="直線接點 35"/>
            <p:cNvCxnSpPr/>
            <p:nvPr/>
          </p:nvCxnSpPr>
          <p:spPr>
            <a:xfrm>
              <a:off x="5360541" y="3753036"/>
              <a:ext cx="2286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/>
            <p:cNvCxnSpPr/>
            <p:nvPr/>
          </p:nvCxnSpPr>
          <p:spPr>
            <a:xfrm flipH="1">
              <a:off x="5360541" y="3212976"/>
              <a:ext cx="4573" cy="28803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/>
            <p:nvPr/>
          </p:nvCxnSpPr>
          <p:spPr>
            <a:xfrm>
              <a:off x="4752020" y="3248980"/>
              <a:ext cx="631231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>
              <a:off x="4747448" y="2672916"/>
              <a:ext cx="0" cy="79208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橢圓 39"/>
            <p:cNvSpPr/>
            <p:nvPr/>
          </p:nvSpPr>
          <p:spPr>
            <a:xfrm>
              <a:off x="5211009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1" name="橢圓 40"/>
            <p:cNvSpPr/>
            <p:nvPr/>
          </p:nvSpPr>
          <p:spPr>
            <a:xfrm>
              <a:off x="4607569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2" name="直線接點 41"/>
            <p:cNvCxnSpPr/>
            <p:nvPr/>
          </p:nvCxnSpPr>
          <p:spPr>
            <a:xfrm>
              <a:off x="4740522" y="2708920"/>
              <a:ext cx="62459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4745162" y="3735034"/>
              <a:ext cx="2286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群組 43"/>
          <p:cNvGrpSpPr/>
          <p:nvPr/>
        </p:nvGrpSpPr>
        <p:grpSpPr>
          <a:xfrm>
            <a:off x="4389640" y="1412776"/>
            <a:ext cx="1702330" cy="3672408"/>
            <a:chOff x="4389640" y="1412776"/>
            <a:chExt cx="1702330" cy="3672408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5329507" y="1412776"/>
              <a:ext cx="16579" cy="64807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5933258" y="2672916"/>
              <a:ext cx="0" cy="79208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>
              <a:off x="5351167" y="2708920"/>
              <a:ext cx="588985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5933258" y="3753036"/>
              <a:ext cx="0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H="1">
              <a:off x="4747448" y="3951058"/>
              <a:ext cx="9653" cy="19802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 flipH="1">
              <a:off x="4608004" y="4113076"/>
              <a:ext cx="180020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 flipH="1">
              <a:off x="4504691" y="4313312"/>
              <a:ext cx="4573" cy="28803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 flipH="1">
              <a:off x="4391980" y="4797152"/>
              <a:ext cx="4573" cy="28803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 flipH="1">
              <a:off x="4389640" y="4581128"/>
              <a:ext cx="114925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 flipH="1">
              <a:off x="4499993" y="4113076"/>
              <a:ext cx="128518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4757101" y="3951058"/>
              <a:ext cx="118813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橢圓 55"/>
            <p:cNvSpPr/>
            <p:nvPr/>
          </p:nvSpPr>
          <p:spPr>
            <a:xfrm>
              <a:off x="5792906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7" name="群組 56"/>
          <p:cNvGrpSpPr/>
          <p:nvPr/>
        </p:nvGrpSpPr>
        <p:grpSpPr>
          <a:xfrm>
            <a:off x="4716016" y="2055277"/>
            <a:ext cx="648072" cy="661157"/>
            <a:chOff x="4716016" y="2055277"/>
            <a:chExt cx="648072" cy="661157"/>
          </a:xfrm>
        </p:grpSpPr>
        <p:cxnSp>
          <p:nvCxnSpPr>
            <p:cNvPr id="58" name="直線接點 57"/>
            <p:cNvCxnSpPr/>
            <p:nvPr/>
          </p:nvCxnSpPr>
          <p:spPr>
            <a:xfrm>
              <a:off x="4716016" y="2060848"/>
              <a:ext cx="64807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 flipV="1">
              <a:off x="4742547" y="2055277"/>
              <a:ext cx="5190" cy="64807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4757101" y="2708920"/>
              <a:ext cx="603440" cy="751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0" name="直線接點 59"/>
          <p:cNvCxnSpPr/>
          <p:nvPr/>
        </p:nvCxnSpPr>
        <p:spPr>
          <a:xfrm flipV="1">
            <a:off x="5343978" y="2024844"/>
            <a:ext cx="0" cy="648072"/>
          </a:xfrm>
          <a:prstGeom prst="line">
            <a:avLst/>
          </a:prstGeom>
          <a:ln w="76200">
            <a:solidFill>
              <a:srgbClr val="E91DBD">
                <a:alpha val="48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動作按鈕: 下一項 61">
            <a:hlinkClick r:id="" action="ppaction://noaction" highlightClick="1"/>
          </p:cNvPr>
          <p:cNvSpPr/>
          <p:nvPr/>
        </p:nvSpPr>
        <p:spPr>
          <a:xfrm>
            <a:off x="7952386" y="5956746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7" name="矩形 66"/>
          <p:cNvSpPr/>
          <p:nvPr/>
        </p:nvSpPr>
        <p:spPr>
          <a:xfrm>
            <a:off x="1259632" y="6278259"/>
            <a:ext cx="1404156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5" name="群組 64"/>
          <p:cNvGrpSpPr/>
          <p:nvPr/>
        </p:nvGrpSpPr>
        <p:grpSpPr>
          <a:xfrm>
            <a:off x="997472" y="525549"/>
            <a:ext cx="549974" cy="1463291"/>
            <a:chOff x="983166" y="525549"/>
            <a:chExt cx="549974" cy="1463291"/>
          </a:xfrm>
        </p:grpSpPr>
        <p:cxnSp>
          <p:nvCxnSpPr>
            <p:cNvPr id="66" name="直線接點 65"/>
            <p:cNvCxnSpPr/>
            <p:nvPr/>
          </p:nvCxnSpPr>
          <p:spPr>
            <a:xfrm flipH="1">
              <a:off x="983166" y="525549"/>
              <a:ext cx="10132" cy="91043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>
              <a:off x="1533140" y="525549"/>
              <a:ext cx="0" cy="1463291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矩形 69"/>
          <p:cNvSpPr/>
          <p:nvPr/>
        </p:nvSpPr>
        <p:spPr>
          <a:xfrm>
            <a:off x="2730025" y="6278259"/>
            <a:ext cx="122990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1" name="矩形 70"/>
          <p:cNvSpPr/>
          <p:nvPr/>
        </p:nvSpPr>
        <p:spPr>
          <a:xfrm>
            <a:off x="4013557" y="6278259"/>
            <a:ext cx="201660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2" name="橢圓 71"/>
          <p:cNvSpPr/>
          <p:nvPr/>
        </p:nvSpPr>
        <p:spPr>
          <a:xfrm>
            <a:off x="4317867" y="3010754"/>
            <a:ext cx="1407983" cy="1196531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3" name="橢圓 72"/>
          <p:cNvSpPr/>
          <p:nvPr/>
        </p:nvSpPr>
        <p:spPr>
          <a:xfrm>
            <a:off x="339616" y="2745303"/>
            <a:ext cx="1658098" cy="901123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4" name="動作按鈕: 下一項 73">
            <a:hlinkClick r:id="" action="ppaction://noaction" highlightClick="1"/>
          </p:cNvPr>
          <p:cNvSpPr/>
          <p:nvPr/>
        </p:nvSpPr>
        <p:spPr>
          <a:xfrm>
            <a:off x="8105373" y="616530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75" name="群組 74"/>
          <p:cNvGrpSpPr/>
          <p:nvPr/>
        </p:nvGrpSpPr>
        <p:grpSpPr>
          <a:xfrm>
            <a:off x="971600" y="504455"/>
            <a:ext cx="598430" cy="5163870"/>
            <a:chOff x="971600" y="504455"/>
            <a:chExt cx="598430" cy="5163870"/>
          </a:xfrm>
        </p:grpSpPr>
        <p:cxnSp>
          <p:nvCxnSpPr>
            <p:cNvPr id="76" name="直線接點 75"/>
            <p:cNvCxnSpPr/>
            <p:nvPr/>
          </p:nvCxnSpPr>
          <p:spPr>
            <a:xfrm>
              <a:off x="1556088" y="504455"/>
              <a:ext cx="0" cy="4724745"/>
            </a:xfrm>
            <a:prstGeom prst="line">
              <a:avLst/>
            </a:prstGeom>
            <a:ln w="76200">
              <a:solidFill>
                <a:srgbClr val="FF0000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橢圓 76"/>
            <p:cNvSpPr/>
            <p:nvPr/>
          </p:nvSpPr>
          <p:spPr>
            <a:xfrm>
              <a:off x="1143082" y="5380293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8" name="直線接點 77"/>
            <p:cNvCxnSpPr/>
            <p:nvPr/>
          </p:nvCxnSpPr>
          <p:spPr>
            <a:xfrm>
              <a:off x="1007604" y="512676"/>
              <a:ext cx="0" cy="464451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>
              <a:endCxn id="77" idx="1"/>
            </p:cNvCxnSpPr>
            <p:nvPr/>
          </p:nvCxnSpPr>
          <p:spPr>
            <a:xfrm>
              <a:off x="971600" y="5157192"/>
              <a:ext cx="215279" cy="265282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 flipH="1">
              <a:off x="1403648" y="5157192"/>
              <a:ext cx="166382" cy="258205"/>
            </a:xfrm>
            <a:prstGeom prst="line">
              <a:avLst/>
            </a:prstGeom>
            <a:ln w="76200">
              <a:solidFill>
                <a:srgbClr val="FF0000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動作按鈕: 下一項 80">
            <a:hlinkClick r:id="" action="ppaction://noaction" highlightClick="1"/>
          </p:cNvPr>
          <p:cNvSpPr/>
          <p:nvPr/>
        </p:nvSpPr>
        <p:spPr>
          <a:xfrm>
            <a:off x="8094896" y="5668325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2" name="橢圓 81"/>
          <p:cNvSpPr/>
          <p:nvPr/>
        </p:nvSpPr>
        <p:spPr>
          <a:xfrm>
            <a:off x="7390904" y="1932234"/>
            <a:ext cx="1407983" cy="1196531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3" name="動作按鈕: 下一項 82">
            <a:hlinkClick r:id="" action="ppaction://noaction" highlightClick="1"/>
          </p:cNvPr>
          <p:cNvSpPr/>
          <p:nvPr/>
        </p:nvSpPr>
        <p:spPr>
          <a:xfrm>
            <a:off x="7877057" y="6222991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4" name="群組 83"/>
          <p:cNvGrpSpPr/>
          <p:nvPr/>
        </p:nvGrpSpPr>
        <p:grpSpPr>
          <a:xfrm>
            <a:off x="1007604" y="1412776"/>
            <a:ext cx="7103820" cy="3672408"/>
            <a:chOff x="1007604" y="1412776"/>
            <a:chExt cx="7103820" cy="3672408"/>
          </a:xfrm>
        </p:grpSpPr>
        <p:cxnSp>
          <p:nvCxnSpPr>
            <p:cNvPr id="85" name="直線接點 84"/>
            <p:cNvCxnSpPr/>
            <p:nvPr/>
          </p:nvCxnSpPr>
          <p:spPr>
            <a:xfrm>
              <a:off x="1007604" y="1412776"/>
              <a:ext cx="6552728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>
              <a:off x="3562617" y="5068725"/>
              <a:ext cx="4399275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>
              <a:off x="7972929" y="1435987"/>
              <a:ext cx="0" cy="12961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接點 87"/>
            <p:cNvCxnSpPr/>
            <p:nvPr/>
          </p:nvCxnSpPr>
          <p:spPr>
            <a:xfrm>
              <a:off x="7963163" y="3753036"/>
              <a:ext cx="0" cy="133214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橢圓 88"/>
            <p:cNvSpPr/>
            <p:nvPr/>
          </p:nvSpPr>
          <p:spPr>
            <a:xfrm>
              <a:off x="7812360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0" name="直線接點 89"/>
            <p:cNvCxnSpPr/>
            <p:nvPr/>
          </p:nvCxnSpPr>
          <p:spPr>
            <a:xfrm>
              <a:off x="7574323" y="1412776"/>
              <a:ext cx="402831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/>
            <p:nvPr/>
          </p:nvCxnSpPr>
          <p:spPr>
            <a:xfrm>
              <a:off x="7961892" y="2708920"/>
              <a:ext cx="0" cy="75608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>
              <a:off x="3563888" y="1988840"/>
              <a:ext cx="0" cy="30963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>
              <a:off x="1547664" y="1972417"/>
              <a:ext cx="2016224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14489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2" accel="48000" decel="2400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1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7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700"/>
                            </p:stCondLst>
                            <p:childTnLst>
                              <p:par>
                                <p:cTn id="28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2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2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7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7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600"/>
                            </p:stCondLst>
                            <p:childTnLst>
                              <p:par>
                                <p:cTn id="9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6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" presetClass="exit" presetSubtype="2" accel="20000" decel="22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1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69" grpId="1" animBg="1"/>
      <p:bldP spid="23" grpId="0" animBg="1"/>
      <p:bldP spid="24" grpId="0" animBg="1"/>
      <p:bldP spid="25" grpId="0" animBg="1"/>
      <p:bldP spid="26" grpId="0" animBg="1"/>
      <p:bldP spid="34" grpId="0" animBg="1"/>
      <p:bldP spid="34" grpId="1" animBg="1"/>
      <p:bldP spid="62" grpId="0" animBg="1"/>
      <p:bldP spid="62" grpId="1" animBg="1"/>
      <p:bldP spid="67" grpId="0" animBg="1"/>
      <p:bldP spid="70" grpId="0" animBg="1"/>
      <p:bldP spid="71" grpId="0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Program Files\Microsoft Office\MEDIA\CAGCAT10\j028603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132" y="404664"/>
            <a:ext cx="2943762" cy="283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791580" y="3645024"/>
            <a:ext cx="5904657" cy="110799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glow rad="381000">
              <a:schemeClr val="accent1">
                <a:alpha val="40000"/>
              </a:schemeClr>
            </a:glow>
          </a:effectLst>
          <a:scene3d>
            <a:camera prst="isometricRightUp">
              <a:rot lat="2100000" lon="21000000" rev="0"/>
            </a:camera>
            <a:lightRig rig="threePt" dir="t"/>
          </a:scene3d>
          <a:sp3d prstMaterial="matte">
            <a:bevelT w="25400" h="101600"/>
          </a:sp3d>
        </p:spPr>
        <p:txBody>
          <a:bodyPr wrap="square" rtlCol="0">
            <a:spAutoFit/>
          </a:bodyPr>
          <a:lstStyle/>
          <a:p>
            <a:r>
              <a:rPr lang="zh-TW" altLang="en-US" sz="4800" dirty="0" smtClean="0">
                <a:latin typeface="華康童童體" pitchFamily="49" charset="-120"/>
                <a:ea typeface="華康童童體" pitchFamily="49" charset="-120"/>
              </a:rPr>
              <a:t>讓我們繼續看下去</a:t>
            </a:r>
            <a:r>
              <a:rPr lang="en-US" altLang="zh-TW" sz="4800" dirty="0" smtClean="0">
                <a:latin typeface="華康童童體" pitchFamily="49" charset="-120"/>
                <a:ea typeface="華康童童體" pitchFamily="49" charset="-120"/>
              </a:rPr>
              <a:t>?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0814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19572" y="5794728"/>
            <a:ext cx="7770101" cy="838628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zh-TW" altLang="en-US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3-1.TR1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計時時間到，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MC2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動作且自保持，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TR2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也動作且開始計時。</a:t>
            </a:r>
            <a:r>
              <a:rPr lang="zh-TW" altLang="en-US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zh-TW" altLang="en-US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endParaRPr lang="zh-TW" altLang="en-US" dirty="0"/>
          </a:p>
        </p:txBody>
      </p:sp>
      <p:cxnSp>
        <p:nvCxnSpPr>
          <p:cNvPr id="18" name="直線接點 17"/>
          <p:cNvCxnSpPr/>
          <p:nvPr/>
        </p:nvCxnSpPr>
        <p:spPr>
          <a:xfrm>
            <a:off x="1583668" y="1988840"/>
            <a:ext cx="1980220" cy="0"/>
          </a:xfrm>
          <a:prstGeom prst="line">
            <a:avLst/>
          </a:prstGeom>
          <a:ln w="76200">
            <a:solidFill>
              <a:srgbClr val="E91DBD">
                <a:alpha val="48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>
            <a:off x="3563888" y="1988840"/>
            <a:ext cx="0" cy="3096344"/>
          </a:xfrm>
          <a:prstGeom prst="line">
            <a:avLst/>
          </a:prstGeom>
          <a:ln w="76200">
            <a:solidFill>
              <a:srgbClr val="E91DBD">
                <a:alpha val="48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1342792" y="6059815"/>
            <a:ext cx="1764736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/>
          <p:cNvSpPr/>
          <p:nvPr/>
        </p:nvSpPr>
        <p:spPr>
          <a:xfrm>
            <a:off x="5329507" y="6067281"/>
            <a:ext cx="253749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動作按鈕: 下一項 24">
            <a:hlinkClick r:id="" action="ppaction://noaction" highlightClick="1"/>
          </p:cNvPr>
          <p:cNvSpPr/>
          <p:nvPr/>
        </p:nvSpPr>
        <p:spPr>
          <a:xfrm>
            <a:off x="8388424" y="5668325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1" name="群組 60"/>
          <p:cNvGrpSpPr/>
          <p:nvPr/>
        </p:nvGrpSpPr>
        <p:grpSpPr>
          <a:xfrm>
            <a:off x="4500895" y="1664804"/>
            <a:ext cx="1932861" cy="882028"/>
            <a:chOff x="4500895" y="1664804"/>
            <a:chExt cx="1932861" cy="882028"/>
          </a:xfrm>
        </p:grpSpPr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0895" y="2392398"/>
              <a:ext cx="149754" cy="154434"/>
            </a:xfrm>
            <a:prstGeom prst="rect">
              <a:avLst/>
            </a:prstGeom>
          </p:spPr>
        </p:pic>
        <p:pic>
          <p:nvPicPr>
            <p:cNvPr id="27" name="圖片 2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84002" y="1664804"/>
              <a:ext cx="149754" cy="154434"/>
            </a:xfrm>
            <a:prstGeom prst="rect">
              <a:avLst/>
            </a:prstGeom>
          </p:spPr>
        </p:pic>
      </p:grpSp>
      <p:grpSp>
        <p:nvGrpSpPr>
          <p:cNvPr id="63" name="群組 62"/>
          <p:cNvGrpSpPr/>
          <p:nvPr/>
        </p:nvGrpSpPr>
        <p:grpSpPr>
          <a:xfrm>
            <a:off x="791580" y="2376066"/>
            <a:ext cx="7534591" cy="974233"/>
            <a:chOff x="791580" y="2376066"/>
            <a:chExt cx="7534591" cy="974233"/>
          </a:xfrm>
        </p:grpSpPr>
        <p:pic>
          <p:nvPicPr>
            <p:cNvPr id="8" name="圖片 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5514" y="2392398"/>
              <a:ext cx="150657" cy="138102"/>
            </a:xfrm>
            <a:prstGeom prst="rect">
              <a:avLst/>
            </a:prstGeom>
          </p:spPr>
        </p:pic>
        <p:pic>
          <p:nvPicPr>
            <p:cNvPr id="28" name="圖片 27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6286" y="2376066"/>
              <a:ext cx="149754" cy="154434"/>
            </a:xfrm>
            <a:prstGeom prst="rect">
              <a:avLst/>
            </a:prstGeom>
          </p:spPr>
        </p:pic>
        <p:pic>
          <p:nvPicPr>
            <p:cNvPr id="29" name="圖片 28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580" y="3195865"/>
              <a:ext cx="149754" cy="154434"/>
            </a:xfrm>
            <a:prstGeom prst="rect">
              <a:avLst/>
            </a:prstGeom>
          </p:spPr>
        </p:pic>
        <p:pic>
          <p:nvPicPr>
            <p:cNvPr id="30" name="圖片 2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95096" y="3195865"/>
              <a:ext cx="149754" cy="154434"/>
            </a:xfrm>
            <a:prstGeom prst="rect">
              <a:avLst/>
            </a:prstGeom>
          </p:spPr>
        </p:pic>
      </p:grpSp>
      <p:grpSp>
        <p:nvGrpSpPr>
          <p:cNvPr id="31" name="群組 30"/>
          <p:cNvGrpSpPr/>
          <p:nvPr/>
        </p:nvGrpSpPr>
        <p:grpSpPr>
          <a:xfrm>
            <a:off x="6840252" y="2286067"/>
            <a:ext cx="414327" cy="352068"/>
            <a:chOff x="4985765" y="5167265"/>
            <a:chExt cx="414327" cy="352068"/>
          </a:xfrm>
        </p:grpSpPr>
        <p:pic>
          <p:nvPicPr>
            <p:cNvPr id="32" name="圖片 31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5765" y="5265008"/>
              <a:ext cx="170819" cy="156583"/>
            </a:xfrm>
            <a:prstGeom prst="rect">
              <a:avLst/>
            </a:prstGeom>
          </p:spPr>
        </p:pic>
        <p:sp>
          <p:nvSpPr>
            <p:cNvPr id="33" name="橢圓 32"/>
            <p:cNvSpPr/>
            <p:nvPr/>
          </p:nvSpPr>
          <p:spPr>
            <a:xfrm>
              <a:off x="5002275" y="5167265"/>
              <a:ext cx="397817" cy="352068"/>
            </a:xfrm>
            <a:prstGeom prst="ellipse">
              <a:avLst/>
            </a:prstGeom>
            <a:solidFill>
              <a:srgbClr val="FF0000">
                <a:alpha val="3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5" name="群組 34"/>
          <p:cNvGrpSpPr/>
          <p:nvPr/>
        </p:nvGrpSpPr>
        <p:grpSpPr>
          <a:xfrm>
            <a:off x="4607569" y="2672916"/>
            <a:ext cx="902504" cy="1296144"/>
            <a:chOff x="4607569" y="2672916"/>
            <a:chExt cx="902504" cy="1296144"/>
          </a:xfrm>
        </p:grpSpPr>
        <p:cxnSp>
          <p:nvCxnSpPr>
            <p:cNvPr id="36" name="直線接點 35"/>
            <p:cNvCxnSpPr/>
            <p:nvPr/>
          </p:nvCxnSpPr>
          <p:spPr>
            <a:xfrm>
              <a:off x="5360541" y="3753036"/>
              <a:ext cx="2286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/>
            <p:cNvCxnSpPr/>
            <p:nvPr/>
          </p:nvCxnSpPr>
          <p:spPr>
            <a:xfrm flipH="1">
              <a:off x="5360541" y="3212976"/>
              <a:ext cx="4573" cy="28803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/>
            <p:nvPr/>
          </p:nvCxnSpPr>
          <p:spPr>
            <a:xfrm>
              <a:off x="4752020" y="3248980"/>
              <a:ext cx="631231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>
              <a:off x="4747448" y="2672916"/>
              <a:ext cx="0" cy="79208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橢圓 39"/>
            <p:cNvSpPr/>
            <p:nvPr/>
          </p:nvSpPr>
          <p:spPr>
            <a:xfrm>
              <a:off x="5211009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1" name="橢圓 40"/>
            <p:cNvSpPr/>
            <p:nvPr/>
          </p:nvSpPr>
          <p:spPr>
            <a:xfrm>
              <a:off x="4607569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2" name="直線接點 41"/>
            <p:cNvCxnSpPr/>
            <p:nvPr/>
          </p:nvCxnSpPr>
          <p:spPr>
            <a:xfrm>
              <a:off x="4740522" y="2708920"/>
              <a:ext cx="62459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4745162" y="3735034"/>
              <a:ext cx="2286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群組 43"/>
          <p:cNvGrpSpPr/>
          <p:nvPr/>
        </p:nvGrpSpPr>
        <p:grpSpPr>
          <a:xfrm>
            <a:off x="4389640" y="1412776"/>
            <a:ext cx="1702330" cy="3672408"/>
            <a:chOff x="4389640" y="1412776"/>
            <a:chExt cx="1702330" cy="3672408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5329507" y="1412776"/>
              <a:ext cx="16579" cy="64807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5933258" y="2672916"/>
              <a:ext cx="0" cy="79208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>
              <a:off x="5351167" y="2708920"/>
              <a:ext cx="588985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5933258" y="3753036"/>
              <a:ext cx="0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H="1">
              <a:off x="4747448" y="3951058"/>
              <a:ext cx="9653" cy="19802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 flipH="1">
              <a:off x="4608004" y="4113076"/>
              <a:ext cx="180020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 flipH="1">
              <a:off x="4504691" y="4313312"/>
              <a:ext cx="4573" cy="28803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 flipH="1">
              <a:off x="4391980" y="4797152"/>
              <a:ext cx="4573" cy="28803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 flipH="1">
              <a:off x="4389640" y="4581128"/>
              <a:ext cx="114925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 flipH="1">
              <a:off x="4499993" y="4113076"/>
              <a:ext cx="128518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4757101" y="3951058"/>
              <a:ext cx="118813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橢圓 55"/>
            <p:cNvSpPr/>
            <p:nvPr/>
          </p:nvSpPr>
          <p:spPr>
            <a:xfrm>
              <a:off x="5792906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7" name="群組 56"/>
          <p:cNvGrpSpPr/>
          <p:nvPr/>
        </p:nvGrpSpPr>
        <p:grpSpPr>
          <a:xfrm>
            <a:off x="4716016" y="2055277"/>
            <a:ext cx="648072" cy="661157"/>
            <a:chOff x="4716016" y="2055277"/>
            <a:chExt cx="648072" cy="661157"/>
          </a:xfrm>
        </p:grpSpPr>
        <p:cxnSp>
          <p:nvCxnSpPr>
            <p:cNvPr id="58" name="直線接點 57"/>
            <p:cNvCxnSpPr/>
            <p:nvPr/>
          </p:nvCxnSpPr>
          <p:spPr>
            <a:xfrm>
              <a:off x="4716016" y="2060848"/>
              <a:ext cx="64807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 flipV="1">
              <a:off x="4742547" y="2055277"/>
              <a:ext cx="5190" cy="64807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4757101" y="2708920"/>
              <a:ext cx="603440" cy="751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群組 71"/>
          <p:cNvGrpSpPr/>
          <p:nvPr/>
        </p:nvGrpSpPr>
        <p:grpSpPr>
          <a:xfrm>
            <a:off x="1007604" y="1412776"/>
            <a:ext cx="7103820" cy="3672408"/>
            <a:chOff x="1007604" y="1412776"/>
            <a:chExt cx="7103820" cy="3672408"/>
          </a:xfrm>
        </p:grpSpPr>
        <p:cxnSp>
          <p:nvCxnSpPr>
            <p:cNvPr id="73" name="直線接點 72"/>
            <p:cNvCxnSpPr/>
            <p:nvPr/>
          </p:nvCxnSpPr>
          <p:spPr>
            <a:xfrm>
              <a:off x="1007604" y="1412776"/>
              <a:ext cx="6552728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>
              <a:off x="3562617" y="5068725"/>
              <a:ext cx="4399275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>
            <a:xfrm>
              <a:off x="7961892" y="1412776"/>
              <a:ext cx="0" cy="12961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>
              <a:off x="7963163" y="3753036"/>
              <a:ext cx="0" cy="133214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橢圓 76"/>
            <p:cNvSpPr/>
            <p:nvPr/>
          </p:nvSpPr>
          <p:spPr>
            <a:xfrm>
              <a:off x="7812360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8" name="直線接點 77"/>
            <p:cNvCxnSpPr/>
            <p:nvPr/>
          </p:nvCxnSpPr>
          <p:spPr>
            <a:xfrm>
              <a:off x="7544870" y="1418601"/>
              <a:ext cx="402831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/>
            <p:nvPr/>
          </p:nvCxnSpPr>
          <p:spPr>
            <a:xfrm>
              <a:off x="7961892" y="2708920"/>
              <a:ext cx="0" cy="75608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>
              <a:off x="3563888" y="1988840"/>
              <a:ext cx="0" cy="30963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>
              <a:off x="1547664" y="1972417"/>
              <a:ext cx="2016224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群組 81"/>
          <p:cNvGrpSpPr/>
          <p:nvPr/>
        </p:nvGrpSpPr>
        <p:grpSpPr>
          <a:xfrm>
            <a:off x="971600" y="504455"/>
            <a:ext cx="598430" cy="5163870"/>
            <a:chOff x="971600" y="504455"/>
            <a:chExt cx="598430" cy="5163870"/>
          </a:xfrm>
        </p:grpSpPr>
        <p:cxnSp>
          <p:nvCxnSpPr>
            <p:cNvPr id="83" name="直線接點 82"/>
            <p:cNvCxnSpPr/>
            <p:nvPr/>
          </p:nvCxnSpPr>
          <p:spPr>
            <a:xfrm>
              <a:off x="1556088" y="504455"/>
              <a:ext cx="0" cy="4724745"/>
            </a:xfrm>
            <a:prstGeom prst="line">
              <a:avLst/>
            </a:prstGeom>
            <a:ln w="76200">
              <a:solidFill>
                <a:srgbClr val="FF0000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橢圓 83"/>
            <p:cNvSpPr/>
            <p:nvPr/>
          </p:nvSpPr>
          <p:spPr>
            <a:xfrm>
              <a:off x="1143082" y="5380293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5" name="直線接點 84"/>
            <p:cNvCxnSpPr/>
            <p:nvPr/>
          </p:nvCxnSpPr>
          <p:spPr>
            <a:xfrm>
              <a:off x="1007604" y="512676"/>
              <a:ext cx="0" cy="464451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>
              <a:endCxn id="84" idx="1"/>
            </p:cNvCxnSpPr>
            <p:nvPr/>
          </p:nvCxnSpPr>
          <p:spPr>
            <a:xfrm>
              <a:off x="971600" y="5157192"/>
              <a:ext cx="215279" cy="265282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 flipH="1">
              <a:off x="1403648" y="5157192"/>
              <a:ext cx="166382" cy="258205"/>
            </a:xfrm>
            <a:prstGeom prst="line">
              <a:avLst/>
            </a:prstGeom>
            <a:ln w="76200">
              <a:solidFill>
                <a:srgbClr val="FF0000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矩形 89"/>
          <p:cNvSpPr/>
          <p:nvPr/>
        </p:nvSpPr>
        <p:spPr>
          <a:xfrm>
            <a:off x="3143240" y="6059815"/>
            <a:ext cx="197805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91" name="群組 90"/>
          <p:cNvGrpSpPr/>
          <p:nvPr/>
        </p:nvGrpSpPr>
        <p:grpSpPr>
          <a:xfrm>
            <a:off x="6840252" y="2285415"/>
            <a:ext cx="411488" cy="352068"/>
            <a:chOff x="4153091" y="5167265"/>
            <a:chExt cx="411488" cy="352068"/>
          </a:xfrm>
        </p:grpSpPr>
        <p:pic>
          <p:nvPicPr>
            <p:cNvPr id="92" name="圖片 9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93" name="橢圓 92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chemeClr val="bg1">
                <a:lumMod val="65000"/>
                <a:alpha val="3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94" name="群組 93"/>
          <p:cNvGrpSpPr/>
          <p:nvPr/>
        </p:nvGrpSpPr>
        <p:grpSpPr>
          <a:xfrm>
            <a:off x="6816316" y="2815126"/>
            <a:ext cx="411488" cy="352068"/>
            <a:chOff x="4153091" y="5167265"/>
            <a:chExt cx="411488" cy="352068"/>
          </a:xfrm>
        </p:grpSpPr>
        <p:pic>
          <p:nvPicPr>
            <p:cNvPr id="95" name="圖片 9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96" name="橢圓 95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97" name="群組 96"/>
          <p:cNvGrpSpPr/>
          <p:nvPr/>
        </p:nvGrpSpPr>
        <p:grpSpPr>
          <a:xfrm>
            <a:off x="5328084" y="1406461"/>
            <a:ext cx="1875474" cy="2562599"/>
            <a:chOff x="5328084" y="1406461"/>
            <a:chExt cx="1875474" cy="2562599"/>
          </a:xfrm>
        </p:grpSpPr>
        <p:cxnSp>
          <p:nvCxnSpPr>
            <p:cNvPr id="98" name="直線接點 97"/>
            <p:cNvCxnSpPr/>
            <p:nvPr/>
          </p:nvCxnSpPr>
          <p:spPr>
            <a:xfrm>
              <a:off x="6516216" y="2702605"/>
              <a:ext cx="540060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橢圓 98"/>
            <p:cNvSpPr/>
            <p:nvPr/>
          </p:nvSpPr>
          <p:spPr>
            <a:xfrm>
              <a:off x="6364434" y="3464745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0" name="橢圓 99"/>
            <p:cNvSpPr/>
            <p:nvPr/>
          </p:nvSpPr>
          <p:spPr>
            <a:xfrm>
              <a:off x="6876256" y="3465004"/>
              <a:ext cx="327302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1" name="直線接點 100"/>
            <p:cNvCxnSpPr/>
            <p:nvPr/>
          </p:nvCxnSpPr>
          <p:spPr>
            <a:xfrm>
              <a:off x="7044326" y="2712459"/>
              <a:ext cx="0" cy="752545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>
              <a:off x="7046852" y="3753036"/>
              <a:ext cx="0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接點 102"/>
            <p:cNvCxnSpPr>
              <a:stCxn id="99" idx="4"/>
            </p:cNvCxnSpPr>
            <p:nvPr/>
          </p:nvCxnSpPr>
          <p:spPr>
            <a:xfrm>
              <a:off x="6513966" y="3752777"/>
              <a:ext cx="2250" cy="194285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接點 103"/>
            <p:cNvCxnSpPr/>
            <p:nvPr/>
          </p:nvCxnSpPr>
          <p:spPr>
            <a:xfrm>
              <a:off x="6513966" y="2712459"/>
              <a:ext cx="0" cy="752545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 104"/>
            <p:cNvCxnSpPr/>
            <p:nvPr/>
          </p:nvCxnSpPr>
          <p:spPr>
            <a:xfrm>
              <a:off x="5903023" y="3944842"/>
              <a:ext cx="1151003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接點 105"/>
            <p:cNvCxnSpPr/>
            <p:nvPr/>
          </p:nvCxnSpPr>
          <p:spPr>
            <a:xfrm>
              <a:off x="5328084" y="1406461"/>
              <a:ext cx="118363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群組 106"/>
          <p:cNvGrpSpPr/>
          <p:nvPr/>
        </p:nvGrpSpPr>
        <p:grpSpPr>
          <a:xfrm>
            <a:off x="6511716" y="1406461"/>
            <a:ext cx="542310" cy="1296144"/>
            <a:chOff x="6511716" y="1406461"/>
            <a:chExt cx="542310" cy="1296144"/>
          </a:xfrm>
        </p:grpSpPr>
        <p:cxnSp>
          <p:nvCxnSpPr>
            <p:cNvPr id="108" name="直線接點 107"/>
            <p:cNvCxnSpPr/>
            <p:nvPr/>
          </p:nvCxnSpPr>
          <p:spPr>
            <a:xfrm>
              <a:off x="7039907" y="1406461"/>
              <a:ext cx="0" cy="12961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接點 108"/>
            <p:cNvCxnSpPr/>
            <p:nvPr/>
          </p:nvCxnSpPr>
          <p:spPr>
            <a:xfrm>
              <a:off x="6511716" y="1406461"/>
              <a:ext cx="542310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0" name="直線接點 109"/>
          <p:cNvCxnSpPr/>
          <p:nvPr/>
        </p:nvCxnSpPr>
        <p:spPr>
          <a:xfrm>
            <a:off x="6511716" y="1406461"/>
            <a:ext cx="0" cy="1296144"/>
          </a:xfrm>
          <a:prstGeom prst="line">
            <a:avLst/>
          </a:prstGeom>
          <a:ln w="76200">
            <a:solidFill>
              <a:srgbClr val="E91DBD">
                <a:alpha val="48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1" name="群組 110"/>
          <p:cNvGrpSpPr/>
          <p:nvPr/>
        </p:nvGrpSpPr>
        <p:grpSpPr>
          <a:xfrm>
            <a:off x="2303748" y="2358865"/>
            <a:ext cx="6022423" cy="914217"/>
            <a:chOff x="2303748" y="2358865"/>
            <a:chExt cx="6022423" cy="914217"/>
          </a:xfrm>
        </p:grpSpPr>
        <p:pic>
          <p:nvPicPr>
            <p:cNvPr id="112" name="圖片 11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5514" y="2894097"/>
              <a:ext cx="150657" cy="138102"/>
            </a:xfrm>
            <a:prstGeom prst="rect">
              <a:avLst/>
            </a:prstGeom>
          </p:spPr>
        </p:pic>
        <p:pic>
          <p:nvPicPr>
            <p:cNvPr id="113" name="圖片 11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4308" y="2358865"/>
              <a:ext cx="149754" cy="154434"/>
            </a:xfrm>
            <a:prstGeom prst="rect">
              <a:avLst/>
            </a:prstGeom>
          </p:spPr>
        </p:pic>
        <p:pic>
          <p:nvPicPr>
            <p:cNvPr id="114" name="圖片 11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3748" y="3118648"/>
              <a:ext cx="149754" cy="154434"/>
            </a:xfrm>
            <a:prstGeom prst="rect">
              <a:avLst/>
            </a:prstGeom>
          </p:spPr>
        </p:pic>
        <p:pic>
          <p:nvPicPr>
            <p:cNvPr id="115" name="圖片 11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3808" y="3118648"/>
              <a:ext cx="149754" cy="154434"/>
            </a:xfrm>
            <a:prstGeom prst="rect">
              <a:avLst/>
            </a:prstGeom>
          </p:spPr>
        </p:pic>
        <p:pic>
          <p:nvPicPr>
            <p:cNvPr id="116" name="圖片 115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4188" y="2358865"/>
              <a:ext cx="149754" cy="154434"/>
            </a:xfrm>
            <a:prstGeom prst="rect">
              <a:avLst/>
            </a:prstGeom>
          </p:spPr>
        </p:pic>
        <p:pic>
          <p:nvPicPr>
            <p:cNvPr id="117" name="圖片 11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5976" y="2862204"/>
              <a:ext cx="288032" cy="264029"/>
            </a:xfrm>
            <a:prstGeom prst="rect">
              <a:avLst/>
            </a:prstGeom>
          </p:spPr>
        </p:pic>
      </p:grpSp>
      <p:grpSp>
        <p:nvGrpSpPr>
          <p:cNvPr id="89" name="群組 88"/>
          <p:cNvGrpSpPr/>
          <p:nvPr/>
        </p:nvGrpSpPr>
        <p:grpSpPr>
          <a:xfrm>
            <a:off x="997472" y="525549"/>
            <a:ext cx="549974" cy="1463291"/>
            <a:chOff x="983166" y="525549"/>
            <a:chExt cx="549974" cy="1463291"/>
          </a:xfrm>
        </p:grpSpPr>
        <p:cxnSp>
          <p:nvCxnSpPr>
            <p:cNvPr id="118" name="直線接點 117"/>
            <p:cNvCxnSpPr/>
            <p:nvPr/>
          </p:nvCxnSpPr>
          <p:spPr>
            <a:xfrm flipH="1">
              <a:off x="983166" y="525549"/>
              <a:ext cx="10132" cy="91043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/>
            <p:nvPr/>
          </p:nvCxnSpPr>
          <p:spPr>
            <a:xfrm>
              <a:off x="1533140" y="525549"/>
              <a:ext cx="0" cy="1463291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0" name="橢圓 119"/>
          <p:cNvSpPr/>
          <p:nvPr/>
        </p:nvSpPr>
        <p:spPr>
          <a:xfrm>
            <a:off x="6088932" y="1358446"/>
            <a:ext cx="953624" cy="1503757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278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4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8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35" presetClass="emph" presetSubtype="0" repeatCount="3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9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9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5" presetClass="emph" presetSubtype="0" repeatCount="indefinite" fill="hold" nodeType="withEffect">
                                  <p:stCondLst>
                                    <p:cond delay="6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4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9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90" grpId="0" animBg="1"/>
      <p:bldP spid="120" grpId="0" animBg="1"/>
      <p:bldP spid="12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28257" y="5753456"/>
            <a:ext cx="6823038" cy="838628"/>
          </a:xfrm>
        </p:spPr>
        <p:txBody>
          <a:bodyPr>
            <a:norm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3-2.MC1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及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TR1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跳脫，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停止、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開始運轉，依然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亮、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G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滅。</a:t>
            </a:r>
            <a:endParaRPr lang="zh-TW" altLang="en-US" dirty="0"/>
          </a:p>
        </p:txBody>
      </p:sp>
      <p:cxnSp>
        <p:nvCxnSpPr>
          <p:cNvPr id="18" name="直線接點 17"/>
          <p:cNvCxnSpPr/>
          <p:nvPr/>
        </p:nvCxnSpPr>
        <p:spPr>
          <a:xfrm>
            <a:off x="1583668" y="1988840"/>
            <a:ext cx="1980220" cy="0"/>
          </a:xfrm>
          <a:prstGeom prst="line">
            <a:avLst/>
          </a:prstGeom>
          <a:ln w="76200">
            <a:solidFill>
              <a:srgbClr val="E91DBD">
                <a:alpha val="48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>
            <a:off x="3563888" y="1988840"/>
            <a:ext cx="0" cy="3096344"/>
          </a:xfrm>
          <a:prstGeom prst="line">
            <a:avLst/>
          </a:prstGeom>
          <a:ln w="76200">
            <a:solidFill>
              <a:srgbClr val="E91DBD">
                <a:alpha val="48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1292614" y="6067281"/>
            <a:ext cx="1626071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/>
          <p:cNvSpPr/>
          <p:nvPr/>
        </p:nvSpPr>
        <p:spPr>
          <a:xfrm>
            <a:off x="5651048" y="6059814"/>
            <a:ext cx="158822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動作按鈕: 下一項 24">
            <a:hlinkClick r:id="" action="ppaction://noaction" highlightClick="1"/>
          </p:cNvPr>
          <p:cNvSpPr/>
          <p:nvPr/>
        </p:nvSpPr>
        <p:spPr>
          <a:xfrm>
            <a:off x="8115888" y="5949280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1" name="群組 60"/>
          <p:cNvGrpSpPr/>
          <p:nvPr/>
        </p:nvGrpSpPr>
        <p:grpSpPr>
          <a:xfrm>
            <a:off x="4500895" y="1664804"/>
            <a:ext cx="1932861" cy="882028"/>
            <a:chOff x="4500895" y="1664804"/>
            <a:chExt cx="1932861" cy="882028"/>
          </a:xfrm>
        </p:grpSpPr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0895" y="2392398"/>
              <a:ext cx="149754" cy="154434"/>
            </a:xfrm>
            <a:prstGeom prst="rect">
              <a:avLst/>
            </a:prstGeom>
          </p:spPr>
        </p:pic>
        <p:pic>
          <p:nvPicPr>
            <p:cNvPr id="27" name="圖片 2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84002" y="1664804"/>
              <a:ext cx="149754" cy="154434"/>
            </a:xfrm>
            <a:prstGeom prst="rect">
              <a:avLst/>
            </a:prstGeom>
          </p:spPr>
        </p:pic>
      </p:grpSp>
      <p:grpSp>
        <p:nvGrpSpPr>
          <p:cNvPr id="63" name="群組 62"/>
          <p:cNvGrpSpPr/>
          <p:nvPr/>
        </p:nvGrpSpPr>
        <p:grpSpPr>
          <a:xfrm>
            <a:off x="791580" y="2376066"/>
            <a:ext cx="7534591" cy="974233"/>
            <a:chOff x="791580" y="2376066"/>
            <a:chExt cx="7534591" cy="974233"/>
          </a:xfrm>
        </p:grpSpPr>
        <p:pic>
          <p:nvPicPr>
            <p:cNvPr id="8" name="圖片 7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5514" y="2392398"/>
              <a:ext cx="150657" cy="138102"/>
            </a:xfrm>
            <a:prstGeom prst="rect">
              <a:avLst/>
            </a:prstGeom>
          </p:spPr>
        </p:pic>
        <p:pic>
          <p:nvPicPr>
            <p:cNvPr id="28" name="圖片 2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6286" y="2376066"/>
              <a:ext cx="149754" cy="154434"/>
            </a:xfrm>
            <a:prstGeom prst="rect">
              <a:avLst/>
            </a:prstGeom>
          </p:spPr>
        </p:pic>
        <p:pic>
          <p:nvPicPr>
            <p:cNvPr id="29" name="圖片 2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580" y="3195865"/>
              <a:ext cx="149754" cy="154434"/>
            </a:xfrm>
            <a:prstGeom prst="rect">
              <a:avLst/>
            </a:prstGeom>
          </p:spPr>
        </p:pic>
        <p:pic>
          <p:nvPicPr>
            <p:cNvPr id="30" name="圖片 2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95096" y="3195865"/>
              <a:ext cx="149754" cy="154434"/>
            </a:xfrm>
            <a:prstGeom prst="rect">
              <a:avLst/>
            </a:prstGeom>
          </p:spPr>
        </p:pic>
      </p:grpSp>
      <p:grpSp>
        <p:nvGrpSpPr>
          <p:cNvPr id="35" name="群組 34"/>
          <p:cNvGrpSpPr/>
          <p:nvPr/>
        </p:nvGrpSpPr>
        <p:grpSpPr>
          <a:xfrm>
            <a:off x="4607569" y="2672916"/>
            <a:ext cx="902504" cy="1296144"/>
            <a:chOff x="4607569" y="2672916"/>
            <a:chExt cx="902504" cy="1296144"/>
          </a:xfrm>
        </p:grpSpPr>
        <p:cxnSp>
          <p:nvCxnSpPr>
            <p:cNvPr id="36" name="直線接點 35"/>
            <p:cNvCxnSpPr/>
            <p:nvPr/>
          </p:nvCxnSpPr>
          <p:spPr>
            <a:xfrm>
              <a:off x="5360541" y="3753036"/>
              <a:ext cx="2286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/>
            <p:cNvCxnSpPr/>
            <p:nvPr/>
          </p:nvCxnSpPr>
          <p:spPr>
            <a:xfrm flipH="1">
              <a:off x="5360541" y="3212976"/>
              <a:ext cx="4573" cy="28803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/>
            <p:cNvCxnSpPr/>
            <p:nvPr/>
          </p:nvCxnSpPr>
          <p:spPr>
            <a:xfrm>
              <a:off x="4752020" y="3248980"/>
              <a:ext cx="631231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>
              <a:off x="4747448" y="2672916"/>
              <a:ext cx="0" cy="79208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橢圓 39"/>
            <p:cNvSpPr/>
            <p:nvPr/>
          </p:nvSpPr>
          <p:spPr>
            <a:xfrm>
              <a:off x="5211009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1" name="橢圓 40"/>
            <p:cNvSpPr/>
            <p:nvPr/>
          </p:nvSpPr>
          <p:spPr>
            <a:xfrm>
              <a:off x="4607569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2" name="直線接點 41"/>
            <p:cNvCxnSpPr/>
            <p:nvPr/>
          </p:nvCxnSpPr>
          <p:spPr>
            <a:xfrm>
              <a:off x="4740522" y="2708920"/>
              <a:ext cx="62459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4745162" y="3735034"/>
              <a:ext cx="2286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群組 43"/>
          <p:cNvGrpSpPr/>
          <p:nvPr/>
        </p:nvGrpSpPr>
        <p:grpSpPr>
          <a:xfrm>
            <a:off x="4389640" y="1412776"/>
            <a:ext cx="1702330" cy="3672408"/>
            <a:chOff x="4389640" y="1412776"/>
            <a:chExt cx="1702330" cy="3672408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5329507" y="1412776"/>
              <a:ext cx="16579" cy="64807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5933258" y="2672916"/>
              <a:ext cx="0" cy="79208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>
              <a:off x="5351167" y="2708920"/>
              <a:ext cx="588985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5933258" y="3753036"/>
              <a:ext cx="0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H="1">
              <a:off x="4747448" y="3951058"/>
              <a:ext cx="9653" cy="19802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 flipH="1">
              <a:off x="4608004" y="4113076"/>
              <a:ext cx="180020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 flipH="1">
              <a:off x="4504691" y="4313312"/>
              <a:ext cx="4573" cy="28803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 flipH="1">
              <a:off x="4391980" y="4797152"/>
              <a:ext cx="4573" cy="28803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 flipH="1">
              <a:off x="4389640" y="4581128"/>
              <a:ext cx="114925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 flipH="1">
              <a:off x="4499993" y="4113076"/>
              <a:ext cx="128518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4757101" y="3951058"/>
              <a:ext cx="118813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橢圓 55"/>
            <p:cNvSpPr/>
            <p:nvPr/>
          </p:nvSpPr>
          <p:spPr>
            <a:xfrm>
              <a:off x="5792906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7" name="群組 56"/>
          <p:cNvGrpSpPr/>
          <p:nvPr/>
        </p:nvGrpSpPr>
        <p:grpSpPr>
          <a:xfrm>
            <a:off x="4716016" y="2055277"/>
            <a:ext cx="648072" cy="661157"/>
            <a:chOff x="4716016" y="2055277"/>
            <a:chExt cx="648072" cy="661157"/>
          </a:xfrm>
        </p:grpSpPr>
        <p:cxnSp>
          <p:nvCxnSpPr>
            <p:cNvPr id="58" name="直線接點 57"/>
            <p:cNvCxnSpPr/>
            <p:nvPr/>
          </p:nvCxnSpPr>
          <p:spPr>
            <a:xfrm>
              <a:off x="4716016" y="2060848"/>
              <a:ext cx="64807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 flipV="1">
              <a:off x="4742547" y="2055277"/>
              <a:ext cx="5190" cy="64807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4757101" y="2708920"/>
              <a:ext cx="603440" cy="751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動作按鈕: 下一項 61">
            <a:hlinkClick r:id="" action="ppaction://noaction" highlightClick="1"/>
          </p:cNvPr>
          <p:cNvSpPr/>
          <p:nvPr/>
        </p:nvSpPr>
        <p:spPr>
          <a:xfrm>
            <a:off x="7952386" y="5956746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72" name="群組 71"/>
          <p:cNvGrpSpPr/>
          <p:nvPr/>
        </p:nvGrpSpPr>
        <p:grpSpPr>
          <a:xfrm>
            <a:off x="1007604" y="1412776"/>
            <a:ext cx="7103820" cy="3672408"/>
            <a:chOff x="1007604" y="1412776"/>
            <a:chExt cx="7103820" cy="3672408"/>
          </a:xfrm>
        </p:grpSpPr>
        <p:cxnSp>
          <p:nvCxnSpPr>
            <p:cNvPr id="73" name="直線接點 72"/>
            <p:cNvCxnSpPr/>
            <p:nvPr/>
          </p:nvCxnSpPr>
          <p:spPr>
            <a:xfrm>
              <a:off x="1007604" y="1412776"/>
              <a:ext cx="6552728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>
              <a:off x="3562617" y="5068725"/>
              <a:ext cx="4399275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>
            <a:xfrm>
              <a:off x="7560332" y="1412776"/>
              <a:ext cx="0" cy="12961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>
              <a:off x="7963163" y="3753036"/>
              <a:ext cx="0" cy="133214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橢圓 76"/>
            <p:cNvSpPr/>
            <p:nvPr/>
          </p:nvSpPr>
          <p:spPr>
            <a:xfrm>
              <a:off x="7812360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8" name="直線接點 77"/>
            <p:cNvCxnSpPr/>
            <p:nvPr/>
          </p:nvCxnSpPr>
          <p:spPr>
            <a:xfrm>
              <a:off x="7560332" y="2708920"/>
              <a:ext cx="402831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/>
            <p:nvPr/>
          </p:nvCxnSpPr>
          <p:spPr>
            <a:xfrm>
              <a:off x="7961892" y="2708920"/>
              <a:ext cx="0" cy="75608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>
              <a:off x="3563888" y="1988840"/>
              <a:ext cx="0" cy="30963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>
              <a:off x="1547664" y="1972417"/>
              <a:ext cx="2016224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群組 81"/>
          <p:cNvGrpSpPr/>
          <p:nvPr/>
        </p:nvGrpSpPr>
        <p:grpSpPr>
          <a:xfrm>
            <a:off x="971600" y="504455"/>
            <a:ext cx="598430" cy="5163870"/>
            <a:chOff x="971600" y="504455"/>
            <a:chExt cx="598430" cy="5163870"/>
          </a:xfrm>
        </p:grpSpPr>
        <p:cxnSp>
          <p:nvCxnSpPr>
            <p:cNvPr id="83" name="直線接點 82"/>
            <p:cNvCxnSpPr/>
            <p:nvPr/>
          </p:nvCxnSpPr>
          <p:spPr>
            <a:xfrm>
              <a:off x="1556088" y="504455"/>
              <a:ext cx="0" cy="4724745"/>
            </a:xfrm>
            <a:prstGeom prst="line">
              <a:avLst/>
            </a:prstGeom>
            <a:ln w="76200">
              <a:solidFill>
                <a:srgbClr val="FF0000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橢圓 83"/>
            <p:cNvSpPr/>
            <p:nvPr/>
          </p:nvSpPr>
          <p:spPr>
            <a:xfrm>
              <a:off x="1143082" y="5380293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5" name="直線接點 84"/>
            <p:cNvCxnSpPr/>
            <p:nvPr/>
          </p:nvCxnSpPr>
          <p:spPr>
            <a:xfrm>
              <a:off x="1007604" y="512676"/>
              <a:ext cx="0" cy="464451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>
              <a:endCxn id="84" idx="1"/>
            </p:cNvCxnSpPr>
            <p:nvPr/>
          </p:nvCxnSpPr>
          <p:spPr>
            <a:xfrm>
              <a:off x="971600" y="5157192"/>
              <a:ext cx="215279" cy="265282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 flipH="1">
              <a:off x="1403648" y="5157192"/>
              <a:ext cx="166382" cy="258205"/>
            </a:xfrm>
            <a:prstGeom prst="line">
              <a:avLst/>
            </a:prstGeom>
            <a:ln w="76200">
              <a:solidFill>
                <a:srgbClr val="FF0000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動作按鈕: 下一項 87">
            <a:hlinkClick r:id="" action="ppaction://noaction" highlightClick="1"/>
          </p:cNvPr>
          <p:cNvSpPr/>
          <p:nvPr/>
        </p:nvSpPr>
        <p:spPr>
          <a:xfrm>
            <a:off x="8104786" y="6109146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0" name="矩形 89"/>
          <p:cNvSpPr/>
          <p:nvPr/>
        </p:nvSpPr>
        <p:spPr>
          <a:xfrm>
            <a:off x="3080767" y="6059815"/>
            <a:ext cx="2429306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91" name="群組 90"/>
          <p:cNvGrpSpPr/>
          <p:nvPr/>
        </p:nvGrpSpPr>
        <p:grpSpPr>
          <a:xfrm>
            <a:off x="6786246" y="2277249"/>
            <a:ext cx="453027" cy="352068"/>
            <a:chOff x="4153091" y="5184466"/>
            <a:chExt cx="453027" cy="352068"/>
          </a:xfrm>
        </p:grpSpPr>
        <p:pic>
          <p:nvPicPr>
            <p:cNvPr id="92" name="圖片 9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93" name="橢圓 92"/>
            <p:cNvSpPr/>
            <p:nvPr/>
          </p:nvSpPr>
          <p:spPr>
            <a:xfrm>
              <a:off x="4235623" y="5184466"/>
              <a:ext cx="370495" cy="352068"/>
            </a:xfrm>
            <a:prstGeom prst="ellipse">
              <a:avLst/>
            </a:prstGeom>
            <a:solidFill>
              <a:schemeClr val="bg1">
                <a:lumMod val="65000"/>
                <a:alpha val="3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94" name="群組 93"/>
          <p:cNvGrpSpPr/>
          <p:nvPr/>
        </p:nvGrpSpPr>
        <p:grpSpPr>
          <a:xfrm>
            <a:off x="6816316" y="2815126"/>
            <a:ext cx="411488" cy="352068"/>
            <a:chOff x="4153091" y="5167265"/>
            <a:chExt cx="411488" cy="352068"/>
          </a:xfrm>
        </p:grpSpPr>
        <p:pic>
          <p:nvPicPr>
            <p:cNvPr id="95" name="圖片 9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96" name="橢圓 95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97" name="群組 96"/>
          <p:cNvGrpSpPr/>
          <p:nvPr/>
        </p:nvGrpSpPr>
        <p:grpSpPr>
          <a:xfrm>
            <a:off x="5328084" y="1406461"/>
            <a:ext cx="1875474" cy="2562599"/>
            <a:chOff x="5328084" y="1406461"/>
            <a:chExt cx="1875474" cy="2562599"/>
          </a:xfrm>
        </p:grpSpPr>
        <p:cxnSp>
          <p:nvCxnSpPr>
            <p:cNvPr id="98" name="直線接點 97"/>
            <p:cNvCxnSpPr/>
            <p:nvPr/>
          </p:nvCxnSpPr>
          <p:spPr>
            <a:xfrm>
              <a:off x="6516216" y="2702605"/>
              <a:ext cx="540060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橢圓 98"/>
            <p:cNvSpPr/>
            <p:nvPr/>
          </p:nvSpPr>
          <p:spPr>
            <a:xfrm>
              <a:off x="6364434" y="3464745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0" name="橢圓 99"/>
            <p:cNvSpPr/>
            <p:nvPr/>
          </p:nvSpPr>
          <p:spPr>
            <a:xfrm>
              <a:off x="6876256" y="3465004"/>
              <a:ext cx="327302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1" name="直線接點 100"/>
            <p:cNvCxnSpPr/>
            <p:nvPr/>
          </p:nvCxnSpPr>
          <p:spPr>
            <a:xfrm>
              <a:off x="7044326" y="2712459"/>
              <a:ext cx="0" cy="752545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>
              <a:off x="7046852" y="3753036"/>
              <a:ext cx="0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接點 102"/>
            <p:cNvCxnSpPr>
              <a:stCxn id="99" idx="4"/>
            </p:cNvCxnSpPr>
            <p:nvPr/>
          </p:nvCxnSpPr>
          <p:spPr>
            <a:xfrm>
              <a:off x="6513966" y="3752777"/>
              <a:ext cx="2250" cy="194285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接點 103"/>
            <p:cNvCxnSpPr/>
            <p:nvPr/>
          </p:nvCxnSpPr>
          <p:spPr>
            <a:xfrm>
              <a:off x="6513966" y="2712459"/>
              <a:ext cx="0" cy="752545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 104"/>
            <p:cNvCxnSpPr/>
            <p:nvPr/>
          </p:nvCxnSpPr>
          <p:spPr>
            <a:xfrm>
              <a:off x="5903023" y="3944842"/>
              <a:ext cx="1151003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接點 105"/>
            <p:cNvCxnSpPr/>
            <p:nvPr/>
          </p:nvCxnSpPr>
          <p:spPr>
            <a:xfrm>
              <a:off x="5328084" y="1406461"/>
              <a:ext cx="118363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群組 106"/>
          <p:cNvGrpSpPr/>
          <p:nvPr/>
        </p:nvGrpSpPr>
        <p:grpSpPr>
          <a:xfrm>
            <a:off x="6511716" y="1406461"/>
            <a:ext cx="542310" cy="1296144"/>
            <a:chOff x="6511716" y="1406461"/>
            <a:chExt cx="542310" cy="1296144"/>
          </a:xfrm>
        </p:grpSpPr>
        <p:cxnSp>
          <p:nvCxnSpPr>
            <p:cNvPr id="108" name="直線接點 107"/>
            <p:cNvCxnSpPr/>
            <p:nvPr/>
          </p:nvCxnSpPr>
          <p:spPr>
            <a:xfrm>
              <a:off x="7039907" y="1406461"/>
              <a:ext cx="0" cy="12961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接點 108"/>
            <p:cNvCxnSpPr/>
            <p:nvPr/>
          </p:nvCxnSpPr>
          <p:spPr>
            <a:xfrm>
              <a:off x="6511716" y="1406461"/>
              <a:ext cx="542310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0" name="直線接點 109"/>
          <p:cNvCxnSpPr/>
          <p:nvPr/>
        </p:nvCxnSpPr>
        <p:spPr>
          <a:xfrm>
            <a:off x="6511716" y="1406461"/>
            <a:ext cx="0" cy="1296144"/>
          </a:xfrm>
          <a:prstGeom prst="line">
            <a:avLst/>
          </a:prstGeom>
          <a:ln w="76200">
            <a:solidFill>
              <a:srgbClr val="E91DBD">
                <a:alpha val="48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1" name="群組 110"/>
          <p:cNvGrpSpPr/>
          <p:nvPr/>
        </p:nvGrpSpPr>
        <p:grpSpPr>
          <a:xfrm>
            <a:off x="2303748" y="2358865"/>
            <a:ext cx="6022423" cy="914217"/>
            <a:chOff x="2303748" y="2358865"/>
            <a:chExt cx="6022423" cy="914217"/>
          </a:xfrm>
        </p:grpSpPr>
        <p:pic>
          <p:nvPicPr>
            <p:cNvPr id="112" name="圖片 11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5514" y="2894097"/>
              <a:ext cx="150657" cy="138102"/>
            </a:xfrm>
            <a:prstGeom prst="rect">
              <a:avLst/>
            </a:prstGeom>
          </p:spPr>
        </p:pic>
        <p:pic>
          <p:nvPicPr>
            <p:cNvPr id="113" name="圖片 11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4308" y="2358865"/>
              <a:ext cx="149754" cy="154434"/>
            </a:xfrm>
            <a:prstGeom prst="rect">
              <a:avLst/>
            </a:prstGeom>
          </p:spPr>
        </p:pic>
        <p:pic>
          <p:nvPicPr>
            <p:cNvPr id="114" name="圖片 11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3748" y="3118648"/>
              <a:ext cx="149754" cy="154434"/>
            </a:xfrm>
            <a:prstGeom prst="rect">
              <a:avLst/>
            </a:prstGeom>
          </p:spPr>
        </p:pic>
        <p:pic>
          <p:nvPicPr>
            <p:cNvPr id="115" name="圖片 11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3808" y="3118648"/>
              <a:ext cx="149754" cy="154434"/>
            </a:xfrm>
            <a:prstGeom prst="rect">
              <a:avLst/>
            </a:prstGeom>
          </p:spPr>
        </p:pic>
        <p:pic>
          <p:nvPicPr>
            <p:cNvPr id="116" name="圖片 11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4188" y="2358865"/>
              <a:ext cx="149754" cy="154434"/>
            </a:xfrm>
            <a:prstGeom prst="rect">
              <a:avLst/>
            </a:prstGeom>
          </p:spPr>
        </p:pic>
        <p:pic>
          <p:nvPicPr>
            <p:cNvPr id="117" name="圖片 116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5976" y="2862204"/>
              <a:ext cx="288032" cy="264029"/>
            </a:xfrm>
            <a:prstGeom prst="rect">
              <a:avLst/>
            </a:prstGeom>
          </p:spPr>
        </p:pic>
      </p:grpSp>
      <p:grpSp>
        <p:nvGrpSpPr>
          <p:cNvPr id="3" name="群組 2"/>
          <p:cNvGrpSpPr/>
          <p:nvPr/>
        </p:nvGrpSpPr>
        <p:grpSpPr>
          <a:xfrm>
            <a:off x="1007604" y="531725"/>
            <a:ext cx="1769562" cy="5131976"/>
            <a:chOff x="1007604" y="531725"/>
            <a:chExt cx="1769562" cy="5131976"/>
          </a:xfrm>
        </p:grpSpPr>
        <p:cxnSp>
          <p:nvCxnSpPr>
            <p:cNvPr id="118" name="直線接點 117"/>
            <p:cNvCxnSpPr/>
            <p:nvPr/>
          </p:nvCxnSpPr>
          <p:spPr>
            <a:xfrm>
              <a:off x="1556088" y="531725"/>
              <a:ext cx="0" cy="1981574"/>
            </a:xfrm>
            <a:prstGeom prst="line">
              <a:avLst/>
            </a:prstGeom>
            <a:ln w="76200">
              <a:solidFill>
                <a:srgbClr val="FF0000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/>
            <p:nvPr/>
          </p:nvCxnSpPr>
          <p:spPr>
            <a:xfrm>
              <a:off x="1007604" y="539946"/>
              <a:ext cx="0" cy="232225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接點 119"/>
            <p:cNvCxnSpPr/>
            <p:nvPr/>
          </p:nvCxnSpPr>
          <p:spPr>
            <a:xfrm>
              <a:off x="1007604" y="2862204"/>
              <a:ext cx="1179708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接點 120"/>
            <p:cNvCxnSpPr/>
            <p:nvPr/>
          </p:nvCxnSpPr>
          <p:spPr>
            <a:xfrm flipH="1">
              <a:off x="1597458" y="2489343"/>
              <a:ext cx="1179708" cy="0"/>
            </a:xfrm>
            <a:prstGeom prst="line">
              <a:avLst/>
            </a:prstGeom>
            <a:ln w="76200">
              <a:solidFill>
                <a:srgbClr val="FF0000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接點 121"/>
            <p:cNvCxnSpPr/>
            <p:nvPr/>
          </p:nvCxnSpPr>
          <p:spPr>
            <a:xfrm>
              <a:off x="2735796" y="2436082"/>
              <a:ext cx="0" cy="2788494"/>
            </a:xfrm>
            <a:prstGeom prst="line">
              <a:avLst/>
            </a:prstGeom>
            <a:ln w="76200">
              <a:solidFill>
                <a:srgbClr val="FF0000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橢圓 122"/>
            <p:cNvSpPr/>
            <p:nvPr/>
          </p:nvSpPr>
          <p:spPr>
            <a:xfrm>
              <a:off x="2322790" y="5375669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4" name="直線接點 123"/>
            <p:cNvCxnSpPr/>
            <p:nvPr/>
          </p:nvCxnSpPr>
          <p:spPr>
            <a:xfrm>
              <a:off x="2187312" y="2862204"/>
              <a:ext cx="0" cy="2290364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接點 124"/>
            <p:cNvCxnSpPr/>
            <p:nvPr/>
          </p:nvCxnSpPr>
          <p:spPr>
            <a:xfrm>
              <a:off x="2192343" y="5152568"/>
              <a:ext cx="215279" cy="265282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接點 125"/>
            <p:cNvCxnSpPr/>
            <p:nvPr/>
          </p:nvCxnSpPr>
          <p:spPr>
            <a:xfrm flipH="1">
              <a:off x="2583356" y="5152568"/>
              <a:ext cx="166382" cy="258205"/>
            </a:xfrm>
            <a:prstGeom prst="line">
              <a:avLst/>
            </a:prstGeom>
            <a:ln w="76200">
              <a:solidFill>
                <a:srgbClr val="FF0000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7" name="群組 126"/>
          <p:cNvGrpSpPr/>
          <p:nvPr/>
        </p:nvGrpSpPr>
        <p:grpSpPr>
          <a:xfrm>
            <a:off x="992255" y="1412776"/>
            <a:ext cx="7103820" cy="3672408"/>
            <a:chOff x="1007604" y="1412776"/>
            <a:chExt cx="7103820" cy="3672408"/>
          </a:xfrm>
        </p:grpSpPr>
        <p:cxnSp>
          <p:nvCxnSpPr>
            <p:cNvPr id="128" name="直線接點 127"/>
            <p:cNvCxnSpPr/>
            <p:nvPr/>
          </p:nvCxnSpPr>
          <p:spPr>
            <a:xfrm>
              <a:off x="1007604" y="1412776"/>
              <a:ext cx="6954288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接點 128"/>
            <p:cNvCxnSpPr/>
            <p:nvPr/>
          </p:nvCxnSpPr>
          <p:spPr>
            <a:xfrm>
              <a:off x="3562617" y="5068725"/>
              <a:ext cx="4399275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線接點 129"/>
            <p:cNvCxnSpPr/>
            <p:nvPr/>
          </p:nvCxnSpPr>
          <p:spPr>
            <a:xfrm>
              <a:off x="7963163" y="3753036"/>
              <a:ext cx="0" cy="133214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橢圓 130"/>
            <p:cNvSpPr/>
            <p:nvPr/>
          </p:nvSpPr>
          <p:spPr>
            <a:xfrm>
              <a:off x="7812360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32" name="直線接點 131"/>
            <p:cNvCxnSpPr/>
            <p:nvPr/>
          </p:nvCxnSpPr>
          <p:spPr>
            <a:xfrm>
              <a:off x="7961892" y="1412776"/>
              <a:ext cx="0" cy="205222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接點 132"/>
            <p:cNvCxnSpPr/>
            <p:nvPr/>
          </p:nvCxnSpPr>
          <p:spPr>
            <a:xfrm>
              <a:off x="3563888" y="1988840"/>
              <a:ext cx="0" cy="30963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接點 133"/>
            <p:cNvCxnSpPr/>
            <p:nvPr/>
          </p:nvCxnSpPr>
          <p:spPr>
            <a:xfrm>
              <a:off x="1547664" y="1972417"/>
              <a:ext cx="2016224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群組 134"/>
          <p:cNvGrpSpPr/>
          <p:nvPr/>
        </p:nvGrpSpPr>
        <p:grpSpPr>
          <a:xfrm>
            <a:off x="791580" y="2381266"/>
            <a:ext cx="7602582" cy="891717"/>
            <a:chOff x="791580" y="2381266"/>
            <a:chExt cx="7602582" cy="891717"/>
          </a:xfrm>
        </p:grpSpPr>
        <p:pic>
          <p:nvPicPr>
            <p:cNvPr id="136" name="圖片 135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580" y="3140968"/>
              <a:ext cx="144016" cy="132015"/>
            </a:xfrm>
            <a:prstGeom prst="rect">
              <a:avLst/>
            </a:prstGeom>
          </p:spPr>
        </p:pic>
        <p:pic>
          <p:nvPicPr>
            <p:cNvPr id="137" name="圖片 136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31640" y="3140968"/>
              <a:ext cx="144016" cy="132015"/>
            </a:xfrm>
            <a:prstGeom prst="rect">
              <a:avLst/>
            </a:prstGeom>
          </p:spPr>
        </p:pic>
        <p:pic>
          <p:nvPicPr>
            <p:cNvPr id="138" name="圖片 137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0352" y="2384884"/>
              <a:ext cx="144016" cy="132015"/>
            </a:xfrm>
            <a:prstGeom prst="rect">
              <a:avLst/>
            </a:prstGeom>
          </p:spPr>
        </p:pic>
        <p:pic>
          <p:nvPicPr>
            <p:cNvPr id="139" name="圖片 13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44408" y="2381266"/>
              <a:ext cx="149754" cy="154434"/>
            </a:xfrm>
            <a:prstGeom prst="rect">
              <a:avLst/>
            </a:prstGeom>
          </p:spPr>
        </p:pic>
      </p:grpSp>
      <p:grpSp>
        <p:nvGrpSpPr>
          <p:cNvPr id="140" name="群組 139"/>
          <p:cNvGrpSpPr/>
          <p:nvPr/>
        </p:nvGrpSpPr>
        <p:grpSpPr>
          <a:xfrm>
            <a:off x="997472" y="525549"/>
            <a:ext cx="549974" cy="1463291"/>
            <a:chOff x="983166" y="525549"/>
            <a:chExt cx="549974" cy="1463291"/>
          </a:xfrm>
        </p:grpSpPr>
        <p:cxnSp>
          <p:nvCxnSpPr>
            <p:cNvPr id="141" name="直線接點 140"/>
            <p:cNvCxnSpPr/>
            <p:nvPr/>
          </p:nvCxnSpPr>
          <p:spPr>
            <a:xfrm flipH="1">
              <a:off x="983166" y="525549"/>
              <a:ext cx="10132" cy="91043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線接點 141"/>
            <p:cNvCxnSpPr/>
            <p:nvPr/>
          </p:nvCxnSpPr>
          <p:spPr>
            <a:xfrm>
              <a:off x="1533140" y="525549"/>
              <a:ext cx="0" cy="1463291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" name="橢圓 142"/>
          <p:cNvSpPr/>
          <p:nvPr/>
        </p:nvSpPr>
        <p:spPr>
          <a:xfrm>
            <a:off x="4246435" y="2530500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4" name="橢圓 143"/>
          <p:cNvSpPr/>
          <p:nvPr/>
        </p:nvSpPr>
        <p:spPr>
          <a:xfrm>
            <a:off x="500490" y="2672916"/>
            <a:ext cx="1371210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5" name="橢圓 144"/>
          <p:cNvSpPr/>
          <p:nvPr/>
        </p:nvSpPr>
        <p:spPr>
          <a:xfrm>
            <a:off x="1854822" y="2690359"/>
            <a:ext cx="1371210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6" name="橢圓 145"/>
          <p:cNvSpPr/>
          <p:nvPr/>
        </p:nvSpPr>
        <p:spPr>
          <a:xfrm>
            <a:off x="7022952" y="1936885"/>
            <a:ext cx="1371210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7" name="橢圓 146"/>
          <p:cNvSpPr/>
          <p:nvPr/>
        </p:nvSpPr>
        <p:spPr>
          <a:xfrm>
            <a:off x="6571373" y="1159297"/>
            <a:ext cx="903158" cy="1707529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1576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90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9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4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0" presetID="1" presetClass="exit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62" grpId="0" animBg="1"/>
      <p:bldP spid="62" grpId="1" animBg="1"/>
      <p:bldP spid="88" grpId="0" animBg="1"/>
      <p:bldP spid="88" grpId="1" animBg="1"/>
      <p:bldP spid="90" grpId="0" animBg="1"/>
      <p:bldP spid="143" grpId="0" animBg="1"/>
      <p:bldP spid="143" grpId="1" animBg="1"/>
      <p:bldP spid="144" grpId="0" animBg="1"/>
      <p:bldP spid="144" grpId="1" animBg="1"/>
      <p:bldP spid="145" grpId="0" animBg="1"/>
      <p:bldP spid="145" grpId="1" animBg="1"/>
      <p:bldP spid="146" grpId="0" animBg="1"/>
      <p:bldP spid="146" grpId="1" animBg="1"/>
      <p:bldP spid="147" grpId="0" animBg="1"/>
      <p:bldP spid="14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橢圓 99"/>
          <p:cNvSpPr/>
          <p:nvPr/>
        </p:nvSpPr>
        <p:spPr>
          <a:xfrm>
            <a:off x="6091970" y="2436081"/>
            <a:ext cx="1391343" cy="1613987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28257" y="5753456"/>
            <a:ext cx="6823038" cy="838628"/>
          </a:xfrm>
        </p:spPr>
        <p:txBody>
          <a:bodyPr>
            <a:norm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4-1.TR2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計時時間到，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MC2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跳脫，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TR2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也跟著跳脫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。</a:t>
            </a:r>
            <a:endParaRPr lang="zh-TW" altLang="en-US" dirty="0"/>
          </a:p>
        </p:txBody>
      </p:sp>
      <p:cxnSp>
        <p:nvCxnSpPr>
          <p:cNvPr id="18" name="直線接點 17"/>
          <p:cNvCxnSpPr/>
          <p:nvPr/>
        </p:nvCxnSpPr>
        <p:spPr>
          <a:xfrm>
            <a:off x="1583668" y="1988840"/>
            <a:ext cx="1980220" cy="0"/>
          </a:xfrm>
          <a:prstGeom prst="line">
            <a:avLst/>
          </a:prstGeom>
          <a:ln w="76200">
            <a:solidFill>
              <a:srgbClr val="E91DBD">
                <a:alpha val="48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>
            <a:off x="3563888" y="1988840"/>
            <a:ext cx="0" cy="3096344"/>
          </a:xfrm>
          <a:prstGeom prst="line">
            <a:avLst/>
          </a:prstGeom>
          <a:ln w="76200">
            <a:solidFill>
              <a:srgbClr val="E91DBD">
                <a:alpha val="48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1374276" y="6012879"/>
            <a:ext cx="1626071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/>
          <p:cNvSpPr/>
          <p:nvPr/>
        </p:nvSpPr>
        <p:spPr>
          <a:xfrm>
            <a:off x="4345033" y="6017797"/>
            <a:ext cx="174693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動作按鈕: 下一項 24">
            <a:hlinkClick r:id="" action="ppaction://noaction" highlightClick="1"/>
          </p:cNvPr>
          <p:cNvSpPr/>
          <p:nvPr/>
        </p:nvSpPr>
        <p:spPr>
          <a:xfrm>
            <a:off x="8175514" y="5819755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1" name="群組 60"/>
          <p:cNvGrpSpPr/>
          <p:nvPr/>
        </p:nvGrpSpPr>
        <p:grpSpPr>
          <a:xfrm>
            <a:off x="4500895" y="1664804"/>
            <a:ext cx="1932861" cy="882028"/>
            <a:chOff x="4500895" y="1664804"/>
            <a:chExt cx="1932861" cy="882028"/>
          </a:xfrm>
        </p:grpSpPr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0895" y="2392398"/>
              <a:ext cx="149754" cy="154434"/>
            </a:xfrm>
            <a:prstGeom prst="rect">
              <a:avLst/>
            </a:prstGeom>
          </p:spPr>
        </p:pic>
        <p:pic>
          <p:nvPicPr>
            <p:cNvPr id="27" name="圖片 2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84002" y="1664804"/>
              <a:ext cx="149754" cy="154434"/>
            </a:xfrm>
            <a:prstGeom prst="rect">
              <a:avLst/>
            </a:prstGeom>
          </p:spPr>
        </p:pic>
      </p:grpSp>
      <p:grpSp>
        <p:nvGrpSpPr>
          <p:cNvPr id="44" name="群組 43"/>
          <p:cNvGrpSpPr/>
          <p:nvPr/>
        </p:nvGrpSpPr>
        <p:grpSpPr>
          <a:xfrm>
            <a:off x="4389640" y="1412776"/>
            <a:ext cx="1702330" cy="3672408"/>
            <a:chOff x="4389640" y="1412776"/>
            <a:chExt cx="1702330" cy="3672408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5329507" y="1412776"/>
              <a:ext cx="16579" cy="64807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5933258" y="2672916"/>
              <a:ext cx="0" cy="79208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>
              <a:off x="5351167" y="2708920"/>
              <a:ext cx="588985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5933258" y="3753036"/>
              <a:ext cx="0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H="1">
              <a:off x="4747448" y="3951058"/>
              <a:ext cx="9653" cy="19802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 flipH="1">
              <a:off x="4608004" y="4113076"/>
              <a:ext cx="180020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 flipH="1">
              <a:off x="4504691" y="4313312"/>
              <a:ext cx="4573" cy="28803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 flipH="1">
              <a:off x="4391980" y="4797152"/>
              <a:ext cx="4573" cy="28803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 flipH="1">
              <a:off x="4389640" y="4581128"/>
              <a:ext cx="114925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 flipH="1">
              <a:off x="4499993" y="4113076"/>
              <a:ext cx="128518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4757101" y="3951058"/>
              <a:ext cx="118813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橢圓 55"/>
            <p:cNvSpPr/>
            <p:nvPr/>
          </p:nvSpPr>
          <p:spPr>
            <a:xfrm>
              <a:off x="5792906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7" name="群組 56"/>
          <p:cNvGrpSpPr/>
          <p:nvPr/>
        </p:nvGrpSpPr>
        <p:grpSpPr>
          <a:xfrm>
            <a:off x="4716016" y="2055277"/>
            <a:ext cx="648072" cy="661157"/>
            <a:chOff x="4716016" y="2055277"/>
            <a:chExt cx="648072" cy="661157"/>
          </a:xfrm>
        </p:grpSpPr>
        <p:cxnSp>
          <p:nvCxnSpPr>
            <p:cNvPr id="58" name="直線接點 57"/>
            <p:cNvCxnSpPr/>
            <p:nvPr/>
          </p:nvCxnSpPr>
          <p:spPr>
            <a:xfrm>
              <a:off x="4716016" y="2060848"/>
              <a:ext cx="64807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 flipV="1">
              <a:off x="4742547" y="2055277"/>
              <a:ext cx="5190" cy="64807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4757101" y="2708920"/>
              <a:ext cx="603440" cy="751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群組 71"/>
          <p:cNvGrpSpPr/>
          <p:nvPr/>
        </p:nvGrpSpPr>
        <p:grpSpPr>
          <a:xfrm>
            <a:off x="1007604" y="1412776"/>
            <a:ext cx="7103820" cy="3672408"/>
            <a:chOff x="1007604" y="1412776"/>
            <a:chExt cx="7103820" cy="3672408"/>
          </a:xfrm>
        </p:grpSpPr>
        <p:cxnSp>
          <p:nvCxnSpPr>
            <p:cNvPr id="73" name="直線接點 72"/>
            <p:cNvCxnSpPr/>
            <p:nvPr/>
          </p:nvCxnSpPr>
          <p:spPr>
            <a:xfrm>
              <a:off x="1007604" y="1412776"/>
              <a:ext cx="6552728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>
              <a:off x="3562617" y="5068725"/>
              <a:ext cx="4399275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>
            <a:xfrm>
              <a:off x="7560332" y="1412776"/>
              <a:ext cx="0" cy="12961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>
              <a:off x="7963163" y="3753036"/>
              <a:ext cx="0" cy="133214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橢圓 76"/>
            <p:cNvSpPr/>
            <p:nvPr/>
          </p:nvSpPr>
          <p:spPr>
            <a:xfrm>
              <a:off x="7812360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8" name="直線接點 77"/>
            <p:cNvCxnSpPr/>
            <p:nvPr/>
          </p:nvCxnSpPr>
          <p:spPr>
            <a:xfrm>
              <a:off x="7560332" y="2708920"/>
              <a:ext cx="402831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/>
            <p:nvPr/>
          </p:nvCxnSpPr>
          <p:spPr>
            <a:xfrm>
              <a:off x="7961892" y="2708920"/>
              <a:ext cx="0" cy="75608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>
              <a:off x="3563888" y="1988840"/>
              <a:ext cx="0" cy="30963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>
              <a:off x="1547664" y="1972417"/>
              <a:ext cx="2016224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矩形 89"/>
          <p:cNvSpPr/>
          <p:nvPr/>
        </p:nvSpPr>
        <p:spPr>
          <a:xfrm>
            <a:off x="3174987" y="6057762"/>
            <a:ext cx="1000969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94" name="群組 93"/>
          <p:cNvGrpSpPr/>
          <p:nvPr/>
        </p:nvGrpSpPr>
        <p:grpSpPr>
          <a:xfrm>
            <a:off x="6816316" y="2815126"/>
            <a:ext cx="411488" cy="352068"/>
            <a:chOff x="4153091" y="5167265"/>
            <a:chExt cx="411488" cy="352068"/>
          </a:xfrm>
        </p:grpSpPr>
        <p:pic>
          <p:nvPicPr>
            <p:cNvPr id="95" name="圖片 9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3091" y="5265008"/>
              <a:ext cx="151838" cy="156584"/>
            </a:xfrm>
            <a:prstGeom prst="rect">
              <a:avLst/>
            </a:prstGeom>
          </p:spPr>
        </p:pic>
        <p:sp>
          <p:nvSpPr>
            <p:cNvPr id="96" name="橢圓 95"/>
            <p:cNvSpPr/>
            <p:nvPr/>
          </p:nvSpPr>
          <p:spPr>
            <a:xfrm>
              <a:off x="4194084" y="5167265"/>
              <a:ext cx="370495" cy="352068"/>
            </a:xfrm>
            <a:prstGeom prst="ellipse">
              <a:avLst/>
            </a:prstGeom>
            <a:solidFill>
              <a:srgbClr val="FF0000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11" name="群組 110"/>
          <p:cNvGrpSpPr/>
          <p:nvPr/>
        </p:nvGrpSpPr>
        <p:grpSpPr>
          <a:xfrm>
            <a:off x="2303748" y="2358865"/>
            <a:ext cx="6022423" cy="914217"/>
            <a:chOff x="2303748" y="2358865"/>
            <a:chExt cx="6022423" cy="914217"/>
          </a:xfrm>
        </p:grpSpPr>
        <p:pic>
          <p:nvPicPr>
            <p:cNvPr id="112" name="圖片 11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5514" y="2894097"/>
              <a:ext cx="150657" cy="138102"/>
            </a:xfrm>
            <a:prstGeom prst="rect">
              <a:avLst/>
            </a:prstGeom>
          </p:spPr>
        </p:pic>
        <p:pic>
          <p:nvPicPr>
            <p:cNvPr id="113" name="圖片 11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4308" y="2358865"/>
              <a:ext cx="149754" cy="154434"/>
            </a:xfrm>
            <a:prstGeom prst="rect">
              <a:avLst/>
            </a:prstGeom>
          </p:spPr>
        </p:pic>
        <p:pic>
          <p:nvPicPr>
            <p:cNvPr id="114" name="圖片 11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3748" y="3118648"/>
              <a:ext cx="149754" cy="154434"/>
            </a:xfrm>
            <a:prstGeom prst="rect">
              <a:avLst/>
            </a:prstGeom>
          </p:spPr>
        </p:pic>
        <p:pic>
          <p:nvPicPr>
            <p:cNvPr id="115" name="圖片 11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3808" y="3118648"/>
              <a:ext cx="149754" cy="154434"/>
            </a:xfrm>
            <a:prstGeom prst="rect">
              <a:avLst/>
            </a:prstGeom>
          </p:spPr>
        </p:pic>
        <p:pic>
          <p:nvPicPr>
            <p:cNvPr id="116" name="圖片 115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4188" y="2358865"/>
              <a:ext cx="149754" cy="154434"/>
            </a:xfrm>
            <a:prstGeom prst="rect">
              <a:avLst/>
            </a:prstGeom>
          </p:spPr>
        </p:pic>
        <p:pic>
          <p:nvPicPr>
            <p:cNvPr id="117" name="圖片 11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5976" y="2862204"/>
              <a:ext cx="288032" cy="264029"/>
            </a:xfrm>
            <a:prstGeom prst="rect">
              <a:avLst/>
            </a:prstGeom>
          </p:spPr>
        </p:pic>
      </p:grpSp>
      <p:grpSp>
        <p:nvGrpSpPr>
          <p:cNvPr id="3" name="群組 2"/>
          <p:cNvGrpSpPr/>
          <p:nvPr/>
        </p:nvGrpSpPr>
        <p:grpSpPr>
          <a:xfrm>
            <a:off x="1007604" y="531725"/>
            <a:ext cx="1769562" cy="5131976"/>
            <a:chOff x="1007604" y="531725"/>
            <a:chExt cx="1769562" cy="5131976"/>
          </a:xfrm>
        </p:grpSpPr>
        <p:cxnSp>
          <p:nvCxnSpPr>
            <p:cNvPr id="118" name="直線接點 117"/>
            <p:cNvCxnSpPr/>
            <p:nvPr/>
          </p:nvCxnSpPr>
          <p:spPr>
            <a:xfrm>
              <a:off x="1556088" y="531725"/>
              <a:ext cx="0" cy="1981574"/>
            </a:xfrm>
            <a:prstGeom prst="line">
              <a:avLst/>
            </a:prstGeom>
            <a:ln w="76200">
              <a:solidFill>
                <a:srgbClr val="FF0000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/>
            <p:nvPr/>
          </p:nvCxnSpPr>
          <p:spPr>
            <a:xfrm>
              <a:off x="1007604" y="539946"/>
              <a:ext cx="0" cy="232225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接點 119"/>
            <p:cNvCxnSpPr/>
            <p:nvPr/>
          </p:nvCxnSpPr>
          <p:spPr>
            <a:xfrm>
              <a:off x="1007604" y="2862204"/>
              <a:ext cx="1179708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接點 120"/>
            <p:cNvCxnSpPr/>
            <p:nvPr/>
          </p:nvCxnSpPr>
          <p:spPr>
            <a:xfrm flipH="1">
              <a:off x="1597458" y="2489343"/>
              <a:ext cx="1179708" cy="0"/>
            </a:xfrm>
            <a:prstGeom prst="line">
              <a:avLst/>
            </a:prstGeom>
            <a:ln w="76200">
              <a:solidFill>
                <a:srgbClr val="FF0000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接點 121"/>
            <p:cNvCxnSpPr/>
            <p:nvPr/>
          </p:nvCxnSpPr>
          <p:spPr>
            <a:xfrm>
              <a:off x="2735796" y="2436082"/>
              <a:ext cx="0" cy="2788494"/>
            </a:xfrm>
            <a:prstGeom prst="line">
              <a:avLst/>
            </a:prstGeom>
            <a:ln w="76200">
              <a:solidFill>
                <a:srgbClr val="FF0000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橢圓 122"/>
            <p:cNvSpPr/>
            <p:nvPr/>
          </p:nvSpPr>
          <p:spPr>
            <a:xfrm>
              <a:off x="2322790" y="5375669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4" name="直線接點 123"/>
            <p:cNvCxnSpPr/>
            <p:nvPr/>
          </p:nvCxnSpPr>
          <p:spPr>
            <a:xfrm>
              <a:off x="2187312" y="2862204"/>
              <a:ext cx="0" cy="2290364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接點 124"/>
            <p:cNvCxnSpPr/>
            <p:nvPr/>
          </p:nvCxnSpPr>
          <p:spPr>
            <a:xfrm>
              <a:off x="2192343" y="5152568"/>
              <a:ext cx="215279" cy="265282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接點 125"/>
            <p:cNvCxnSpPr/>
            <p:nvPr/>
          </p:nvCxnSpPr>
          <p:spPr>
            <a:xfrm flipH="1">
              <a:off x="2583356" y="5152568"/>
              <a:ext cx="166382" cy="258205"/>
            </a:xfrm>
            <a:prstGeom prst="line">
              <a:avLst/>
            </a:prstGeom>
            <a:ln w="76200">
              <a:solidFill>
                <a:srgbClr val="FF0000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群組 134"/>
          <p:cNvGrpSpPr/>
          <p:nvPr/>
        </p:nvGrpSpPr>
        <p:grpSpPr>
          <a:xfrm>
            <a:off x="6816316" y="2808343"/>
            <a:ext cx="414327" cy="352068"/>
            <a:chOff x="4985765" y="5167265"/>
            <a:chExt cx="414327" cy="352068"/>
          </a:xfrm>
        </p:grpSpPr>
        <p:pic>
          <p:nvPicPr>
            <p:cNvPr id="136" name="圖片 135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5765" y="5265008"/>
              <a:ext cx="170819" cy="156583"/>
            </a:xfrm>
            <a:prstGeom prst="rect">
              <a:avLst/>
            </a:prstGeom>
          </p:spPr>
        </p:pic>
        <p:sp>
          <p:nvSpPr>
            <p:cNvPr id="137" name="橢圓 136"/>
            <p:cNvSpPr/>
            <p:nvPr/>
          </p:nvSpPr>
          <p:spPr>
            <a:xfrm>
              <a:off x="5002275" y="5167265"/>
              <a:ext cx="397817" cy="352068"/>
            </a:xfrm>
            <a:prstGeom prst="ellipse">
              <a:avLst/>
            </a:prstGeom>
            <a:solidFill>
              <a:schemeClr val="bg1">
                <a:lumMod val="65000"/>
                <a:alpha val="3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38" name="群組 137"/>
          <p:cNvGrpSpPr/>
          <p:nvPr/>
        </p:nvGrpSpPr>
        <p:grpSpPr>
          <a:xfrm>
            <a:off x="2313075" y="2343568"/>
            <a:ext cx="6055354" cy="929514"/>
            <a:chOff x="2303748" y="2348381"/>
            <a:chExt cx="6055354" cy="929514"/>
          </a:xfrm>
        </p:grpSpPr>
        <p:pic>
          <p:nvPicPr>
            <p:cNvPr id="139" name="圖片 13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8184" y="2358865"/>
              <a:ext cx="150657" cy="138102"/>
            </a:xfrm>
            <a:prstGeom prst="rect">
              <a:avLst/>
            </a:prstGeom>
          </p:spPr>
        </p:pic>
        <p:pic>
          <p:nvPicPr>
            <p:cNvPr id="140" name="圖片 13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09348" y="2888940"/>
              <a:ext cx="149754" cy="154434"/>
            </a:xfrm>
            <a:prstGeom prst="rect">
              <a:avLst/>
            </a:prstGeom>
          </p:spPr>
        </p:pic>
        <p:pic>
          <p:nvPicPr>
            <p:cNvPr id="141" name="圖片 14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99992" y="2895912"/>
              <a:ext cx="149754" cy="154434"/>
            </a:xfrm>
            <a:prstGeom prst="rect">
              <a:avLst/>
            </a:prstGeom>
          </p:spPr>
        </p:pic>
        <p:pic>
          <p:nvPicPr>
            <p:cNvPr id="142" name="圖片 14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08304" y="2348381"/>
              <a:ext cx="150657" cy="138102"/>
            </a:xfrm>
            <a:prstGeom prst="rect">
              <a:avLst/>
            </a:prstGeom>
          </p:spPr>
        </p:pic>
        <p:pic>
          <p:nvPicPr>
            <p:cNvPr id="143" name="圖片 14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3808" y="3132821"/>
              <a:ext cx="150657" cy="138102"/>
            </a:xfrm>
            <a:prstGeom prst="rect">
              <a:avLst/>
            </a:prstGeom>
          </p:spPr>
        </p:pic>
        <p:pic>
          <p:nvPicPr>
            <p:cNvPr id="144" name="圖片 14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3748" y="3139793"/>
              <a:ext cx="150657" cy="138102"/>
            </a:xfrm>
            <a:prstGeom prst="rect">
              <a:avLst/>
            </a:prstGeom>
          </p:spPr>
        </p:pic>
      </p:grpSp>
      <p:pic>
        <p:nvPicPr>
          <p:cNvPr id="145" name="圖片 14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309" y="2919588"/>
            <a:ext cx="149754" cy="154434"/>
          </a:xfrm>
          <a:prstGeom prst="rect">
            <a:avLst/>
          </a:prstGeom>
        </p:spPr>
      </p:pic>
      <p:grpSp>
        <p:nvGrpSpPr>
          <p:cNvPr id="82" name="群組 81"/>
          <p:cNvGrpSpPr/>
          <p:nvPr/>
        </p:nvGrpSpPr>
        <p:grpSpPr>
          <a:xfrm>
            <a:off x="6481899" y="2702605"/>
            <a:ext cx="721659" cy="1266455"/>
            <a:chOff x="6481899" y="2702605"/>
            <a:chExt cx="721659" cy="1266455"/>
          </a:xfrm>
        </p:grpSpPr>
        <p:cxnSp>
          <p:nvCxnSpPr>
            <p:cNvPr id="83" name="直線接點 82"/>
            <p:cNvCxnSpPr/>
            <p:nvPr/>
          </p:nvCxnSpPr>
          <p:spPr>
            <a:xfrm>
              <a:off x="6516216" y="2702605"/>
              <a:ext cx="540060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橢圓 83"/>
            <p:cNvSpPr/>
            <p:nvPr/>
          </p:nvSpPr>
          <p:spPr>
            <a:xfrm>
              <a:off x="6876256" y="3465004"/>
              <a:ext cx="327302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85" name="直線接點 84"/>
            <p:cNvCxnSpPr/>
            <p:nvPr/>
          </p:nvCxnSpPr>
          <p:spPr>
            <a:xfrm>
              <a:off x="7044326" y="2712459"/>
              <a:ext cx="0" cy="752545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>
              <a:off x="7046852" y="3753036"/>
              <a:ext cx="0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>
              <a:off x="6481899" y="3944842"/>
              <a:ext cx="608693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群組 87"/>
          <p:cNvGrpSpPr/>
          <p:nvPr/>
        </p:nvGrpSpPr>
        <p:grpSpPr>
          <a:xfrm>
            <a:off x="5328084" y="1406461"/>
            <a:ext cx="1335414" cy="2540601"/>
            <a:chOff x="5328084" y="1406461"/>
            <a:chExt cx="1335414" cy="2540601"/>
          </a:xfrm>
        </p:grpSpPr>
        <p:sp>
          <p:nvSpPr>
            <p:cNvPr id="89" name="橢圓 88"/>
            <p:cNvSpPr/>
            <p:nvPr/>
          </p:nvSpPr>
          <p:spPr>
            <a:xfrm>
              <a:off x="6364434" y="3464745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1" name="直線接點 90"/>
            <p:cNvCxnSpPr>
              <a:stCxn id="89" idx="4"/>
            </p:cNvCxnSpPr>
            <p:nvPr/>
          </p:nvCxnSpPr>
          <p:spPr>
            <a:xfrm>
              <a:off x="6513966" y="3752777"/>
              <a:ext cx="2250" cy="194285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>
              <a:off x="6513966" y="2712459"/>
              <a:ext cx="0" cy="752545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>
              <a:off x="5903023" y="3944842"/>
              <a:ext cx="608693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接點 106"/>
            <p:cNvCxnSpPr/>
            <p:nvPr/>
          </p:nvCxnSpPr>
          <p:spPr>
            <a:xfrm>
              <a:off x="5328084" y="1406461"/>
              <a:ext cx="118363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接點 107"/>
            <p:cNvCxnSpPr/>
            <p:nvPr/>
          </p:nvCxnSpPr>
          <p:spPr>
            <a:xfrm>
              <a:off x="6511716" y="1406461"/>
              <a:ext cx="0" cy="12961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群組 96"/>
          <p:cNvGrpSpPr/>
          <p:nvPr/>
        </p:nvGrpSpPr>
        <p:grpSpPr>
          <a:xfrm>
            <a:off x="997472" y="525549"/>
            <a:ext cx="549974" cy="1463291"/>
            <a:chOff x="983166" y="525549"/>
            <a:chExt cx="549974" cy="1463291"/>
          </a:xfrm>
        </p:grpSpPr>
        <p:cxnSp>
          <p:nvCxnSpPr>
            <p:cNvPr id="98" name="直線接點 97"/>
            <p:cNvCxnSpPr/>
            <p:nvPr/>
          </p:nvCxnSpPr>
          <p:spPr>
            <a:xfrm flipH="1">
              <a:off x="983166" y="525549"/>
              <a:ext cx="10132" cy="91043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>
            <a:xfrm>
              <a:off x="1533140" y="525549"/>
              <a:ext cx="0" cy="1463291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39099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9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900"/>
                            </p:stCondLst>
                            <p:childTnLst>
                              <p:par>
                                <p:cTn id="32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4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100"/>
                            </p:stCondLst>
                            <p:childTnLst>
                              <p:par>
                                <p:cTn id="38" presetID="10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800"/>
                            </p:stCondLst>
                            <p:childTnLst>
                              <p:par>
                                <p:cTn id="42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3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3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animBg="1"/>
      <p:bldP spid="100" grpId="1" animBg="1"/>
      <p:bldP spid="23" grpId="0" animBg="1"/>
      <p:bldP spid="24" grpId="0" animBg="1"/>
      <p:bldP spid="25" grpId="0" animBg="1"/>
      <p:bldP spid="9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40909" y="5783180"/>
            <a:ext cx="6823038" cy="838628"/>
          </a:xfrm>
        </p:spPr>
        <p:txBody>
          <a:bodyPr>
            <a:normAutofit/>
          </a:bodyPr>
          <a:lstStyle/>
          <a:p>
            <a:pPr algn="l"/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4-2.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接著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MC1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動作、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TR1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也動作開始計時，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M2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停止換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M1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運轉，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/>
            </a:r>
            <a:b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</a:b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    還是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R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亮、</a:t>
            </a:r>
            <a:r>
              <a:rPr lang="en-US" altLang="zh-TW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G</a:t>
            </a:r>
            <a:r>
              <a:rPr lang="zh-TW" altLang="en-US" sz="20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滅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華康粗圓體" pitchFamily="49" charset="-120"/>
                <a:ea typeface="華康粗圓體" pitchFamily="49" charset="-120"/>
              </a:rPr>
              <a:t>。</a:t>
            </a:r>
            <a:endParaRPr lang="zh-TW" altLang="en-US" dirty="0"/>
          </a:p>
        </p:txBody>
      </p:sp>
      <p:cxnSp>
        <p:nvCxnSpPr>
          <p:cNvPr id="18" name="直線接點 17"/>
          <p:cNvCxnSpPr/>
          <p:nvPr/>
        </p:nvCxnSpPr>
        <p:spPr>
          <a:xfrm>
            <a:off x="1583668" y="1988840"/>
            <a:ext cx="1980220" cy="0"/>
          </a:xfrm>
          <a:prstGeom prst="line">
            <a:avLst/>
          </a:prstGeom>
          <a:ln w="76200">
            <a:solidFill>
              <a:srgbClr val="E91DBD">
                <a:alpha val="48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>
            <a:off x="3563888" y="1988840"/>
            <a:ext cx="0" cy="3096344"/>
          </a:xfrm>
          <a:prstGeom prst="line">
            <a:avLst/>
          </a:prstGeom>
          <a:ln w="76200">
            <a:solidFill>
              <a:srgbClr val="E91DBD">
                <a:alpha val="48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1324531" y="5875022"/>
            <a:ext cx="1497123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/>
          <p:cNvSpPr/>
          <p:nvPr/>
        </p:nvSpPr>
        <p:spPr>
          <a:xfrm>
            <a:off x="5364088" y="5883364"/>
            <a:ext cx="192206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動作按鈕: 下一項 24">
            <a:hlinkClick r:id="" action="ppaction://noaction" highlightClick="1"/>
          </p:cNvPr>
          <p:cNvSpPr/>
          <p:nvPr/>
        </p:nvSpPr>
        <p:spPr>
          <a:xfrm>
            <a:off x="8175514" y="5819755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1" name="群組 60"/>
          <p:cNvGrpSpPr/>
          <p:nvPr/>
        </p:nvGrpSpPr>
        <p:grpSpPr>
          <a:xfrm>
            <a:off x="4500895" y="1664804"/>
            <a:ext cx="1932861" cy="882028"/>
            <a:chOff x="4500895" y="1664804"/>
            <a:chExt cx="1932861" cy="882028"/>
          </a:xfrm>
        </p:grpSpPr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0895" y="2392398"/>
              <a:ext cx="149754" cy="154434"/>
            </a:xfrm>
            <a:prstGeom prst="rect">
              <a:avLst/>
            </a:prstGeom>
          </p:spPr>
        </p:pic>
        <p:pic>
          <p:nvPicPr>
            <p:cNvPr id="27" name="圖片 26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84002" y="1664804"/>
              <a:ext cx="149754" cy="154434"/>
            </a:xfrm>
            <a:prstGeom prst="rect">
              <a:avLst/>
            </a:prstGeom>
          </p:spPr>
        </p:pic>
      </p:grpSp>
      <p:grpSp>
        <p:nvGrpSpPr>
          <p:cNvPr id="44" name="群組 43"/>
          <p:cNvGrpSpPr/>
          <p:nvPr/>
        </p:nvGrpSpPr>
        <p:grpSpPr>
          <a:xfrm>
            <a:off x="4389640" y="1412776"/>
            <a:ext cx="1702330" cy="3672408"/>
            <a:chOff x="4389640" y="1412776"/>
            <a:chExt cx="1702330" cy="3672408"/>
          </a:xfrm>
        </p:grpSpPr>
        <p:cxnSp>
          <p:nvCxnSpPr>
            <p:cNvPr id="45" name="直線接點 44"/>
            <p:cNvCxnSpPr/>
            <p:nvPr/>
          </p:nvCxnSpPr>
          <p:spPr>
            <a:xfrm>
              <a:off x="5329507" y="1412776"/>
              <a:ext cx="16579" cy="64807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5933258" y="2672916"/>
              <a:ext cx="0" cy="79208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>
              <a:off x="5351167" y="2708920"/>
              <a:ext cx="588985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5933258" y="3753036"/>
              <a:ext cx="0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H="1">
              <a:off x="4747448" y="3951058"/>
              <a:ext cx="9653" cy="19802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 flipH="1">
              <a:off x="4608004" y="4113076"/>
              <a:ext cx="180020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 flipH="1">
              <a:off x="4504691" y="4313312"/>
              <a:ext cx="4573" cy="28803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 flipH="1">
              <a:off x="4391980" y="4797152"/>
              <a:ext cx="4573" cy="28803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 flipH="1">
              <a:off x="4389640" y="4581128"/>
              <a:ext cx="114925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 flipH="1">
              <a:off x="4499993" y="4113076"/>
              <a:ext cx="128518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>
              <a:off x="4757101" y="3951058"/>
              <a:ext cx="118813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橢圓 55"/>
            <p:cNvSpPr/>
            <p:nvPr/>
          </p:nvSpPr>
          <p:spPr>
            <a:xfrm>
              <a:off x="5792906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57" name="群組 56"/>
          <p:cNvGrpSpPr/>
          <p:nvPr/>
        </p:nvGrpSpPr>
        <p:grpSpPr>
          <a:xfrm>
            <a:off x="4716016" y="2055277"/>
            <a:ext cx="648072" cy="661157"/>
            <a:chOff x="4716016" y="2055277"/>
            <a:chExt cx="648072" cy="661157"/>
          </a:xfrm>
        </p:grpSpPr>
        <p:cxnSp>
          <p:nvCxnSpPr>
            <p:cNvPr id="58" name="直線接點 57"/>
            <p:cNvCxnSpPr/>
            <p:nvPr/>
          </p:nvCxnSpPr>
          <p:spPr>
            <a:xfrm>
              <a:off x="4716016" y="2060848"/>
              <a:ext cx="64807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/>
            <p:cNvCxnSpPr/>
            <p:nvPr/>
          </p:nvCxnSpPr>
          <p:spPr>
            <a:xfrm flipV="1">
              <a:off x="4742547" y="2055277"/>
              <a:ext cx="5190" cy="64807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>
              <a:off x="4757101" y="2708920"/>
              <a:ext cx="603440" cy="751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動作按鈕: 下一項 61">
            <a:hlinkClick r:id="" action="ppaction://noaction" highlightClick="1"/>
          </p:cNvPr>
          <p:cNvSpPr/>
          <p:nvPr/>
        </p:nvSpPr>
        <p:spPr>
          <a:xfrm>
            <a:off x="7963163" y="5819755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72" name="群組 71"/>
          <p:cNvGrpSpPr/>
          <p:nvPr/>
        </p:nvGrpSpPr>
        <p:grpSpPr>
          <a:xfrm>
            <a:off x="1007604" y="1412776"/>
            <a:ext cx="7103820" cy="3672408"/>
            <a:chOff x="1007604" y="1412776"/>
            <a:chExt cx="7103820" cy="3672408"/>
          </a:xfrm>
        </p:grpSpPr>
        <p:cxnSp>
          <p:nvCxnSpPr>
            <p:cNvPr id="73" name="直線接點 72"/>
            <p:cNvCxnSpPr/>
            <p:nvPr/>
          </p:nvCxnSpPr>
          <p:spPr>
            <a:xfrm>
              <a:off x="1007604" y="1412776"/>
              <a:ext cx="6552728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>
              <a:off x="3562617" y="5068725"/>
              <a:ext cx="4399275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>
            <a:xfrm>
              <a:off x="7560332" y="1412776"/>
              <a:ext cx="0" cy="12961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>
              <a:off x="7963163" y="3753036"/>
              <a:ext cx="0" cy="133214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橢圓 76"/>
            <p:cNvSpPr/>
            <p:nvPr/>
          </p:nvSpPr>
          <p:spPr>
            <a:xfrm>
              <a:off x="7812360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78" name="直線接點 77"/>
            <p:cNvCxnSpPr/>
            <p:nvPr/>
          </p:nvCxnSpPr>
          <p:spPr>
            <a:xfrm>
              <a:off x="7560332" y="2708920"/>
              <a:ext cx="402831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/>
            <p:nvPr/>
          </p:nvCxnSpPr>
          <p:spPr>
            <a:xfrm>
              <a:off x="7961892" y="2708920"/>
              <a:ext cx="0" cy="75608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>
              <a:off x="3563888" y="1988840"/>
              <a:ext cx="0" cy="30963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>
              <a:off x="1547664" y="1972417"/>
              <a:ext cx="2016224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矩形 89"/>
          <p:cNvSpPr/>
          <p:nvPr/>
        </p:nvSpPr>
        <p:spPr>
          <a:xfrm>
            <a:off x="2974416" y="5875021"/>
            <a:ext cx="2209652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" name="群組 2"/>
          <p:cNvGrpSpPr/>
          <p:nvPr/>
        </p:nvGrpSpPr>
        <p:grpSpPr>
          <a:xfrm>
            <a:off x="1007604" y="531725"/>
            <a:ext cx="1769562" cy="5131976"/>
            <a:chOff x="1007604" y="531725"/>
            <a:chExt cx="1769562" cy="5131976"/>
          </a:xfrm>
        </p:grpSpPr>
        <p:cxnSp>
          <p:nvCxnSpPr>
            <p:cNvPr id="118" name="直線接點 117"/>
            <p:cNvCxnSpPr/>
            <p:nvPr/>
          </p:nvCxnSpPr>
          <p:spPr>
            <a:xfrm>
              <a:off x="1556088" y="531725"/>
              <a:ext cx="0" cy="1981574"/>
            </a:xfrm>
            <a:prstGeom prst="line">
              <a:avLst/>
            </a:prstGeom>
            <a:ln w="76200">
              <a:solidFill>
                <a:srgbClr val="FF0000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/>
            <p:nvPr/>
          </p:nvCxnSpPr>
          <p:spPr>
            <a:xfrm>
              <a:off x="1007604" y="539946"/>
              <a:ext cx="0" cy="232225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接點 119"/>
            <p:cNvCxnSpPr/>
            <p:nvPr/>
          </p:nvCxnSpPr>
          <p:spPr>
            <a:xfrm>
              <a:off x="1007604" y="2862204"/>
              <a:ext cx="1179708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接點 120"/>
            <p:cNvCxnSpPr/>
            <p:nvPr/>
          </p:nvCxnSpPr>
          <p:spPr>
            <a:xfrm flipH="1">
              <a:off x="1597458" y="2489343"/>
              <a:ext cx="1179708" cy="0"/>
            </a:xfrm>
            <a:prstGeom prst="line">
              <a:avLst/>
            </a:prstGeom>
            <a:ln w="76200">
              <a:solidFill>
                <a:srgbClr val="FF0000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接點 121"/>
            <p:cNvCxnSpPr/>
            <p:nvPr/>
          </p:nvCxnSpPr>
          <p:spPr>
            <a:xfrm>
              <a:off x="2735796" y="2436082"/>
              <a:ext cx="0" cy="2788494"/>
            </a:xfrm>
            <a:prstGeom prst="line">
              <a:avLst/>
            </a:prstGeom>
            <a:ln w="76200">
              <a:solidFill>
                <a:srgbClr val="FF0000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橢圓 122"/>
            <p:cNvSpPr/>
            <p:nvPr/>
          </p:nvSpPr>
          <p:spPr>
            <a:xfrm>
              <a:off x="2322790" y="5375669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4" name="直線接點 123"/>
            <p:cNvCxnSpPr/>
            <p:nvPr/>
          </p:nvCxnSpPr>
          <p:spPr>
            <a:xfrm>
              <a:off x="2187312" y="2862204"/>
              <a:ext cx="0" cy="2290364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接點 124"/>
            <p:cNvCxnSpPr/>
            <p:nvPr/>
          </p:nvCxnSpPr>
          <p:spPr>
            <a:xfrm>
              <a:off x="2192343" y="5152568"/>
              <a:ext cx="215279" cy="265282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接點 125"/>
            <p:cNvCxnSpPr/>
            <p:nvPr/>
          </p:nvCxnSpPr>
          <p:spPr>
            <a:xfrm flipH="1">
              <a:off x="2583356" y="5152568"/>
              <a:ext cx="166382" cy="258205"/>
            </a:xfrm>
            <a:prstGeom prst="line">
              <a:avLst/>
            </a:prstGeom>
            <a:ln w="76200">
              <a:solidFill>
                <a:srgbClr val="FF0000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8" name="群組 137"/>
          <p:cNvGrpSpPr/>
          <p:nvPr/>
        </p:nvGrpSpPr>
        <p:grpSpPr>
          <a:xfrm>
            <a:off x="2281594" y="2331513"/>
            <a:ext cx="6055354" cy="929514"/>
            <a:chOff x="2303748" y="2348381"/>
            <a:chExt cx="6055354" cy="929514"/>
          </a:xfrm>
        </p:grpSpPr>
        <p:pic>
          <p:nvPicPr>
            <p:cNvPr id="139" name="圖片 138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8184" y="2358865"/>
              <a:ext cx="150657" cy="138102"/>
            </a:xfrm>
            <a:prstGeom prst="rect">
              <a:avLst/>
            </a:prstGeom>
          </p:spPr>
        </p:pic>
        <p:pic>
          <p:nvPicPr>
            <p:cNvPr id="140" name="圖片 139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09348" y="2888940"/>
              <a:ext cx="149754" cy="154434"/>
            </a:xfrm>
            <a:prstGeom prst="rect">
              <a:avLst/>
            </a:prstGeom>
          </p:spPr>
        </p:pic>
        <p:pic>
          <p:nvPicPr>
            <p:cNvPr id="141" name="圖片 140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99992" y="2895912"/>
              <a:ext cx="149754" cy="154434"/>
            </a:xfrm>
            <a:prstGeom prst="rect">
              <a:avLst/>
            </a:prstGeom>
          </p:spPr>
        </p:pic>
        <p:pic>
          <p:nvPicPr>
            <p:cNvPr id="142" name="圖片 141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08304" y="2348381"/>
              <a:ext cx="150657" cy="138102"/>
            </a:xfrm>
            <a:prstGeom prst="rect">
              <a:avLst/>
            </a:prstGeom>
          </p:spPr>
        </p:pic>
        <p:pic>
          <p:nvPicPr>
            <p:cNvPr id="143" name="圖片 142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3808" y="3132821"/>
              <a:ext cx="150657" cy="138102"/>
            </a:xfrm>
            <a:prstGeom prst="rect">
              <a:avLst/>
            </a:prstGeom>
          </p:spPr>
        </p:pic>
        <p:pic>
          <p:nvPicPr>
            <p:cNvPr id="144" name="圖片 143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3748" y="3139793"/>
              <a:ext cx="150657" cy="138102"/>
            </a:xfrm>
            <a:prstGeom prst="rect">
              <a:avLst/>
            </a:prstGeom>
          </p:spPr>
        </p:pic>
      </p:grpSp>
      <p:pic>
        <p:nvPicPr>
          <p:cNvPr id="145" name="圖片 14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0252" y="2932528"/>
            <a:ext cx="149754" cy="154434"/>
          </a:xfrm>
          <a:prstGeom prst="rect">
            <a:avLst/>
          </a:prstGeom>
        </p:spPr>
      </p:pic>
      <p:sp>
        <p:nvSpPr>
          <p:cNvPr id="82" name="矩形 81"/>
          <p:cNvSpPr/>
          <p:nvPr/>
        </p:nvSpPr>
        <p:spPr>
          <a:xfrm>
            <a:off x="1320563" y="6255748"/>
            <a:ext cx="1653853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3" name="群組 82"/>
          <p:cNvGrpSpPr/>
          <p:nvPr/>
        </p:nvGrpSpPr>
        <p:grpSpPr>
          <a:xfrm>
            <a:off x="6840252" y="2286067"/>
            <a:ext cx="414327" cy="352068"/>
            <a:chOff x="4985765" y="5167265"/>
            <a:chExt cx="414327" cy="352068"/>
          </a:xfrm>
        </p:grpSpPr>
        <p:pic>
          <p:nvPicPr>
            <p:cNvPr id="84" name="圖片 83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5765" y="5265008"/>
              <a:ext cx="170819" cy="156583"/>
            </a:xfrm>
            <a:prstGeom prst="rect">
              <a:avLst/>
            </a:prstGeom>
          </p:spPr>
        </p:pic>
        <p:sp>
          <p:nvSpPr>
            <p:cNvPr id="85" name="橢圓 84"/>
            <p:cNvSpPr/>
            <p:nvPr/>
          </p:nvSpPr>
          <p:spPr>
            <a:xfrm>
              <a:off x="5002275" y="5167265"/>
              <a:ext cx="397817" cy="352068"/>
            </a:xfrm>
            <a:prstGeom prst="ellipse">
              <a:avLst/>
            </a:prstGeom>
            <a:solidFill>
              <a:srgbClr val="FF0000">
                <a:alpha val="3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86" name="群組 85"/>
          <p:cNvGrpSpPr/>
          <p:nvPr/>
        </p:nvGrpSpPr>
        <p:grpSpPr>
          <a:xfrm>
            <a:off x="4607569" y="2672916"/>
            <a:ext cx="902504" cy="1296144"/>
            <a:chOff x="4607569" y="2672916"/>
            <a:chExt cx="902504" cy="1296144"/>
          </a:xfrm>
        </p:grpSpPr>
        <p:cxnSp>
          <p:nvCxnSpPr>
            <p:cNvPr id="87" name="直線接點 86"/>
            <p:cNvCxnSpPr/>
            <p:nvPr/>
          </p:nvCxnSpPr>
          <p:spPr>
            <a:xfrm>
              <a:off x="5360541" y="3753036"/>
              <a:ext cx="2286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接點 87"/>
            <p:cNvCxnSpPr/>
            <p:nvPr/>
          </p:nvCxnSpPr>
          <p:spPr>
            <a:xfrm flipH="1">
              <a:off x="5360541" y="3212976"/>
              <a:ext cx="4573" cy="288032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接點 88"/>
            <p:cNvCxnSpPr/>
            <p:nvPr/>
          </p:nvCxnSpPr>
          <p:spPr>
            <a:xfrm>
              <a:off x="4752020" y="3248980"/>
              <a:ext cx="631231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/>
            <p:nvPr/>
          </p:nvCxnSpPr>
          <p:spPr>
            <a:xfrm>
              <a:off x="4747448" y="2672916"/>
              <a:ext cx="0" cy="79208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橢圓 91"/>
            <p:cNvSpPr/>
            <p:nvPr/>
          </p:nvSpPr>
          <p:spPr>
            <a:xfrm>
              <a:off x="5211009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3" name="橢圓 92"/>
            <p:cNvSpPr/>
            <p:nvPr/>
          </p:nvSpPr>
          <p:spPr>
            <a:xfrm>
              <a:off x="4607569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07" name="直線接點 106"/>
            <p:cNvCxnSpPr/>
            <p:nvPr/>
          </p:nvCxnSpPr>
          <p:spPr>
            <a:xfrm>
              <a:off x="4740522" y="2708920"/>
              <a:ext cx="624592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接點 107"/>
            <p:cNvCxnSpPr/>
            <p:nvPr/>
          </p:nvCxnSpPr>
          <p:spPr>
            <a:xfrm>
              <a:off x="4745162" y="3735034"/>
              <a:ext cx="2286" cy="21602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9" name="群組 108"/>
          <p:cNvGrpSpPr/>
          <p:nvPr/>
        </p:nvGrpSpPr>
        <p:grpSpPr>
          <a:xfrm>
            <a:off x="785009" y="2384884"/>
            <a:ext cx="7603415" cy="910518"/>
            <a:chOff x="785009" y="2384884"/>
            <a:chExt cx="7603415" cy="910518"/>
          </a:xfrm>
        </p:grpSpPr>
        <p:pic>
          <p:nvPicPr>
            <p:cNvPr id="127" name="圖片 126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5009" y="3140968"/>
              <a:ext cx="149754" cy="154434"/>
            </a:xfrm>
            <a:prstGeom prst="rect">
              <a:avLst/>
            </a:prstGeom>
          </p:spPr>
        </p:pic>
        <p:pic>
          <p:nvPicPr>
            <p:cNvPr id="128" name="圖片 127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8771" y="3140968"/>
              <a:ext cx="149754" cy="154434"/>
            </a:xfrm>
            <a:prstGeom prst="rect">
              <a:avLst/>
            </a:prstGeom>
          </p:spPr>
        </p:pic>
        <p:pic>
          <p:nvPicPr>
            <p:cNvPr id="129" name="圖片 128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8951" y="2384884"/>
              <a:ext cx="149754" cy="154434"/>
            </a:xfrm>
            <a:prstGeom prst="rect">
              <a:avLst/>
            </a:prstGeom>
          </p:spPr>
        </p:pic>
        <p:pic>
          <p:nvPicPr>
            <p:cNvPr id="130" name="圖片 129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44408" y="2384884"/>
              <a:ext cx="144016" cy="132015"/>
            </a:xfrm>
            <a:prstGeom prst="rect">
              <a:avLst/>
            </a:prstGeom>
          </p:spPr>
        </p:pic>
      </p:grpSp>
      <p:grpSp>
        <p:nvGrpSpPr>
          <p:cNvPr id="131" name="群組 130"/>
          <p:cNvGrpSpPr/>
          <p:nvPr/>
        </p:nvGrpSpPr>
        <p:grpSpPr>
          <a:xfrm>
            <a:off x="971600" y="504455"/>
            <a:ext cx="598430" cy="5163870"/>
            <a:chOff x="971600" y="504455"/>
            <a:chExt cx="598430" cy="5163870"/>
          </a:xfrm>
        </p:grpSpPr>
        <p:cxnSp>
          <p:nvCxnSpPr>
            <p:cNvPr id="132" name="直線接點 131"/>
            <p:cNvCxnSpPr/>
            <p:nvPr/>
          </p:nvCxnSpPr>
          <p:spPr>
            <a:xfrm>
              <a:off x="1556088" y="504455"/>
              <a:ext cx="0" cy="4724745"/>
            </a:xfrm>
            <a:prstGeom prst="line">
              <a:avLst/>
            </a:prstGeom>
            <a:ln w="76200">
              <a:solidFill>
                <a:srgbClr val="FF0000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橢圓 132"/>
            <p:cNvSpPr/>
            <p:nvPr/>
          </p:nvSpPr>
          <p:spPr>
            <a:xfrm>
              <a:off x="1143082" y="5380293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34" name="直線接點 133"/>
            <p:cNvCxnSpPr/>
            <p:nvPr/>
          </p:nvCxnSpPr>
          <p:spPr>
            <a:xfrm>
              <a:off x="1007604" y="512676"/>
              <a:ext cx="0" cy="464451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接點 145"/>
            <p:cNvCxnSpPr>
              <a:endCxn id="133" idx="1"/>
            </p:cNvCxnSpPr>
            <p:nvPr/>
          </p:nvCxnSpPr>
          <p:spPr>
            <a:xfrm>
              <a:off x="971600" y="5157192"/>
              <a:ext cx="215279" cy="265282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4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線接點 146"/>
            <p:cNvCxnSpPr/>
            <p:nvPr/>
          </p:nvCxnSpPr>
          <p:spPr>
            <a:xfrm flipH="1">
              <a:off x="1403648" y="5157192"/>
              <a:ext cx="166382" cy="258205"/>
            </a:xfrm>
            <a:prstGeom prst="line">
              <a:avLst/>
            </a:prstGeom>
            <a:ln w="76200">
              <a:solidFill>
                <a:srgbClr val="FF0000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8" name="動作按鈕: 下一項 147">
            <a:hlinkClick r:id="" action="ppaction://noaction" highlightClick="1"/>
          </p:cNvPr>
          <p:cNvSpPr/>
          <p:nvPr/>
        </p:nvSpPr>
        <p:spPr>
          <a:xfrm>
            <a:off x="8139733" y="5819753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49" name="群組 148"/>
          <p:cNvGrpSpPr/>
          <p:nvPr/>
        </p:nvGrpSpPr>
        <p:grpSpPr>
          <a:xfrm>
            <a:off x="1000805" y="1412776"/>
            <a:ext cx="7103820" cy="3672408"/>
            <a:chOff x="1007604" y="1412776"/>
            <a:chExt cx="7103820" cy="3672408"/>
          </a:xfrm>
        </p:grpSpPr>
        <p:cxnSp>
          <p:nvCxnSpPr>
            <p:cNvPr id="150" name="直線接點 149"/>
            <p:cNvCxnSpPr/>
            <p:nvPr/>
          </p:nvCxnSpPr>
          <p:spPr>
            <a:xfrm>
              <a:off x="1007604" y="1412776"/>
              <a:ext cx="6552728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接點 150"/>
            <p:cNvCxnSpPr/>
            <p:nvPr/>
          </p:nvCxnSpPr>
          <p:spPr>
            <a:xfrm>
              <a:off x="3562617" y="5068725"/>
              <a:ext cx="4399275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接點 151"/>
            <p:cNvCxnSpPr/>
            <p:nvPr/>
          </p:nvCxnSpPr>
          <p:spPr>
            <a:xfrm>
              <a:off x="7961892" y="1412776"/>
              <a:ext cx="0" cy="12961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直線接點 152"/>
            <p:cNvCxnSpPr/>
            <p:nvPr/>
          </p:nvCxnSpPr>
          <p:spPr>
            <a:xfrm>
              <a:off x="7963163" y="3753036"/>
              <a:ext cx="0" cy="1332148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橢圓 153"/>
            <p:cNvSpPr/>
            <p:nvPr/>
          </p:nvSpPr>
          <p:spPr>
            <a:xfrm>
              <a:off x="7812360" y="3465004"/>
              <a:ext cx="299064" cy="288032"/>
            </a:xfrm>
            <a:prstGeom prst="ellipse">
              <a:avLst/>
            </a:prstGeom>
            <a:solidFill>
              <a:srgbClr val="FF0000">
                <a:alpha val="5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55" name="直線接點 154"/>
            <p:cNvCxnSpPr/>
            <p:nvPr/>
          </p:nvCxnSpPr>
          <p:spPr>
            <a:xfrm>
              <a:off x="7544870" y="1418601"/>
              <a:ext cx="402831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接點 155"/>
            <p:cNvCxnSpPr/>
            <p:nvPr/>
          </p:nvCxnSpPr>
          <p:spPr>
            <a:xfrm>
              <a:off x="7961892" y="2708920"/>
              <a:ext cx="0" cy="75608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線接點 156"/>
            <p:cNvCxnSpPr/>
            <p:nvPr/>
          </p:nvCxnSpPr>
          <p:spPr>
            <a:xfrm>
              <a:off x="3563888" y="1988840"/>
              <a:ext cx="0" cy="3096344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接點 157"/>
            <p:cNvCxnSpPr/>
            <p:nvPr/>
          </p:nvCxnSpPr>
          <p:spPr>
            <a:xfrm>
              <a:off x="1547664" y="1972417"/>
              <a:ext cx="2016224" cy="0"/>
            </a:xfrm>
            <a:prstGeom prst="line">
              <a:avLst/>
            </a:prstGeom>
            <a:ln w="76200">
              <a:solidFill>
                <a:srgbClr val="E91DBD">
                  <a:alpha val="48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9" name="直線接點 158"/>
          <p:cNvCxnSpPr/>
          <p:nvPr/>
        </p:nvCxnSpPr>
        <p:spPr>
          <a:xfrm>
            <a:off x="1036277" y="1412776"/>
            <a:ext cx="4291807" cy="0"/>
          </a:xfrm>
          <a:prstGeom prst="line">
            <a:avLst/>
          </a:prstGeom>
          <a:ln w="76200">
            <a:solidFill>
              <a:srgbClr val="E91DBD">
                <a:alpha val="48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線接點 159"/>
          <p:cNvCxnSpPr/>
          <p:nvPr/>
        </p:nvCxnSpPr>
        <p:spPr>
          <a:xfrm>
            <a:off x="1547664" y="1983145"/>
            <a:ext cx="2052228" cy="0"/>
          </a:xfrm>
          <a:prstGeom prst="line">
            <a:avLst/>
          </a:prstGeom>
          <a:ln w="76200">
            <a:solidFill>
              <a:srgbClr val="E91DBD">
                <a:alpha val="48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直線接點 160"/>
          <p:cNvCxnSpPr/>
          <p:nvPr/>
        </p:nvCxnSpPr>
        <p:spPr>
          <a:xfrm>
            <a:off x="3527884" y="5057771"/>
            <a:ext cx="864096" cy="0"/>
          </a:xfrm>
          <a:prstGeom prst="line">
            <a:avLst/>
          </a:prstGeom>
          <a:ln w="76200">
            <a:solidFill>
              <a:srgbClr val="E91DBD">
                <a:alpha val="48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直線接點 161"/>
          <p:cNvCxnSpPr/>
          <p:nvPr/>
        </p:nvCxnSpPr>
        <p:spPr>
          <a:xfrm flipH="1" flipV="1">
            <a:off x="3548804" y="1983145"/>
            <a:ext cx="20922" cy="3102274"/>
          </a:xfrm>
          <a:prstGeom prst="line">
            <a:avLst/>
          </a:prstGeom>
          <a:ln w="76200">
            <a:solidFill>
              <a:srgbClr val="E91DBD">
                <a:alpha val="48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群組 96"/>
          <p:cNvGrpSpPr/>
          <p:nvPr/>
        </p:nvGrpSpPr>
        <p:grpSpPr>
          <a:xfrm>
            <a:off x="997472" y="525549"/>
            <a:ext cx="549974" cy="1463291"/>
            <a:chOff x="983166" y="525549"/>
            <a:chExt cx="549974" cy="1463291"/>
          </a:xfrm>
        </p:grpSpPr>
        <p:cxnSp>
          <p:nvCxnSpPr>
            <p:cNvPr id="98" name="直線接點 97"/>
            <p:cNvCxnSpPr/>
            <p:nvPr/>
          </p:nvCxnSpPr>
          <p:spPr>
            <a:xfrm flipH="1">
              <a:off x="983166" y="525549"/>
              <a:ext cx="10132" cy="91043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>
            <a:xfrm>
              <a:off x="1533140" y="525549"/>
              <a:ext cx="0" cy="1463291"/>
            </a:xfrm>
            <a:prstGeom prst="line">
              <a:avLst/>
            </a:prstGeom>
            <a:ln w="76200">
              <a:solidFill>
                <a:srgbClr val="FF000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0" name="橢圓 99"/>
          <p:cNvSpPr/>
          <p:nvPr/>
        </p:nvSpPr>
        <p:spPr>
          <a:xfrm>
            <a:off x="4307850" y="2537561"/>
            <a:ext cx="1272261" cy="1292767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1" name="橢圓 100"/>
          <p:cNvSpPr/>
          <p:nvPr/>
        </p:nvSpPr>
        <p:spPr>
          <a:xfrm>
            <a:off x="6559492" y="1945249"/>
            <a:ext cx="903158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2" name="橢圓 101"/>
          <p:cNvSpPr/>
          <p:nvPr/>
        </p:nvSpPr>
        <p:spPr>
          <a:xfrm>
            <a:off x="1956042" y="2644990"/>
            <a:ext cx="1226137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3" name="橢圓 102"/>
          <p:cNvSpPr/>
          <p:nvPr/>
        </p:nvSpPr>
        <p:spPr>
          <a:xfrm>
            <a:off x="536374" y="2617419"/>
            <a:ext cx="1213415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6" name="橢圓 105"/>
          <p:cNvSpPr/>
          <p:nvPr/>
        </p:nvSpPr>
        <p:spPr>
          <a:xfrm>
            <a:off x="7200297" y="1905542"/>
            <a:ext cx="1213415" cy="1011012"/>
          </a:xfrm>
          <a:prstGeom prst="ellipse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3007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8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8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00"/>
                            </p:stCondLst>
                            <p:childTnLst>
                              <p:par>
                                <p:cTn id="20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7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400"/>
                            </p:stCondLst>
                            <p:childTnLst>
                              <p:par>
                                <p:cTn id="30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9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7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7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00"/>
                            </p:stCondLst>
                            <p:childTnLst>
                              <p:par>
                                <p:cTn id="72" presetID="10" presetClass="exit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80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7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62" grpId="0" animBg="1"/>
      <p:bldP spid="62" grpId="1" animBg="1"/>
      <p:bldP spid="90" grpId="0" animBg="1"/>
      <p:bldP spid="82" grpId="0" animBg="1"/>
      <p:bldP spid="148" grpId="0" animBg="1"/>
      <p:bldP spid="148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6" grpId="0" animBg="1"/>
      <p:bldP spid="106" grpId="1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4511</TotalTime>
  <Words>280</Words>
  <Application>Microsoft Office PowerPoint</Application>
  <PresentationFormat>如螢幕大小 (4:3)</PresentationFormat>
  <Paragraphs>33</Paragraphs>
  <Slides>19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0" baseType="lpstr">
      <vt:lpstr>Office 佈景主題</vt:lpstr>
      <vt:lpstr>PowerPoint 簡報</vt:lpstr>
      <vt:lpstr>PowerPoint 簡報</vt:lpstr>
      <vt:lpstr> 1.電路初始，除了G亮外，其餘皆不動作。 </vt:lpstr>
      <vt:lpstr> 2-1.按下PB1按紐，X動作且自保持，MC1及TR1動作 ，     M1開始運轉、G滅、R亮。且TR1開始計時。 </vt:lpstr>
      <vt:lpstr>PowerPoint 簡報</vt:lpstr>
      <vt:lpstr> 3-1.TR1計時時間到，MC2動作且自保持，TR2也動作且開始計時。 </vt:lpstr>
      <vt:lpstr>3-2.MC1及TR1跳脫，M1停止、M2開始運轉，依然R亮、G滅。</vt:lpstr>
      <vt:lpstr>4-1.TR2計時時間到，MC2跳脫，TR2也跟著跳脫。</vt:lpstr>
      <vt:lpstr>4-2.接著MC1動作、TR1也動作開始計時，M2停止換M1運轉，     還是R亮、G滅。</vt:lpstr>
      <vt:lpstr>PowerPoint 簡報</vt:lpstr>
      <vt:lpstr>PowerPoint 簡報</vt:lpstr>
      <vt:lpstr>  5.M1動作當中，按下PB2，X、MC1及TR1都會跳脫，      M1停止，R滅、G亮。電路恢復成初始狀態。</vt:lpstr>
      <vt:lpstr>PowerPoint 簡報</vt:lpstr>
      <vt:lpstr>PowerPoint 簡報</vt:lpstr>
      <vt:lpstr>7-1.M1運轉時若過載造成TH-RY1跳脫，X1、MC1、TR1均復歸，      M1停止，R滅、G亮，BZ響。</vt:lpstr>
      <vt:lpstr>7-2.故障排除後將TH-RY復歸，BZ停響，電路恢復成初始狀態。</vt:lpstr>
      <vt:lpstr>8-1.M2運轉時若過載造成TH-RY2跳脫，X1、MC2、TR2皆復歸，      M2停止，R滅、G亮，BZ響。</vt:lpstr>
      <vt:lpstr>8-2.故障排除後將TH-RY復歸，BZ停響，電路恢復成初始狀態。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1.電路初始，除了G亮外，其餘皆不動作。</dc:title>
  <dc:creator>Admin</dc:creator>
  <cp:lastModifiedBy>Admin</cp:lastModifiedBy>
  <cp:revision>52</cp:revision>
  <dcterms:created xsi:type="dcterms:W3CDTF">2019-06-23T23:39:25Z</dcterms:created>
  <dcterms:modified xsi:type="dcterms:W3CDTF">2019-07-09T08:29:30Z</dcterms:modified>
</cp:coreProperties>
</file>